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2" r:id="rId2"/>
  </p:sldMasterIdLst>
  <p:sldIdLst>
    <p:sldId id="282" r:id="rId3"/>
    <p:sldId id="271" r:id="rId4"/>
    <p:sldId id="278" r:id="rId5"/>
    <p:sldId id="263" r:id="rId6"/>
    <p:sldId id="265" r:id="rId7"/>
    <p:sldId id="270" r:id="rId8"/>
    <p:sldId id="281" r:id="rId9"/>
    <p:sldId id="273" r:id="rId10"/>
    <p:sldId id="279" r:id="rId11"/>
    <p:sldId id="280" r:id="rId12"/>
    <p:sldId id="267" r:id="rId13"/>
    <p:sldId id="275" r:id="rId14"/>
    <p:sldId id="277" r:id="rId15"/>
    <p:sldId id="276" r:id="rId16"/>
    <p:sldId id="272" r:id="rId17"/>
    <p:sldId id="274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202A4-FF02-4679-B412-90A3F37503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8C685-77C1-482B-9F69-C97FEDF3B41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কাজী</a:t>
          </a:r>
        </a:p>
        <a:p>
          <a:r>
            <a:rPr lang="bn-IN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</a:t>
          </a:r>
        </a:p>
        <a:p>
          <a:r>
            <a:rPr lang="bn-IN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</a:p>
        <a:p>
          <a:endParaRPr lang="en-US"/>
        </a:p>
      </dgm:t>
    </dgm:pt>
    <dgm:pt modelId="{724F74DA-E513-4D76-9FCF-47BB6219895C}" type="parTrans" cxnId="{E1C9F6D5-2937-4371-8A8C-1991990C95BC}">
      <dgm:prSet/>
      <dgm:spPr/>
      <dgm:t>
        <a:bodyPr/>
        <a:lstStyle/>
        <a:p>
          <a:endParaRPr lang="en-US"/>
        </a:p>
      </dgm:t>
    </dgm:pt>
    <dgm:pt modelId="{A8228023-598A-4C5D-87D6-B39F31D4A39C}" type="sibTrans" cxnId="{E1C9F6D5-2937-4371-8A8C-1991990C95BC}">
      <dgm:prSet/>
      <dgm:spPr/>
      <dgm:t>
        <a:bodyPr/>
        <a:lstStyle/>
        <a:p>
          <a:endParaRPr lang="en-US"/>
        </a:p>
      </dgm:t>
    </dgm:pt>
    <dgm:pt modelId="{817BB65E-CDD0-4524-9A29-056A632256FA}">
      <dgm:prSet phldrT="[Text]"/>
      <dgm:spPr/>
      <dgm:t>
        <a:bodyPr/>
        <a:lstStyle/>
        <a:p>
          <a:r>
            <a:rPr lang="bn-IN" smtClean="0"/>
            <a:t>জন্ম-১৮৯৯</a:t>
          </a:r>
        </a:p>
        <a:p>
          <a:r>
            <a:rPr lang="bn-IN" smtClean="0"/>
            <a:t>সালে</a:t>
          </a:r>
          <a:endParaRPr lang="en-US"/>
        </a:p>
      </dgm:t>
    </dgm:pt>
    <dgm:pt modelId="{4D97404D-8A23-4069-A98F-A492194C4C5F}" type="parTrans" cxnId="{5D46BBFF-695F-4664-A411-D55CCF38DE5C}">
      <dgm:prSet/>
      <dgm:spPr/>
      <dgm:t>
        <a:bodyPr/>
        <a:lstStyle/>
        <a:p>
          <a:endParaRPr lang="en-US"/>
        </a:p>
      </dgm:t>
    </dgm:pt>
    <dgm:pt modelId="{42EA48E6-2FB6-4C81-A194-D41DB928DEB3}" type="sibTrans" cxnId="{5D46BBFF-695F-4664-A411-D55CCF38DE5C}">
      <dgm:prSet/>
      <dgm:spPr/>
      <dgm:t>
        <a:bodyPr/>
        <a:lstStyle/>
        <a:p>
          <a:endParaRPr lang="en-US"/>
        </a:p>
      </dgm:t>
    </dgm:pt>
    <dgm:pt modelId="{1B958A78-DD2C-46DA-A684-71F09FBA431B}">
      <dgm:prSet phldrT="[Text]"/>
      <dgm:spPr/>
      <dgm:t>
        <a:bodyPr/>
        <a:lstStyle/>
        <a:p>
          <a:r>
            <a:rPr lang="bn-IN" smtClean="0"/>
            <a:t>গ্রামের নাম</a:t>
          </a:r>
        </a:p>
        <a:p>
          <a:r>
            <a:rPr lang="bn-IN" smtClean="0"/>
            <a:t>চুরুলিয়া</a:t>
          </a:r>
          <a:endParaRPr lang="en-US"/>
        </a:p>
      </dgm:t>
    </dgm:pt>
    <dgm:pt modelId="{3181A2B6-79B9-45D6-A274-1AD66002E28A}" type="parTrans" cxnId="{81B9F719-5A9A-46FF-8342-475A57AC4DDA}">
      <dgm:prSet/>
      <dgm:spPr/>
      <dgm:t>
        <a:bodyPr/>
        <a:lstStyle/>
        <a:p>
          <a:endParaRPr lang="en-US"/>
        </a:p>
      </dgm:t>
    </dgm:pt>
    <dgm:pt modelId="{0E29DEA5-0899-41EB-A364-1532429469E1}" type="sibTrans" cxnId="{81B9F719-5A9A-46FF-8342-475A57AC4DDA}">
      <dgm:prSet/>
      <dgm:spPr/>
      <dgm:t>
        <a:bodyPr/>
        <a:lstStyle/>
        <a:p>
          <a:endParaRPr lang="en-US"/>
        </a:p>
      </dgm:t>
    </dgm:pt>
    <dgm:pt modelId="{0A7F8DDC-6FB0-4A02-84DF-7898CEDDECD2}">
      <dgm:prSet phldrT="[Text]"/>
      <dgm:spPr/>
      <dgm:t>
        <a:bodyPr/>
        <a:lstStyle/>
        <a:p>
          <a:r>
            <a:rPr lang="bn-IN" smtClean="0"/>
            <a:t>আমাদের</a:t>
          </a:r>
        </a:p>
        <a:p>
          <a:r>
            <a:rPr lang="bn-IN" smtClean="0"/>
            <a:t>জাতীয় কবি</a:t>
          </a:r>
          <a:endParaRPr lang="en-US"/>
        </a:p>
      </dgm:t>
    </dgm:pt>
    <dgm:pt modelId="{9ECD26B6-E32E-4456-99D2-FFAB33CAACEC}" type="parTrans" cxnId="{B452D4E6-2357-4CC4-9DB0-843C2402292D}">
      <dgm:prSet/>
      <dgm:spPr/>
      <dgm:t>
        <a:bodyPr/>
        <a:lstStyle/>
        <a:p>
          <a:endParaRPr lang="en-US"/>
        </a:p>
      </dgm:t>
    </dgm:pt>
    <dgm:pt modelId="{4DAB0670-812A-442C-9DEC-94D1C4260E4E}" type="sibTrans" cxnId="{B452D4E6-2357-4CC4-9DB0-843C2402292D}">
      <dgm:prSet/>
      <dgm:spPr/>
      <dgm:t>
        <a:bodyPr/>
        <a:lstStyle/>
        <a:p>
          <a:endParaRPr lang="en-US"/>
        </a:p>
      </dgm:t>
    </dgm:pt>
    <dgm:pt modelId="{1F820069-6620-44B1-911C-3D1C11704016}">
      <dgm:prSet phldrT="[Text]"/>
      <dgm:spPr/>
      <dgm:t>
        <a:bodyPr/>
        <a:lstStyle/>
        <a:p>
          <a:r>
            <a:rPr lang="bn-IN" smtClean="0"/>
            <a:t>মৃত্যুবরন করেন</a:t>
          </a:r>
        </a:p>
        <a:p>
          <a:r>
            <a:rPr lang="bn-IN" smtClean="0"/>
            <a:t>১৯৭৩ সালে</a:t>
          </a:r>
          <a:endParaRPr lang="en-US"/>
        </a:p>
      </dgm:t>
    </dgm:pt>
    <dgm:pt modelId="{FFA7EC36-2FD2-4106-855C-4A5329A07A17}" type="parTrans" cxnId="{98343BBA-E5D8-4F61-91EA-E5F2E24335C9}">
      <dgm:prSet/>
      <dgm:spPr/>
      <dgm:t>
        <a:bodyPr/>
        <a:lstStyle/>
        <a:p>
          <a:endParaRPr lang="en-US"/>
        </a:p>
      </dgm:t>
    </dgm:pt>
    <dgm:pt modelId="{F8B1DBC9-CAC9-4B65-832F-3A6B184CAEA2}" type="sibTrans" cxnId="{98343BBA-E5D8-4F61-91EA-E5F2E24335C9}">
      <dgm:prSet/>
      <dgm:spPr/>
      <dgm:t>
        <a:bodyPr/>
        <a:lstStyle/>
        <a:p>
          <a:endParaRPr lang="en-US"/>
        </a:p>
      </dgm:t>
    </dgm:pt>
    <dgm:pt modelId="{5829FD35-80DE-490E-BE36-9CF196A698F2}" type="pres">
      <dgm:prSet presAssocID="{F3A202A4-FF02-4679-B412-90A3F37503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32C66-0967-4D6C-BD1C-45425B07BCFB}" type="pres">
      <dgm:prSet presAssocID="{BC08C685-77C1-482B-9F69-C97FEDF3B413}" presName="centerShape" presStyleLbl="node0" presStyleIdx="0" presStyleCnt="1" custScaleX="163387" custScaleY="146837" custLinFactNeighborX="-293" custLinFactNeighborY="-585"/>
      <dgm:spPr/>
      <dgm:t>
        <a:bodyPr/>
        <a:lstStyle/>
        <a:p>
          <a:endParaRPr lang="en-US"/>
        </a:p>
      </dgm:t>
    </dgm:pt>
    <dgm:pt modelId="{1B6A6781-385B-4392-92CB-85596EAC2EFF}" type="pres">
      <dgm:prSet presAssocID="{4D97404D-8A23-4069-A98F-A492194C4C5F}" presName="Name9" presStyleLbl="parChTrans1D2" presStyleIdx="0" presStyleCnt="4"/>
      <dgm:spPr/>
      <dgm:t>
        <a:bodyPr/>
        <a:lstStyle/>
        <a:p>
          <a:endParaRPr lang="en-US"/>
        </a:p>
      </dgm:t>
    </dgm:pt>
    <dgm:pt modelId="{C5F6AA1B-0ED9-4024-9634-5234EA5CA6C6}" type="pres">
      <dgm:prSet presAssocID="{4D97404D-8A23-4069-A98F-A492194C4C5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FF2BC0C-E8A1-464B-8A23-0AC7279D9B66}" type="pres">
      <dgm:prSet presAssocID="{817BB65E-CDD0-4524-9A29-056A632256FA}" presName="node" presStyleLbl="node1" presStyleIdx="0" presStyleCnt="4" custScaleX="89885" custScaleY="70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E6078-FE89-4DC4-8CD3-DEC200AA1148}" type="pres">
      <dgm:prSet presAssocID="{3181A2B6-79B9-45D6-A274-1AD66002E28A}" presName="Name9" presStyleLbl="parChTrans1D2" presStyleIdx="1" presStyleCnt="4"/>
      <dgm:spPr/>
      <dgm:t>
        <a:bodyPr/>
        <a:lstStyle/>
        <a:p>
          <a:endParaRPr lang="en-US"/>
        </a:p>
      </dgm:t>
    </dgm:pt>
    <dgm:pt modelId="{FECCBF03-4D35-46F4-85FA-400590ABF489}" type="pres">
      <dgm:prSet presAssocID="{3181A2B6-79B9-45D6-A274-1AD66002E28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89ACA3-2707-4A39-B8BA-3369EE64CA63}" type="pres">
      <dgm:prSet presAssocID="{1B958A78-DD2C-46DA-A684-71F09FBA431B}" presName="node" presStyleLbl="node1" presStyleIdx="1" presStyleCnt="4" custScaleX="72647" custScaleY="93856" custRadScaleRad="116743" custRadScaleInc="4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1F9D-4EB3-4E1B-A9AF-425CCE24B6E0}" type="pres">
      <dgm:prSet presAssocID="{9ECD26B6-E32E-4456-99D2-FFAB33CAACEC}" presName="Name9" presStyleLbl="parChTrans1D2" presStyleIdx="2" presStyleCnt="4"/>
      <dgm:spPr/>
      <dgm:t>
        <a:bodyPr/>
        <a:lstStyle/>
        <a:p>
          <a:endParaRPr lang="en-US"/>
        </a:p>
      </dgm:t>
    </dgm:pt>
    <dgm:pt modelId="{E693A1B9-798A-4E88-8935-00FB28768DB8}" type="pres">
      <dgm:prSet presAssocID="{9ECD26B6-E32E-4456-99D2-FFAB33CAACE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3CFE387-5E99-441F-A155-E3F0CF3EE9CF}" type="pres">
      <dgm:prSet presAssocID="{0A7F8DDC-6FB0-4A02-84DF-7898CEDDECD2}" presName="node" presStyleLbl="node1" presStyleIdx="2" presStyleCnt="4" custScaleX="86559" custScaleY="7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0A28E-B011-40BA-8A2E-B986B246CB9F}" type="pres">
      <dgm:prSet presAssocID="{FFA7EC36-2FD2-4106-855C-4A5329A07A17}" presName="Name9" presStyleLbl="parChTrans1D2" presStyleIdx="3" presStyleCnt="4"/>
      <dgm:spPr/>
      <dgm:t>
        <a:bodyPr/>
        <a:lstStyle/>
        <a:p>
          <a:endParaRPr lang="en-US"/>
        </a:p>
      </dgm:t>
    </dgm:pt>
    <dgm:pt modelId="{1E19360D-E3C1-445D-B63A-D557D6419627}" type="pres">
      <dgm:prSet presAssocID="{FFA7EC36-2FD2-4106-855C-4A5329A07A1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0FFCEA-6FDE-4E74-ABC4-39A9CB98AEF2}" type="pres">
      <dgm:prSet presAssocID="{1F820069-6620-44B1-911C-3D1C11704016}" presName="node" presStyleLbl="node1" presStyleIdx="3" presStyleCnt="4" custScaleX="76182" custScaleY="78562" custRadScaleRad="118667" custRadScaleInc="-1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59A4C-0C6E-44CA-9C86-09511D39F849}" type="presOf" srcId="{BC08C685-77C1-482B-9F69-C97FEDF3B413}" destId="{57D32C66-0967-4D6C-BD1C-45425B07BCFB}" srcOrd="0" destOrd="0" presId="urn:microsoft.com/office/officeart/2005/8/layout/radial1"/>
    <dgm:cxn modelId="{B214285D-DC53-4D23-906D-8841D4CE1EC4}" type="presOf" srcId="{9ECD26B6-E32E-4456-99D2-FFAB33CAACEC}" destId="{E693A1B9-798A-4E88-8935-00FB28768DB8}" srcOrd="1" destOrd="0" presId="urn:microsoft.com/office/officeart/2005/8/layout/radial1"/>
    <dgm:cxn modelId="{0D826B3B-DF62-4379-A137-330275C9E852}" type="presOf" srcId="{817BB65E-CDD0-4524-9A29-056A632256FA}" destId="{FFF2BC0C-E8A1-464B-8A23-0AC7279D9B66}" srcOrd="0" destOrd="0" presId="urn:microsoft.com/office/officeart/2005/8/layout/radial1"/>
    <dgm:cxn modelId="{92C25181-7B5B-4DDD-8DB1-56C2406B2A8F}" type="presOf" srcId="{0A7F8DDC-6FB0-4A02-84DF-7898CEDDECD2}" destId="{E3CFE387-5E99-441F-A155-E3F0CF3EE9CF}" srcOrd="0" destOrd="0" presId="urn:microsoft.com/office/officeart/2005/8/layout/radial1"/>
    <dgm:cxn modelId="{7C00E753-00D2-432D-8ADA-C4D96E406BC3}" type="presOf" srcId="{4D97404D-8A23-4069-A98F-A492194C4C5F}" destId="{C5F6AA1B-0ED9-4024-9634-5234EA5CA6C6}" srcOrd="1" destOrd="0" presId="urn:microsoft.com/office/officeart/2005/8/layout/radial1"/>
    <dgm:cxn modelId="{98343BBA-E5D8-4F61-91EA-E5F2E24335C9}" srcId="{BC08C685-77C1-482B-9F69-C97FEDF3B413}" destId="{1F820069-6620-44B1-911C-3D1C11704016}" srcOrd="3" destOrd="0" parTransId="{FFA7EC36-2FD2-4106-855C-4A5329A07A17}" sibTransId="{F8B1DBC9-CAC9-4B65-832F-3A6B184CAEA2}"/>
    <dgm:cxn modelId="{F90558B2-77D8-4409-B6AA-3D7EF3D87E6C}" type="presOf" srcId="{4D97404D-8A23-4069-A98F-A492194C4C5F}" destId="{1B6A6781-385B-4392-92CB-85596EAC2EFF}" srcOrd="0" destOrd="0" presId="urn:microsoft.com/office/officeart/2005/8/layout/radial1"/>
    <dgm:cxn modelId="{711C9166-AF1E-4155-A7A6-7317C61AC73B}" type="presOf" srcId="{3181A2B6-79B9-45D6-A274-1AD66002E28A}" destId="{9FFE6078-FE89-4DC4-8CD3-DEC200AA1148}" srcOrd="0" destOrd="0" presId="urn:microsoft.com/office/officeart/2005/8/layout/radial1"/>
    <dgm:cxn modelId="{66D1B764-2092-4B6C-B1DA-EB86CE78B823}" type="presOf" srcId="{3181A2B6-79B9-45D6-A274-1AD66002E28A}" destId="{FECCBF03-4D35-46F4-85FA-400590ABF489}" srcOrd="1" destOrd="0" presId="urn:microsoft.com/office/officeart/2005/8/layout/radial1"/>
    <dgm:cxn modelId="{81B9F719-5A9A-46FF-8342-475A57AC4DDA}" srcId="{BC08C685-77C1-482B-9F69-C97FEDF3B413}" destId="{1B958A78-DD2C-46DA-A684-71F09FBA431B}" srcOrd="1" destOrd="0" parTransId="{3181A2B6-79B9-45D6-A274-1AD66002E28A}" sibTransId="{0E29DEA5-0899-41EB-A364-1532429469E1}"/>
    <dgm:cxn modelId="{B63DE1AC-FA23-494C-B189-782E08AF1CD5}" type="presOf" srcId="{9ECD26B6-E32E-4456-99D2-FFAB33CAACEC}" destId="{8EED1F9D-4EB3-4E1B-A9AF-425CCE24B6E0}" srcOrd="0" destOrd="0" presId="urn:microsoft.com/office/officeart/2005/8/layout/radial1"/>
    <dgm:cxn modelId="{E1C9F6D5-2937-4371-8A8C-1991990C95BC}" srcId="{F3A202A4-FF02-4679-B412-90A3F3750311}" destId="{BC08C685-77C1-482B-9F69-C97FEDF3B413}" srcOrd="0" destOrd="0" parTransId="{724F74DA-E513-4D76-9FCF-47BB6219895C}" sibTransId="{A8228023-598A-4C5D-87D6-B39F31D4A39C}"/>
    <dgm:cxn modelId="{5D46BBFF-695F-4664-A411-D55CCF38DE5C}" srcId="{BC08C685-77C1-482B-9F69-C97FEDF3B413}" destId="{817BB65E-CDD0-4524-9A29-056A632256FA}" srcOrd="0" destOrd="0" parTransId="{4D97404D-8A23-4069-A98F-A492194C4C5F}" sibTransId="{42EA48E6-2FB6-4C81-A194-D41DB928DEB3}"/>
    <dgm:cxn modelId="{81CD4345-2962-44C9-ADDD-E06A864DF52D}" type="presOf" srcId="{FFA7EC36-2FD2-4106-855C-4A5329A07A17}" destId="{1E19360D-E3C1-445D-B63A-D557D6419627}" srcOrd="1" destOrd="0" presId="urn:microsoft.com/office/officeart/2005/8/layout/radial1"/>
    <dgm:cxn modelId="{B452D4E6-2357-4CC4-9DB0-843C2402292D}" srcId="{BC08C685-77C1-482B-9F69-C97FEDF3B413}" destId="{0A7F8DDC-6FB0-4A02-84DF-7898CEDDECD2}" srcOrd="2" destOrd="0" parTransId="{9ECD26B6-E32E-4456-99D2-FFAB33CAACEC}" sibTransId="{4DAB0670-812A-442C-9DEC-94D1C4260E4E}"/>
    <dgm:cxn modelId="{D18510A7-5D33-4161-8007-B888BFDD5FB2}" type="presOf" srcId="{F3A202A4-FF02-4679-B412-90A3F3750311}" destId="{5829FD35-80DE-490E-BE36-9CF196A698F2}" srcOrd="0" destOrd="0" presId="urn:microsoft.com/office/officeart/2005/8/layout/radial1"/>
    <dgm:cxn modelId="{232F350B-F733-491D-B952-C94260033537}" type="presOf" srcId="{1F820069-6620-44B1-911C-3D1C11704016}" destId="{9D0FFCEA-6FDE-4E74-ABC4-39A9CB98AEF2}" srcOrd="0" destOrd="0" presId="urn:microsoft.com/office/officeart/2005/8/layout/radial1"/>
    <dgm:cxn modelId="{C0449DBD-F8A3-4CED-AE95-7EEAABFBE678}" type="presOf" srcId="{FFA7EC36-2FD2-4106-855C-4A5329A07A17}" destId="{4B30A28E-B011-40BA-8A2E-B986B246CB9F}" srcOrd="0" destOrd="0" presId="urn:microsoft.com/office/officeart/2005/8/layout/radial1"/>
    <dgm:cxn modelId="{44EA56CA-A050-4EBB-AAA5-B1771164D735}" type="presOf" srcId="{1B958A78-DD2C-46DA-A684-71F09FBA431B}" destId="{C689ACA3-2707-4A39-B8BA-3369EE64CA63}" srcOrd="0" destOrd="0" presId="urn:microsoft.com/office/officeart/2005/8/layout/radial1"/>
    <dgm:cxn modelId="{A4711D57-E90F-4E55-A552-8D7C7AFC1C5E}" type="presParOf" srcId="{5829FD35-80DE-490E-BE36-9CF196A698F2}" destId="{57D32C66-0967-4D6C-BD1C-45425B07BCFB}" srcOrd="0" destOrd="0" presId="urn:microsoft.com/office/officeart/2005/8/layout/radial1"/>
    <dgm:cxn modelId="{37C58982-B1CE-425F-B291-2157A5D762FA}" type="presParOf" srcId="{5829FD35-80DE-490E-BE36-9CF196A698F2}" destId="{1B6A6781-385B-4392-92CB-85596EAC2EFF}" srcOrd="1" destOrd="0" presId="urn:microsoft.com/office/officeart/2005/8/layout/radial1"/>
    <dgm:cxn modelId="{AA90D537-D300-4FA0-9400-BC13D3BFAF54}" type="presParOf" srcId="{1B6A6781-385B-4392-92CB-85596EAC2EFF}" destId="{C5F6AA1B-0ED9-4024-9634-5234EA5CA6C6}" srcOrd="0" destOrd="0" presId="urn:microsoft.com/office/officeart/2005/8/layout/radial1"/>
    <dgm:cxn modelId="{D7545ABF-2581-4999-8254-86EF731D94D0}" type="presParOf" srcId="{5829FD35-80DE-490E-BE36-9CF196A698F2}" destId="{FFF2BC0C-E8A1-464B-8A23-0AC7279D9B66}" srcOrd="2" destOrd="0" presId="urn:microsoft.com/office/officeart/2005/8/layout/radial1"/>
    <dgm:cxn modelId="{7CDB9013-D55B-446A-A998-E2FD4D837345}" type="presParOf" srcId="{5829FD35-80DE-490E-BE36-9CF196A698F2}" destId="{9FFE6078-FE89-4DC4-8CD3-DEC200AA1148}" srcOrd="3" destOrd="0" presId="urn:microsoft.com/office/officeart/2005/8/layout/radial1"/>
    <dgm:cxn modelId="{99C3C5FD-2A15-4643-AE2C-DBD17568F807}" type="presParOf" srcId="{9FFE6078-FE89-4DC4-8CD3-DEC200AA1148}" destId="{FECCBF03-4D35-46F4-85FA-400590ABF489}" srcOrd="0" destOrd="0" presId="urn:microsoft.com/office/officeart/2005/8/layout/radial1"/>
    <dgm:cxn modelId="{50BF5637-84FE-40FB-8537-4D2590866C63}" type="presParOf" srcId="{5829FD35-80DE-490E-BE36-9CF196A698F2}" destId="{C689ACA3-2707-4A39-B8BA-3369EE64CA63}" srcOrd="4" destOrd="0" presId="urn:microsoft.com/office/officeart/2005/8/layout/radial1"/>
    <dgm:cxn modelId="{428BBC4B-9BCE-42F9-BDCC-0243CCFDA536}" type="presParOf" srcId="{5829FD35-80DE-490E-BE36-9CF196A698F2}" destId="{8EED1F9D-4EB3-4E1B-A9AF-425CCE24B6E0}" srcOrd="5" destOrd="0" presId="urn:microsoft.com/office/officeart/2005/8/layout/radial1"/>
    <dgm:cxn modelId="{3693FADE-774B-442E-BE8E-93A46E56D43E}" type="presParOf" srcId="{8EED1F9D-4EB3-4E1B-A9AF-425CCE24B6E0}" destId="{E693A1B9-798A-4E88-8935-00FB28768DB8}" srcOrd="0" destOrd="0" presId="urn:microsoft.com/office/officeart/2005/8/layout/radial1"/>
    <dgm:cxn modelId="{EB7DA426-60E1-4A66-8C2F-86E5DBEB9530}" type="presParOf" srcId="{5829FD35-80DE-490E-BE36-9CF196A698F2}" destId="{E3CFE387-5E99-441F-A155-E3F0CF3EE9CF}" srcOrd="6" destOrd="0" presId="urn:microsoft.com/office/officeart/2005/8/layout/radial1"/>
    <dgm:cxn modelId="{0B640AE3-34C3-42B7-B953-FADD62F12134}" type="presParOf" srcId="{5829FD35-80DE-490E-BE36-9CF196A698F2}" destId="{4B30A28E-B011-40BA-8A2E-B986B246CB9F}" srcOrd="7" destOrd="0" presId="urn:microsoft.com/office/officeart/2005/8/layout/radial1"/>
    <dgm:cxn modelId="{A21244B2-DC04-4A7E-A058-5124068297BA}" type="presParOf" srcId="{4B30A28E-B011-40BA-8A2E-B986B246CB9F}" destId="{1E19360D-E3C1-445D-B63A-D557D6419627}" srcOrd="0" destOrd="0" presId="urn:microsoft.com/office/officeart/2005/8/layout/radial1"/>
    <dgm:cxn modelId="{9E1D1022-C943-43C6-A5B0-1FE08660B7B7}" type="presParOf" srcId="{5829FD35-80DE-490E-BE36-9CF196A698F2}" destId="{9D0FFCEA-6FDE-4E74-ABC4-39A9CB98AE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2C66-0967-4D6C-BD1C-45425B07BCFB}">
      <dsp:nvSpPr>
        <dsp:cNvPr id="0" name=""/>
        <dsp:cNvSpPr/>
      </dsp:nvSpPr>
      <dsp:spPr>
        <a:xfrm>
          <a:off x="3259369" y="1847874"/>
          <a:ext cx="2931395" cy="26344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কাজী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688662" y="2233682"/>
        <a:ext cx="2072809" cy="1862848"/>
      </dsp:txXfrm>
    </dsp:sp>
    <dsp:sp modelId="{1B6A6781-385B-4392-92CB-85596EAC2EFF}">
      <dsp:nvSpPr>
        <dsp:cNvPr id="0" name=""/>
        <dsp:cNvSpPr/>
      </dsp:nvSpPr>
      <dsp:spPr>
        <a:xfrm rot="16220383">
          <a:off x="4555623" y="1652490"/>
          <a:ext cx="356623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356623" y="17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5019" y="1660669"/>
        <a:ext cx="17831" cy="17831"/>
      </dsp:txXfrm>
    </dsp:sp>
    <dsp:sp modelId="{FFF2BC0C-E8A1-464B-8A23-0AC7279D9B66}">
      <dsp:nvSpPr>
        <dsp:cNvPr id="0" name=""/>
        <dsp:cNvSpPr/>
      </dsp:nvSpPr>
      <dsp:spPr>
        <a:xfrm>
          <a:off x="3932407" y="227309"/>
          <a:ext cx="1612664" cy="126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জন্ম-১৮৯৯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সালে</a:t>
          </a:r>
          <a:endParaRPr lang="en-US" sz="1500" kern="1200"/>
        </a:p>
      </dsp:txBody>
      <dsp:txXfrm>
        <a:off x="4168576" y="412414"/>
        <a:ext cx="1140326" cy="893763"/>
      </dsp:txXfrm>
    </dsp:sp>
    <dsp:sp modelId="{9FFE6078-FE89-4DC4-8CD3-DEC200AA1148}">
      <dsp:nvSpPr>
        <dsp:cNvPr id="0" name=""/>
        <dsp:cNvSpPr/>
      </dsp:nvSpPr>
      <dsp:spPr>
        <a:xfrm rot="167358">
          <a:off x="6188248" y="3234435"/>
          <a:ext cx="621305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621305" y="17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3368" y="3235997"/>
        <a:ext cx="31065" cy="31065"/>
      </dsp:txXfrm>
    </dsp:sp>
    <dsp:sp modelId="{C689ACA3-2707-4A39-B8BA-3369EE64CA63}">
      <dsp:nvSpPr>
        <dsp:cNvPr id="0" name=""/>
        <dsp:cNvSpPr/>
      </dsp:nvSpPr>
      <dsp:spPr>
        <a:xfrm>
          <a:off x="6808722" y="2456421"/>
          <a:ext cx="1303390" cy="1683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গ্রামের নাম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চুরুলিয়া</a:t>
          </a:r>
          <a:endParaRPr lang="en-US" sz="1500" kern="1200"/>
        </a:p>
      </dsp:txBody>
      <dsp:txXfrm>
        <a:off x="6999599" y="2703024"/>
        <a:ext cx="921636" cy="1190704"/>
      </dsp:txXfrm>
    </dsp:sp>
    <dsp:sp modelId="{8EED1F9D-4EB3-4E1B-A9AF-425CCE24B6E0}">
      <dsp:nvSpPr>
        <dsp:cNvPr id="0" name=""/>
        <dsp:cNvSpPr/>
      </dsp:nvSpPr>
      <dsp:spPr>
        <a:xfrm rot="5380088">
          <a:off x="4570031" y="4628837"/>
          <a:ext cx="327227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327227" y="17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5464" y="4637751"/>
        <a:ext cx="16361" cy="16361"/>
      </dsp:txXfrm>
    </dsp:sp>
    <dsp:sp modelId="{E3CFE387-5E99-441F-A155-E3F0CF3EE9CF}">
      <dsp:nvSpPr>
        <dsp:cNvPr id="0" name=""/>
        <dsp:cNvSpPr/>
      </dsp:nvSpPr>
      <dsp:spPr>
        <a:xfrm>
          <a:off x="3962243" y="4809533"/>
          <a:ext cx="1552991" cy="1431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আমাদের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জাতীয় কবি</a:t>
          </a:r>
          <a:endParaRPr lang="en-US" sz="1500" kern="1200"/>
        </a:p>
      </dsp:txBody>
      <dsp:txXfrm>
        <a:off x="4189673" y="5019238"/>
        <a:ext cx="1098131" cy="1012548"/>
      </dsp:txXfrm>
    </dsp:sp>
    <dsp:sp modelId="{4B30A28E-B011-40BA-8A2E-B986B246CB9F}">
      <dsp:nvSpPr>
        <dsp:cNvPr id="0" name=""/>
        <dsp:cNvSpPr/>
      </dsp:nvSpPr>
      <dsp:spPr>
        <a:xfrm rot="10718706">
          <a:off x="2653511" y="3189836"/>
          <a:ext cx="606450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606450" y="17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41575" y="3191770"/>
        <a:ext cx="30322" cy="30322"/>
      </dsp:txXfrm>
    </dsp:sp>
    <dsp:sp modelId="{9D0FFCEA-6FDE-4E74-ABC4-39A9CB98AEF2}">
      <dsp:nvSpPr>
        <dsp:cNvPr id="0" name=""/>
        <dsp:cNvSpPr/>
      </dsp:nvSpPr>
      <dsp:spPr>
        <a:xfrm>
          <a:off x="1286962" y="2525503"/>
          <a:ext cx="1366813" cy="1409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মৃত্যুবরন করেন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smtClean="0"/>
            <a:t>১৯৭৩ সালে</a:t>
          </a:r>
          <a:endParaRPr lang="en-US" sz="1500" kern="1200"/>
        </a:p>
      </dsp:txBody>
      <dsp:txXfrm>
        <a:off x="1487127" y="2731922"/>
        <a:ext cx="966483" cy="99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5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9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5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6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053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8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512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1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0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8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0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5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EC4033-1899-4E0B-9958-6A1E295165F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7209E3-6CE5-4546-A19F-05A3DC7D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68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2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694" y="951007"/>
            <a:ext cx="4026089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দেখিঃ</a:t>
            </a:r>
            <a:endParaRPr lang="en-US" sz="4400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1564" y="2142699"/>
            <a:ext cx="51861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564" y="2973696"/>
            <a:ext cx="72333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155" y="3804693"/>
            <a:ext cx="61414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0304" y="2558197"/>
            <a:ext cx="1050878" cy="25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84896" y="3262573"/>
            <a:ext cx="1050878" cy="25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82704" y="3998178"/>
            <a:ext cx="1050878" cy="25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6883" y="2217761"/>
            <a:ext cx="63234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6011" y="2142699"/>
            <a:ext cx="67783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321" y="2142699"/>
            <a:ext cx="151717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1475" y="3022363"/>
            <a:ext cx="58912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4253" y="2972180"/>
            <a:ext cx="62324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0675" y="3022363"/>
            <a:ext cx="71650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1475" y="3778298"/>
            <a:ext cx="5345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1553" y="3726266"/>
            <a:ext cx="60959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5739" y="3790429"/>
            <a:ext cx="56637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834" y="2852228"/>
            <a:ext cx="54894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চুরুলিয়া।পাড়ার ছেলেদের সাথে খেলা করে এক কিশোর ছেলে। নাম তার দুখু। মাথায় ঝাঁকড়া চুল।চোখ দুটো বড় বড়। পাড়ার ছেলেদের নিয়ে খেলা করে। বনে-বাদাড়ে ঘুরে বেড়ায়। তাল পুকুরের টলটলে পানিতে সাঁতার কাটে।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5" y="1528550"/>
            <a:ext cx="216999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D60A3D-5073-4C89-8AD5-51697960B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1" y="1688025"/>
            <a:ext cx="5054824" cy="422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2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0394" y="17390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চুরুলিয়া।পাড়ার ছেলেদের সাথে খেলা করে এক কিশোর ছেলে। নাম তার দুখু। মাথায় ঝাঁকড়া চুল।চোখ দুটো বড় বড়। পাড়ার ছেলেদের নিয়ে খেলা করে। বনে-বাদাড়ে ঘুরে বেড়ায়। তাল পুকুরের টলটলে পানিতে সাঁতার কাটে।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7564" y="791570"/>
            <a:ext cx="277959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0161124_131523.jpg"/>
          <p:cNvPicPr>
            <a:picLocks noChangeAspect="1"/>
          </p:cNvPicPr>
          <p:nvPr/>
        </p:nvPicPr>
        <p:blipFill>
          <a:blip r:embed="rId2" cstate="print"/>
          <a:srcRect l="4545"/>
          <a:stretch>
            <a:fillRect/>
          </a:stretch>
        </p:blipFill>
        <p:spPr>
          <a:xfrm>
            <a:off x="7656394" y="1103406"/>
            <a:ext cx="4412776" cy="476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4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708" y="990855"/>
            <a:ext cx="185693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কাজ-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8316" y="2413337"/>
            <a:ext cx="1582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35617" y="3441468"/>
            <a:ext cx="789891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3043" y="2314052"/>
            <a:ext cx="4376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  </a:t>
            </a:r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 ঝাঁকড়া চুল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1848316" y="3326221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5284720" y="3244334"/>
            <a:ext cx="4014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</a:t>
            </a:r>
            <a:endParaRPr lang="en-US" sz="4800"/>
          </a:p>
        </p:txBody>
      </p:sp>
      <p:sp>
        <p:nvSpPr>
          <p:cNvPr id="10" name="Right Arrow 9"/>
          <p:cNvSpPr/>
          <p:nvPr/>
        </p:nvSpPr>
        <p:spPr>
          <a:xfrm>
            <a:off x="3878239" y="2579424"/>
            <a:ext cx="789891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78239" y="4324823"/>
            <a:ext cx="789891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6025" y="4140873"/>
            <a:ext cx="154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endParaRPr lang="en-US" sz="4800"/>
          </a:p>
        </p:txBody>
      </p:sp>
      <p:sp>
        <p:nvSpPr>
          <p:cNvPr id="14" name="Rectangle 13"/>
          <p:cNvSpPr/>
          <p:nvPr/>
        </p:nvSpPr>
        <p:spPr>
          <a:xfrm>
            <a:off x="4931811" y="4140873"/>
            <a:ext cx="6202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 পুকুরের টলটলে পানিতে সাঁতার কাটে।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534" y="1522006"/>
            <a:ext cx="399119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873" y="1371600"/>
            <a:ext cx="111134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টলটলে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802" y="1342107"/>
            <a:ext cx="109728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663" y="1324347"/>
            <a:ext cx="104100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327" y="2489982"/>
            <a:ext cx="7047913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) তাল পুকুরের পানি ............।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২) গ্রামের নাম ...............  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) দুখুর মাথায় ছিলো............চুল। 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091" y="391717"/>
            <a:ext cx="240956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5761" y="397788"/>
            <a:ext cx="41405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খালি ঘর পূরণঃ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18894 0.1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02005 0.3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05808 0.54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4328" y="563712"/>
            <a:ext cx="197892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0561" y="2361063"/>
            <a:ext cx="545910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দুখুর গ্রামের নাম কী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0561" y="3425589"/>
            <a:ext cx="668740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তাল পুকুরের পানি কেমন ছিল?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0561" y="4476468"/>
            <a:ext cx="522709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দুখুর আসল নাম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556" y="1470991"/>
            <a:ext cx="589721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মুখে মুখে উত্তর দাওঃ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293" y="1154531"/>
            <a:ext cx="204674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কাজ- 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742" y="2324821"/>
            <a:ext cx="83251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কবি সম্পর্কে ৩ বাক্য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3261815"/>
            <a:ext cx="5573119" cy="319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57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764" y="506551"/>
            <a:ext cx="4876800" cy="2215991"/>
          </a:xfrm>
          <a:prstGeom prst="rect">
            <a:avLst/>
          </a:prstGeom>
          <a:gradFill flip="none" rotWithShape="1">
            <a:gsLst>
              <a:gs pos="94000">
                <a:schemeClr val="tx1"/>
              </a:gs>
              <a:gs pos="97000">
                <a:srgbClr val="FFFFFF"/>
              </a:gs>
              <a:gs pos="100000">
                <a:schemeClr val="tx1"/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  <a:effectLst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38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03" y="2722542"/>
            <a:ext cx="5349922" cy="382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5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6829" y="145454"/>
            <a:ext cx="5064369" cy="264687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6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ettyimages-619-49-640_adp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5895" y="2330099"/>
            <a:ext cx="5055476" cy="4209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56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4" y="2917518"/>
            <a:ext cx="3722312" cy="329320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 </a:t>
            </a:r>
            <a:r>
              <a:rPr lang="en-US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bn-IN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ঈশ্বরদী সঃ প্রাঃ বিদ্যাঃ </a:t>
            </a: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ভাংগা, </a:t>
            </a:r>
            <a:r>
              <a:rPr lang="bn-IN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3572" y="1366246"/>
            <a:ext cx="5157192" cy="5016758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পরিচিতি- </a:t>
            </a: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দ্বিতীয় </a:t>
            </a: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 ছেলে বেলা</a:t>
            </a: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পাঠ্যাংশ-গ্রামের নাম.........সাঁতার কাটতাম।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  </a:t>
            </a:r>
          </a:p>
          <a:p>
            <a:r>
              <a:rPr lang="bn-IN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  </a:t>
            </a:r>
            <a:r>
              <a:rPr lang="bn-IN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২৭/০৩/২০২০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5" t="20097" r="1906" b="24057"/>
          <a:stretch/>
        </p:blipFill>
        <p:spPr>
          <a:xfrm>
            <a:off x="94048" y="185530"/>
            <a:ext cx="2503378" cy="298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16" y="172278"/>
            <a:ext cx="1420907" cy="6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045" y="1838411"/>
            <a:ext cx="61757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1.2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-প্রশ্ন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5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3910" y="3717856"/>
            <a:ext cx="647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পারো এটি কোন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কবির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92" y="402013"/>
            <a:ext cx="2705311" cy="2896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23932" y="4322910"/>
            <a:ext cx="477078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কাজী নজরুল ইসলাম ছবি।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706" y="4969241"/>
            <a:ext cx="490963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কাজী নজরুলের ইসলামের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বেলার নাম ছিল দুখু।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3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9" y="1849795"/>
            <a:ext cx="1914535" cy="160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9" y="2007346"/>
            <a:ext cx="1915865" cy="145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6" y="4366385"/>
            <a:ext cx="2033469" cy="157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44" y="1792497"/>
            <a:ext cx="2104475" cy="169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22" y="4236027"/>
            <a:ext cx="2029848" cy="159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50830" y="668153"/>
            <a:ext cx="713721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smtClean="0">
                <a:ln/>
                <a:solidFill>
                  <a:schemeClr val="accent3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দুখুর ছেলে বেলা</a:t>
            </a:r>
            <a:endParaRPr lang="en-US" sz="5400" b="1" dirty="0">
              <a:ln/>
              <a:solidFill>
                <a:schemeClr val="accent3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2115403" y="341194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0607" y="3432282"/>
            <a:ext cx="71561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8026" y="3486182"/>
            <a:ext cx="347557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 সাথে খেলছে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5400" y="3411940"/>
            <a:ext cx="2064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তাল 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endParaRPr lang="en-US" sz="4400"/>
          </a:p>
        </p:txBody>
      </p:sp>
      <p:sp>
        <p:nvSpPr>
          <p:cNvPr id="12" name="TextBox 11"/>
          <p:cNvSpPr txBox="1"/>
          <p:nvPr/>
        </p:nvSpPr>
        <p:spPr>
          <a:xfrm>
            <a:off x="225757" y="5835743"/>
            <a:ext cx="478356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বন্ধুদের সাথে সাঁতার কাটছে</a:t>
            </a:r>
            <a:endParaRPr lang="bn-IN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5147" y="5835743"/>
            <a:ext cx="295524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পেয়ারার বাগান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7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0" grpId="0"/>
      <p:bldP spid="11" grpId="0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1771627"/>
              </p:ext>
            </p:extLst>
          </p:nvPr>
        </p:nvGraphicFramePr>
        <p:xfrm>
          <a:off x="2031999" y="204953"/>
          <a:ext cx="9445768" cy="646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4557" y="596348"/>
            <a:ext cx="5353878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দুখু 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 কে এই দুখু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D32C66-0967-4D6C-BD1C-45425B07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graphicEl>
                                              <a:dgm id="{57D32C66-0967-4D6C-BD1C-45425B07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57D32C66-0967-4D6C-BD1C-45425B07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A6781-385B-4392-92CB-85596EAC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graphicEl>
                                              <a:dgm id="{1B6A6781-385B-4392-92CB-85596EAC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graphicEl>
                                              <a:dgm id="{1B6A6781-385B-4392-92CB-85596EAC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2BC0C-E8A1-464B-8A23-0AC7279D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graphicEl>
                                              <a:dgm id="{FFF2BC0C-E8A1-464B-8A23-0AC7279D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graphicEl>
                                              <a:dgm id="{FFF2BC0C-E8A1-464B-8A23-0AC7279D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FE6078-FE89-4DC4-8CD3-DEC200AA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graphicEl>
                                              <a:dgm id="{9FFE6078-FE89-4DC4-8CD3-DEC200AA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graphicEl>
                                              <a:dgm id="{9FFE6078-FE89-4DC4-8CD3-DEC200AA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89ACA3-2707-4A39-B8BA-3369EE64C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graphicEl>
                                              <a:dgm id="{C689ACA3-2707-4A39-B8BA-3369EE64C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graphicEl>
                                              <a:dgm id="{C689ACA3-2707-4A39-B8BA-3369EE64C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D1F9D-4EB3-4E1B-A9AF-425CCE24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>
                                            <p:graphicEl>
                                              <a:dgm id="{8EED1F9D-4EB3-4E1B-A9AF-425CCE24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>
                                            <p:graphicEl>
                                              <a:dgm id="{8EED1F9D-4EB3-4E1B-A9AF-425CCE24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CFE387-5E99-441F-A155-E3F0CF3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graphicEl>
                                              <a:dgm id="{E3CFE387-5E99-441F-A155-E3F0CF3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>
                                            <p:graphicEl>
                                              <a:dgm id="{E3CFE387-5E99-441F-A155-E3F0CF3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30A28E-B011-40BA-8A2E-B986B246C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graphicEl>
                                              <a:dgm id="{4B30A28E-B011-40BA-8A2E-B986B246C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graphicEl>
                                              <a:dgm id="{4B30A28E-B011-40BA-8A2E-B986B246C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0FFCEA-6FDE-4E74-ABC4-39A9CB98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graphicEl>
                                              <a:dgm id="{9D0FFCEA-6FDE-4E74-ABC4-39A9CB98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graphicEl>
                                              <a:dgm id="{9D0FFCEA-6FDE-4E74-ABC4-39A9CB98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5" y="489951"/>
            <a:ext cx="4340764" cy="213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5" y="3277772"/>
            <a:ext cx="4340764" cy="212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34" y="3277772"/>
            <a:ext cx="4457046" cy="212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89365" y="2737450"/>
            <a:ext cx="2089933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365" y="5711483"/>
            <a:ext cx="178044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 দুখু।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8634" y="2759836"/>
            <a:ext cx="445704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তাল পুকুরের টলটলে পানিতে সাঁতার কাটে।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8634" y="5711482"/>
            <a:ext cx="224841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মাথায় ঝাঁকড়া চুল।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5" y="489951"/>
            <a:ext cx="4831306" cy="213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2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759" y="545912"/>
            <a:ext cx="6032310" cy="95534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5400" b="1" smtClean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শব্দার্থ জানবঃ</a:t>
            </a:r>
          </a:p>
          <a:p>
            <a:endParaRPr lang="en-US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759" y="2429302"/>
            <a:ext cx="143301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44955" y="2674961"/>
            <a:ext cx="955344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/>
              <a:t>ভচ্চচভভসসসসসসস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299" y="2429302"/>
            <a:ext cx="1746913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ঘনগোছা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2759" y="3507474"/>
            <a:ext cx="163090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33667" y="3780430"/>
            <a:ext cx="1016757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5140" y="3603009"/>
            <a:ext cx="162408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759" y="4435522"/>
            <a:ext cx="1337481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33667" y="4681182"/>
            <a:ext cx="1205778" cy="30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8315" y="4503761"/>
            <a:ext cx="199939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বন জঙ্গল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8294" y="5273202"/>
            <a:ext cx="98263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4879076" y="5525685"/>
            <a:ext cx="1260369" cy="264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49619" y="5280951"/>
            <a:ext cx="97922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3" grpId="0"/>
      <p:bldP spid="14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  <a:ln w="38100">
          <a:solidFill>
            <a:schemeClr val="tx1"/>
          </a:solidFill>
        </a:ln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2029</TotalTime>
  <Words>371</Words>
  <Application>Microsoft Office PowerPoint</Application>
  <PresentationFormat>Widescreen</PresentationFormat>
  <Paragraphs>99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Century Gothic</vt:lpstr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</cp:lastModifiedBy>
  <cp:revision>317</cp:revision>
  <dcterms:created xsi:type="dcterms:W3CDTF">2019-03-21T16:51:41Z</dcterms:created>
  <dcterms:modified xsi:type="dcterms:W3CDTF">2020-07-22T09:00:59Z</dcterms:modified>
</cp:coreProperties>
</file>