
<file path=[Content_Types].xml><?xml version="1.0" encoding="utf-8"?>
<Types xmlns="http://schemas.openxmlformats.org/package/2006/content-types">
  <Default Extension="tmp" ContentType="image/pn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  <p:sldMasterId id="2147483725" r:id="rId4"/>
    <p:sldMasterId id="2147483749" r:id="rId5"/>
    <p:sldMasterId id="2147483761" r:id="rId6"/>
    <p:sldMasterId id="2147483803" r:id="rId7"/>
    <p:sldMasterId id="2147483851" r:id="rId8"/>
  </p:sldMasterIdLst>
  <p:sldIdLst>
    <p:sldId id="284" r:id="rId9"/>
    <p:sldId id="256" r:id="rId10"/>
    <p:sldId id="285" r:id="rId11"/>
    <p:sldId id="296" r:id="rId12"/>
    <p:sldId id="258" r:id="rId13"/>
    <p:sldId id="283" r:id="rId14"/>
    <p:sldId id="260" r:id="rId15"/>
    <p:sldId id="262" r:id="rId16"/>
    <p:sldId id="261" r:id="rId17"/>
    <p:sldId id="263" r:id="rId18"/>
    <p:sldId id="264" r:id="rId19"/>
    <p:sldId id="268" r:id="rId20"/>
    <p:sldId id="265" r:id="rId21"/>
    <p:sldId id="269" r:id="rId22"/>
    <p:sldId id="267" r:id="rId23"/>
    <p:sldId id="273" r:id="rId24"/>
    <p:sldId id="271" r:id="rId25"/>
    <p:sldId id="270" r:id="rId26"/>
    <p:sldId id="272" r:id="rId27"/>
    <p:sldId id="276" r:id="rId28"/>
    <p:sldId id="293" r:id="rId29"/>
    <p:sldId id="277" r:id="rId30"/>
    <p:sldId id="280" r:id="rId31"/>
    <p:sldId id="278" r:id="rId32"/>
    <p:sldId id="279" r:id="rId33"/>
    <p:sldId id="294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22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4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1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4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9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02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23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5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77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4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5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4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1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3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9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7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3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7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9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6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5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6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0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3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86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21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04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2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7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9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2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4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7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3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49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5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0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9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100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4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11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76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1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0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91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96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8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78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70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7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2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83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5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3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69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8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7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55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6767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351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61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B37F95-7A86-4458-B981-F215BA93519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13BA67-BAD9-484C-ABE4-18737A00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1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jfif"/><Relationship Id="rId5" Type="http://schemas.openxmlformats.org/officeDocument/2006/relationships/image" Target="../media/image28.JPG"/><Relationship Id="rId4" Type="http://schemas.openxmlformats.org/officeDocument/2006/relationships/image" Target="../media/image17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jpg"/><Relationship Id="rId5" Type="http://schemas.openxmlformats.org/officeDocument/2006/relationships/image" Target="../media/image17.jfif"/><Relationship Id="rId4" Type="http://schemas.openxmlformats.org/officeDocument/2006/relationships/image" Target="../media/image23.jf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1" y="191729"/>
            <a:ext cx="11818375" cy="653353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3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123" y="4806474"/>
            <a:ext cx="10648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8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22" y="2242274"/>
            <a:ext cx="1455426" cy="13414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29608" y="857764"/>
            <a:ext cx="9280082" cy="838200"/>
          </a:xfrm>
          <a:prstGeom prst="rect">
            <a:avLst/>
          </a:prstGeom>
          <a:gradFill>
            <a:gsLst>
              <a:gs pos="1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3890" y="4102372"/>
            <a:ext cx="171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ড়িং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6870" y="4060441"/>
            <a:ext cx="1527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8602" y="4090264"/>
            <a:ext cx="1400537" cy="77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9608" y="4063157"/>
            <a:ext cx="126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85" y="2176698"/>
            <a:ext cx="1527858" cy="13414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74" y="2191164"/>
            <a:ext cx="1890532" cy="13414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34" y="2176699"/>
            <a:ext cx="1864429" cy="13573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386152" y="3660671"/>
            <a:ext cx="1529570" cy="156966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12" name="Frame 11"/>
          <p:cNvSpPr/>
          <p:nvPr/>
        </p:nvSpPr>
        <p:spPr>
          <a:xfrm>
            <a:off x="243068" y="0"/>
            <a:ext cx="11586259" cy="6956385"/>
          </a:xfrm>
          <a:prstGeom prst="frame">
            <a:avLst>
              <a:gd name="adj1" fmla="val 10503"/>
            </a:avLst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9608" y="5377608"/>
            <a:ext cx="9280082" cy="64633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 ?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827818" y="4019778"/>
            <a:ext cx="1558334" cy="661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2" y="1515246"/>
            <a:ext cx="8669136" cy="3461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871" y="555585"/>
            <a:ext cx="9363919" cy="76944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753" y="5330415"/>
            <a:ext cx="2465408" cy="76944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গাছে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5522" y="1939004"/>
            <a:ext cx="12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4845" y="4777703"/>
            <a:ext cx="201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9745885" y="4787111"/>
            <a:ext cx="2013994" cy="1562582"/>
          </a:xfrm>
          <a:prstGeom prst="star24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597" y="0"/>
            <a:ext cx="34725" cy="685800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62749" y="-1353"/>
            <a:ext cx="34725" cy="6858000"/>
          </a:xfrm>
          <a:prstGeom prst="straightConnector1">
            <a:avLst/>
          </a:prstGeom>
          <a:ln w="762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629" y="249382"/>
            <a:ext cx="11949482" cy="118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959" y="48656"/>
            <a:ext cx="11949482" cy="118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7992" y="6844772"/>
            <a:ext cx="11949482" cy="118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641" y="6632171"/>
            <a:ext cx="11949482" cy="1187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10139328" y="2971059"/>
            <a:ext cx="789163" cy="18043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46" y="2380299"/>
            <a:ext cx="1877912" cy="1297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938" y="255985"/>
            <a:ext cx="9280082" cy="838200"/>
          </a:xfrm>
          <a:prstGeom prst="rect">
            <a:avLst/>
          </a:prstGeom>
          <a:gradFill>
            <a:gsLst>
              <a:gs pos="1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266" y="4143111"/>
            <a:ext cx="106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350" y="4068400"/>
            <a:ext cx="1071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873" y="4068399"/>
            <a:ext cx="146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557" y="4068401"/>
            <a:ext cx="1782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08" y="2275395"/>
            <a:ext cx="1203953" cy="1455947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29608" y="5377608"/>
            <a:ext cx="9280082" cy="64633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 ?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79" y="2380299"/>
            <a:ext cx="1472223" cy="1472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64" y="2275395"/>
            <a:ext cx="1688194" cy="15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00" y="1889384"/>
            <a:ext cx="6208755" cy="3347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600" y="556325"/>
            <a:ext cx="7017246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713" y="5416165"/>
            <a:ext cx="3796496" cy="769441"/>
          </a:xfrm>
          <a:prstGeom prst="rect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লুক নাচে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3846" y="1889384"/>
            <a:ext cx="1559783" cy="769441"/>
          </a:xfrm>
          <a:prstGeom prst="rect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302" y="4795859"/>
            <a:ext cx="128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8878806" y="4452438"/>
            <a:ext cx="1946787" cy="2256503"/>
          </a:xfrm>
          <a:prstGeom prst="star24">
            <a:avLst>
              <a:gd name="adj" fmla="val 35298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270996" y="2875935"/>
            <a:ext cx="971898" cy="1919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938" y="757430"/>
            <a:ext cx="9280082" cy="838200"/>
          </a:xfrm>
          <a:prstGeom prst="rect">
            <a:avLst/>
          </a:prstGeom>
          <a:gradFill>
            <a:gsLst>
              <a:gs pos="1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2" y="1932489"/>
            <a:ext cx="1905000" cy="1334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932" y="3904401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870" y="3799963"/>
            <a:ext cx="1578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6933" y="3798881"/>
            <a:ext cx="173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3920" y="3798881"/>
            <a:ext cx="1826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ইবোন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69" y="1932488"/>
            <a:ext cx="2010137" cy="1334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0496" y="5432948"/>
            <a:ext cx="9280082" cy="64633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 ?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6297" y="3537646"/>
            <a:ext cx="110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10614240" y="3128470"/>
            <a:ext cx="1410245" cy="2110261"/>
          </a:xfrm>
          <a:prstGeom prst="star24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70" y="1932488"/>
            <a:ext cx="1802996" cy="1334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35" y="1970657"/>
            <a:ext cx="2197209" cy="133485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809143" y="3798882"/>
            <a:ext cx="1957154" cy="908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 animBg="1"/>
      <p:bldP spid="4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 t="46412" b="1"/>
          <a:stretch/>
        </p:blipFill>
        <p:spPr>
          <a:xfrm>
            <a:off x="943898" y="1460090"/>
            <a:ext cx="8597188" cy="3836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75862" y="524222"/>
            <a:ext cx="9037982" cy="769441"/>
          </a:xfrm>
          <a:prstGeom prst="rect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3365" y="5554890"/>
            <a:ext cx="4734046" cy="769441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গডালে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য়না দোলে।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0" y="0"/>
            <a:ext cx="12078929" cy="6858000"/>
          </a:xfrm>
          <a:prstGeom prst="bevel">
            <a:avLst>
              <a:gd name="adj" fmla="val 5834"/>
            </a:avLst>
          </a:prstGeom>
          <a:noFill/>
          <a:ln w="5715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13136" y="4719484"/>
            <a:ext cx="943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10027782" y="4483510"/>
            <a:ext cx="1564450" cy="1978524"/>
          </a:xfrm>
          <a:prstGeom prst="star24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37871" y="5463054"/>
            <a:ext cx="2275265" cy="9989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52935" y="2546861"/>
            <a:ext cx="1332459" cy="769441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0505432" y="3512634"/>
            <a:ext cx="559303" cy="9708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12" y="2628558"/>
            <a:ext cx="1630646" cy="1268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7189" y="659010"/>
            <a:ext cx="9280082" cy="838200"/>
          </a:xfrm>
          <a:prstGeom prst="rect">
            <a:avLst/>
          </a:prstGeom>
          <a:gradFill>
            <a:gsLst>
              <a:gs pos="1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076" y="4122683"/>
            <a:ext cx="1882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957" y="4047738"/>
            <a:ext cx="95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8898" y="4045062"/>
            <a:ext cx="1009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364" y="4134589"/>
            <a:ext cx="1119930" cy="78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013" y="5582528"/>
            <a:ext cx="10862392" cy="76944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 ?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482" y="3736560"/>
            <a:ext cx="150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9816864" y="3479020"/>
            <a:ext cx="1610935" cy="1799303"/>
          </a:xfrm>
          <a:prstGeom prst="star24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78" y="2628558"/>
            <a:ext cx="1257126" cy="1169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1" y="2628558"/>
            <a:ext cx="1652611" cy="119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57" y="2628558"/>
            <a:ext cx="1415942" cy="120131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8627806" y="4122683"/>
            <a:ext cx="1589465" cy="6557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486888" y="-273131"/>
            <a:ext cx="12887593" cy="7131132"/>
          </a:xfrm>
          <a:prstGeom prst="frame">
            <a:avLst>
              <a:gd name="adj1" fmla="val 7865"/>
            </a:avLst>
          </a:prstGeom>
          <a:ln w="57150">
            <a:solidFill>
              <a:srgbClr val="002060"/>
            </a:solidFill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allAtOnce" animBg="1"/>
      <p:bldP spid="10" grpId="0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463" y="506810"/>
            <a:ext cx="5150866" cy="10233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6000" b="1" i="1" u="sng" dirty="0">
                <a:solidFill>
                  <a:prstClr val="black"/>
                </a:solidFill>
                <a:latin typeface="NikoshBAN"/>
              </a:rPr>
              <a:t>শিক্ষকের পাঠ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7" y="1666568"/>
            <a:ext cx="11061289" cy="314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2"/>
          <a:stretch/>
        </p:blipFill>
        <p:spPr>
          <a:xfrm>
            <a:off x="545692" y="5088192"/>
            <a:ext cx="5810864" cy="1441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929247" y="5083163"/>
            <a:ext cx="4793299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92000" cy="7005484"/>
          </a:xfrm>
          <a:prstGeom prst="frame">
            <a:avLst>
              <a:gd name="adj1" fmla="val 5763"/>
            </a:avLst>
          </a:prstGeom>
          <a:ln w="5715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12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684" y="383458"/>
            <a:ext cx="11105537" cy="1446550"/>
          </a:xfrm>
          <a:prstGeom prst="rect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শিক্ষক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এবং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শিক্ষার্থীর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মিলিত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পাঠ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।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শিক্ষক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পড়বে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এবং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শিক্ষার্থী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শুনবে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ও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সরবে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400" b="1" i="1" u="sng" dirty="0" err="1">
                <a:solidFill>
                  <a:prstClr val="black"/>
                </a:solidFill>
                <a:latin typeface="NikoshBAN"/>
              </a:rPr>
              <a:t>বলবে</a:t>
            </a:r>
            <a:r>
              <a:rPr lang="en-US" sz="4400" b="1" i="1" u="sng" dirty="0">
                <a:solidFill>
                  <a:prstClr val="black"/>
                </a:solidFill>
                <a:latin typeface="NikoshBAN"/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1992351"/>
            <a:ext cx="6651523" cy="280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2"/>
          <a:stretch/>
        </p:blipFill>
        <p:spPr>
          <a:xfrm>
            <a:off x="7556575" y="1992351"/>
            <a:ext cx="4153646" cy="280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07923" y="4955569"/>
            <a:ext cx="11002298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2"/>
            </a:avLst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6388" y="350961"/>
            <a:ext cx="3397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393"/>
            <a:r>
              <a:rPr lang="en-US" sz="6000" b="1" i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6000" b="1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i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7" y="1285196"/>
            <a:ext cx="6916994" cy="3338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2"/>
          <a:stretch/>
        </p:blipFill>
        <p:spPr>
          <a:xfrm>
            <a:off x="8060630" y="1285196"/>
            <a:ext cx="3336704" cy="32593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752168" y="4821265"/>
            <a:ext cx="11002298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5403"/>
            </a:avLst>
          </a:prstGeom>
          <a:ln w="571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4671" y="17658"/>
            <a:ext cx="1794076" cy="2123658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পরিচিতি</a:t>
            </a:r>
          </a:p>
          <a:p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81" y="2141316"/>
            <a:ext cx="4699321" cy="4832092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r>
              <a:rPr 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সঃ প্রাঃ বিঃ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৪৮২৩৬৭৩৮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845" y="2141316"/>
            <a:ext cx="4271058" cy="415498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বর্ণ শিখি,পাঠ-২০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নং-(২৮-২৯)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6"/>
            </a:avLst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37" y="201332"/>
            <a:ext cx="4556560" cy="1848147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828" y="3107365"/>
            <a:ext cx="4010300" cy="2367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12888"/>
            <a:ext cx="5023556" cy="20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307" y="3871383"/>
            <a:ext cx="10438171" cy="2123658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বাকি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8178" y="472226"/>
            <a:ext cx="348717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90393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5066" y="602144"/>
            <a:ext cx="4793299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7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993" y="721160"/>
            <a:ext cx="2980705" cy="769441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জোড়ায় কাজ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70" y="3914727"/>
            <a:ext cx="10837889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প্রত্যেক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বর্ণগুলো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স্পষ্ট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শুদ্ধ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উচ্চারনে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পড়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বে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এবং বইয়ের বর্ণগুলো উপর ডট মিল করে লিখবে।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649" y="1971795"/>
            <a:ext cx="10738810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97" y="721400"/>
            <a:ext cx="7236145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সাথে</a:t>
            </a:r>
            <a:r>
              <a:rPr lang="en-US" sz="44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6107" y="708758"/>
            <a:ext cx="227177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962" y="1539755"/>
            <a:ext cx="104600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931" y="1524989"/>
            <a:ext cx="2157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445" y="1524990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6311" y="1539755"/>
            <a:ext cx="117792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0382" y="1539755"/>
            <a:ext cx="88696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82" y="4834137"/>
            <a:ext cx="2197660" cy="1489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1" y="4836359"/>
            <a:ext cx="1975582" cy="1489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3" y="4911168"/>
            <a:ext cx="1599186" cy="1489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 t="46412" b="1"/>
          <a:stretch/>
        </p:blipFill>
        <p:spPr>
          <a:xfrm>
            <a:off x="2739029" y="4911168"/>
            <a:ext cx="1761343" cy="1489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39" y="4804719"/>
            <a:ext cx="1593606" cy="1519005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28"/>
            </a:avLst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2448 -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55117 -0.252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02014 L -0.35781 -0.252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39935 -0.252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19518 -0.268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3" b="84321"/>
          <a:stretch/>
        </p:blipFill>
        <p:spPr>
          <a:xfrm>
            <a:off x="1932040" y="3253734"/>
            <a:ext cx="1224116" cy="84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7817" r="31365" b="68514"/>
          <a:stretch/>
        </p:blipFill>
        <p:spPr>
          <a:xfrm>
            <a:off x="1932040" y="5243638"/>
            <a:ext cx="1224116" cy="789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0" r="36809" b="84433"/>
          <a:stretch/>
        </p:blipFill>
        <p:spPr>
          <a:xfrm>
            <a:off x="1932040" y="2029565"/>
            <a:ext cx="1224116" cy="1047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 r="67463" b="69405"/>
          <a:stretch/>
        </p:blipFill>
        <p:spPr>
          <a:xfrm>
            <a:off x="1932040" y="4331737"/>
            <a:ext cx="1224116" cy="774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4" b="85052"/>
          <a:stretch/>
        </p:blipFill>
        <p:spPr>
          <a:xfrm>
            <a:off x="1917293" y="1146520"/>
            <a:ext cx="1224116" cy="646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8089579" y="5182739"/>
            <a:ext cx="161279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4955" y="3216769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IN" sz="54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9579" y="4185465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2595" y="1237207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IN" sz="54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9579" y="2226988"/>
            <a:ext cx="14231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4955" y="660004"/>
            <a:ext cx="262443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" y="0"/>
            <a:ext cx="12192000" cy="6592529"/>
          </a:xfrm>
          <a:prstGeom prst="frame">
            <a:avLst>
              <a:gd name="adj1" fmla="val 6684"/>
            </a:avLst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1153" y="4520363"/>
            <a:ext cx="1932039" cy="1446550"/>
          </a:xfrm>
          <a:prstGeom prst="rect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 করে নেই।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5806" y="2226988"/>
            <a:ext cx="3583859" cy="769441"/>
          </a:xfrm>
          <a:prstGeom prst="rect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 বল।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6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605" y="422933"/>
            <a:ext cx="7577548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39189" y="422932"/>
            <a:ext cx="205216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071" y="153540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2699" y="2347204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8071" y="3348217"/>
            <a:ext cx="89455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rgbClr val="741A3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6277" y="5488247"/>
            <a:ext cx="8953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2456" y="1593398"/>
            <a:ext cx="16421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0947" y="2559162"/>
            <a:ext cx="14774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IN" sz="54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2455" y="5644524"/>
            <a:ext cx="16421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2456" y="4754470"/>
            <a:ext cx="15659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IN" sz="54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2456" y="3648460"/>
            <a:ext cx="16421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</a:t>
            </a:r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699" y="4554416"/>
            <a:ext cx="8001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7" name="Frame 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253"/>
            </a:avLst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39227" y="2197128"/>
            <a:ext cx="5726926" cy="32911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16797" y="3020828"/>
            <a:ext cx="5684603" cy="95422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16797" y="4086592"/>
            <a:ext cx="5684603" cy="107925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316822" y="2029597"/>
            <a:ext cx="5549331" cy="395918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05346" y="3163262"/>
            <a:ext cx="5696054" cy="282552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1372" y="1827796"/>
            <a:ext cx="1065533" cy="280076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মিলকরে নেই।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9" grpId="0"/>
      <p:bldP spid="10" grpId="0" build="p"/>
      <p:bldP spid="11" grpId="0"/>
      <p:bldP spid="12" grpId="0" build="p"/>
      <p:bldP spid="13" grpId="0"/>
      <p:bldP spid="14" grpId="0" build="p"/>
      <p:bldP spid="23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072" y="1810360"/>
            <a:ext cx="993184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প্রত্যেক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বর্ণগুলো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স্পষ্ট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শুদ্ধ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উচ্চারনে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পড়</a:t>
            </a:r>
            <a:r>
              <a:rPr lang="bn-IN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বে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459" y="5343661"/>
            <a:ext cx="857277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289" y="2816795"/>
            <a:ext cx="104600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829" y="2816795"/>
            <a:ext cx="2157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2453" y="2824630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8279" y="2824630"/>
            <a:ext cx="117792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0696" y="2816795"/>
            <a:ext cx="88696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3836" y="704037"/>
            <a:ext cx="2388617" cy="769441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কাজ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6007"/>
            </a:avLst>
          </a:prstGeom>
          <a:ln w="57150">
            <a:solidFill>
              <a:srgbClr val="002060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661" y="1601463"/>
            <a:ext cx="8419605" cy="1027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শব্দগুলো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bn-BD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6" y="3216250"/>
            <a:ext cx="2492627" cy="1526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5" t="46412" b="1"/>
          <a:stretch/>
        </p:blipFill>
        <p:spPr>
          <a:xfrm>
            <a:off x="9566325" y="3216250"/>
            <a:ext cx="2083444" cy="1646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71" y="3216250"/>
            <a:ext cx="1967695" cy="156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27" y="3216250"/>
            <a:ext cx="2220685" cy="1562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79" y="3216250"/>
            <a:ext cx="1821189" cy="1562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504" y="5139159"/>
            <a:ext cx="2403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-------তা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580" y="5139159"/>
            <a:ext cx="1898248" cy="76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0462" y="5139159"/>
            <a:ext cx="2041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8450" y="5133647"/>
            <a:ext cx="1660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----লুক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0266" y="5133647"/>
            <a:ext cx="1959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-----য়না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8300" y="651859"/>
            <a:ext cx="3847171" cy="76944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7134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6" y="1398371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তোমার বাড়িতে যা আছে তা দেখে আসবে।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834" y="475041"/>
            <a:ext cx="290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কাজ।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1" y="2721810"/>
            <a:ext cx="9792929" cy="349416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117987"/>
            <a:ext cx="12192000" cy="6858000"/>
          </a:xfrm>
          <a:prstGeom prst="frame">
            <a:avLst>
              <a:gd name="adj1" fmla="val 626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28818" y="651684"/>
            <a:ext cx="339268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192" y="5149884"/>
            <a:ext cx="78409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1813773"/>
            <a:ext cx="11388436" cy="363287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625463"/>
          </a:xfrm>
          <a:prstGeom prst="frame">
            <a:avLst>
              <a:gd name="adj1" fmla="val 5377"/>
            </a:avLst>
          </a:prstGeom>
          <a:ln w="57150">
            <a:solidFill>
              <a:srgbClr val="002060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902" y="4176520"/>
            <a:ext cx="8937523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96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থ </a:t>
            </a:r>
            <a:r>
              <a:rPr lang="en-US" sz="9600" b="1" dirty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 ন</a:t>
            </a:r>
            <a:endParaRPr lang="en-IN" sz="96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509" y="2616931"/>
            <a:ext cx="8598310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গত পাঠে তোমরা কি কি বর্ণ শিখেছো?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257" y="1297859"/>
            <a:ext cx="3657600" cy="76944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যাচাই।</a:t>
            </a:r>
            <a:endParaRPr lang="en-US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1"/>
            <a:ext cx="12192000" cy="6858000"/>
          </a:xfrm>
          <a:prstGeom prst="fram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rnon(1)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8171" y="1748805"/>
            <a:ext cx="6096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8171" y="669073"/>
            <a:ext cx="6322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7640" y="611455"/>
            <a:ext cx="5309420" cy="2256503"/>
          </a:xfrm>
          <a:prstGeom prst="rect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8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8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5580"/>
            </a:avLst>
          </a:prstGeom>
          <a:noFill/>
          <a:ln w="571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0034" y="611455"/>
            <a:ext cx="4793299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" y="3008670"/>
            <a:ext cx="6651523" cy="3342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2"/>
          <a:stretch/>
        </p:blipFill>
        <p:spPr>
          <a:xfrm>
            <a:off x="7512330" y="3008669"/>
            <a:ext cx="4153646" cy="3342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15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390" y="2567153"/>
            <a:ext cx="11090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4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u="sng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u="sng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390" y="3848660"/>
            <a:ext cx="10964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u="sng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u="sng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391" y="1285646"/>
            <a:ext cx="10964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bn-IN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মনোযোগসকারে 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রাখবে।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3832" y="486697"/>
            <a:ext cx="2787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390" y="5357692"/>
            <a:ext cx="9794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bn-IN" sz="4000" b="1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স্পষ্ট ও সঠিক আকৃতিতে বাংলা বর্ণমালা লিখতে </a:t>
            </a:r>
            <a:r>
              <a:rPr lang="en-US" sz="4000" b="1" u="sng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11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635" y="784038"/>
            <a:ext cx="7720316" cy="769441"/>
          </a:xfrm>
          <a:prstGeom prst="rect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72" y="1688811"/>
            <a:ext cx="7888355" cy="3366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4815" y="4796309"/>
            <a:ext cx="1678329" cy="144655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8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6851" y="2404374"/>
            <a:ext cx="1365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053" y="5283439"/>
            <a:ext cx="2581155" cy="769441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নড়ে</a:t>
            </a:r>
            <a:endParaRPr lang="en-US" sz="44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7437"/>
            </a:avLst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9415069" y="3482394"/>
            <a:ext cx="1622322" cy="7928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/>
      <p:bldP spid="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04" y="2055805"/>
            <a:ext cx="1862500" cy="1486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59" y="2026984"/>
            <a:ext cx="1649393" cy="1453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76" y="1994015"/>
            <a:ext cx="1468577" cy="1569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284789" y="734633"/>
            <a:ext cx="9280082" cy="838200"/>
          </a:xfrm>
          <a:prstGeom prst="rect">
            <a:avLst/>
          </a:prstGeom>
          <a:gradFill>
            <a:gsLst>
              <a:gs pos="1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409" y="5396666"/>
            <a:ext cx="10938076" cy="76944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বলতে পার ?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দিয়ে আর কী কী শব্দ হতে পারে ?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789" y="3963589"/>
            <a:ext cx="1931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9014" y="3963590"/>
            <a:ext cx="2430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7847" y="3910687"/>
            <a:ext cx="1250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474" y="3910687"/>
            <a:ext cx="1192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endParaRPr lang="en-US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7436" y="3722277"/>
            <a:ext cx="1157468" cy="1569660"/>
          </a:xfrm>
          <a:prstGeom prst="rect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uble Brace 12"/>
          <p:cNvSpPr/>
          <p:nvPr/>
        </p:nvSpPr>
        <p:spPr>
          <a:xfrm>
            <a:off x="20194" y="0"/>
            <a:ext cx="584640" cy="6858000"/>
          </a:xfrm>
          <a:prstGeom prst="bracePair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e 13"/>
          <p:cNvSpPr/>
          <p:nvPr/>
        </p:nvSpPr>
        <p:spPr>
          <a:xfrm>
            <a:off x="11622634" y="0"/>
            <a:ext cx="584640" cy="6858000"/>
          </a:xfrm>
          <a:prstGeom prst="bracePair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e 14"/>
          <p:cNvSpPr/>
          <p:nvPr/>
        </p:nvSpPr>
        <p:spPr>
          <a:xfrm rot="5400000">
            <a:off x="5821413" y="538653"/>
            <a:ext cx="584640" cy="12056529"/>
          </a:xfrm>
          <a:prstGeom prst="bracePair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e 15"/>
          <p:cNvSpPr/>
          <p:nvPr/>
        </p:nvSpPr>
        <p:spPr>
          <a:xfrm rot="5400000">
            <a:off x="5821414" y="-5787126"/>
            <a:ext cx="584640" cy="12056529"/>
          </a:xfrm>
          <a:prstGeom prst="bracePair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31" y="1969065"/>
            <a:ext cx="1739635" cy="1569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ight Arrow 17"/>
          <p:cNvSpPr/>
          <p:nvPr/>
        </p:nvSpPr>
        <p:spPr>
          <a:xfrm>
            <a:off x="8535828" y="3984664"/>
            <a:ext cx="1632744" cy="7483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4" grpId="0"/>
      <p:bldP spid="8" grpId="0"/>
      <p:bldP spid="10" grpId="0"/>
      <p:bldP spid="11" grpId="0"/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9" y="1474839"/>
            <a:ext cx="8033900" cy="3654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869" y="515188"/>
            <a:ext cx="9363919" cy="76944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6319" y="2272458"/>
            <a:ext cx="1624937" cy="769441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ফ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560" y="4799171"/>
            <a:ext cx="1536445" cy="156966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665" y="5448134"/>
            <a:ext cx="2698955" cy="769441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ফ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পড়ে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5411"/>
            </a:avLst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028903" y="3302244"/>
            <a:ext cx="1002891" cy="14969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549</Words>
  <Application>Microsoft Office PowerPoint</Application>
  <PresentationFormat>Widescreen</PresentationFormat>
  <Paragraphs>139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NikoshBAN</vt:lpstr>
      <vt:lpstr>Trebuchet MS</vt:lpstr>
      <vt:lpstr>Wingdings 3</vt:lpstr>
      <vt:lpstr>Facet</vt:lpstr>
      <vt:lpstr>2_Office Theme</vt:lpstr>
      <vt:lpstr>3_Office Theme</vt:lpstr>
      <vt:lpstr>5_Office Theme</vt:lpstr>
      <vt:lpstr>4_Office Theme</vt:lpstr>
      <vt:lpstr>6_Office Theme</vt:lpstr>
      <vt:lpstr>Office Theme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dcterms:created xsi:type="dcterms:W3CDTF">2020-04-27T20:07:10Z</dcterms:created>
  <dcterms:modified xsi:type="dcterms:W3CDTF">2020-07-22T16:53:24Z</dcterms:modified>
</cp:coreProperties>
</file>