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7" r:id="rId16"/>
    <p:sldId id="272" r:id="rId17"/>
    <p:sldId id="273" r:id="rId18"/>
    <p:sldId id="274" r:id="rId19"/>
    <p:sldId id="275" r:id="rId20"/>
    <p:sldId id="278" r:id="rId21"/>
    <p:sldId id="276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3E220-37A6-4E2A-AF65-CD5191B6054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8FF86A3-C551-4C32-9225-12905097F152}" type="pres">
      <dgm:prSet presAssocID="{6413E220-37A6-4E2A-AF65-CD5191B6054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D3373-6354-4846-B979-F21F1E04C6B6}" type="presOf" srcId="{6413E220-37A6-4E2A-AF65-CD5191B60544}" destId="{58FF86A3-C551-4C32-9225-12905097F152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9C6A0-1625-4D19-AF3A-9A2FD430D85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510C774-0134-4D60-BCB9-1B5CC61D9037}" type="pres">
      <dgm:prSet presAssocID="{CCD9C6A0-1625-4D19-AF3A-9A2FD430D8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50BB9-8ED8-4529-B8DA-9DCB81D637EF}" type="presOf" srcId="{CCD9C6A0-1625-4D19-AF3A-9A2FD430D85D}" destId="{4510C774-0134-4D60-BCB9-1B5CC61D9037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803990-9A86-4D91-8AB8-5048ECB0F09F}" type="doc">
      <dgm:prSet loTypeId="urn:microsoft.com/office/officeart/2005/8/layout/p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14DEA-C707-4686-B28C-9B379639396A}">
      <dgm:prSet phldrT="[Text]" custT="1"/>
      <dgm:spPr/>
      <dgm:t>
        <a:bodyPr/>
        <a:lstStyle/>
        <a:p>
          <a:r>
            <a:rPr lang="bn-IN" sz="6600" dirty="0" smtClean="0">
              <a:latin typeface="Narkisim" pitchFamily="34" charset="-79"/>
              <a:cs typeface="Narkisim" pitchFamily="34" charset="-79"/>
            </a:rPr>
            <a:t>বায়ু মন্ডল</a:t>
          </a:r>
          <a:endParaRPr lang="en-US" sz="6600" dirty="0">
            <a:latin typeface="Narkisim" pitchFamily="34" charset="-79"/>
            <a:cs typeface="Narkisim" pitchFamily="34" charset="-79"/>
          </a:endParaRPr>
        </a:p>
      </dgm:t>
    </dgm:pt>
    <dgm:pt modelId="{34F5BD99-80D5-4F06-BCB4-759B7F83232D}" type="parTrans" cxnId="{BD02C36E-30CE-45BC-BD28-67C4232F7166}">
      <dgm:prSet/>
      <dgm:spPr/>
      <dgm:t>
        <a:bodyPr/>
        <a:lstStyle/>
        <a:p>
          <a:endParaRPr lang="en-US"/>
        </a:p>
      </dgm:t>
    </dgm:pt>
    <dgm:pt modelId="{3D38FDCA-C1EB-43AA-8EC8-E9C888C77912}" type="sibTrans" cxnId="{BD02C36E-30CE-45BC-BD28-67C4232F7166}">
      <dgm:prSet/>
      <dgm:spPr/>
      <dgm:t>
        <a:bodyPr/>
        <a:lstStyle/>
        <a:p>
          <a:endParaRPr lang="en-US"/>
        </a:p>
      </dgm:t>
    </dgm:pt>
    <dgm:pt modelId="{75C06BC3-EB12-4AEC-A8FD-BDF8A03113D7}" type="pres">
      <dgm:prSet presAssocID="{41803990-9A86-4D91-8AB8-5048ECB0F0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0C193-8419-4B42-9F49-1FB904E69E42}" type="pres">
      <dgm:prSet presAssocID="{E5B14DEA-C707-4686-B28C-9B379639396A}" presName="compNode" presStyleCnt="0"/>
      <dgm:spPr/>
    </dgm:pt>
    <dgm:pt modelId="{2A5895D1-5B13-4BAE-857C-9AF791FAFD64}" type="pres">
      <dgm:prSet presAssocID="{E5B14DEA-C707-4686-B28C-9B379639396A}" presName="pictRect" presStyleLbl="node1" presStyleIdx="0" presStyleCnt="1" custScaleX="111445" custScaleY="1211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79DF9D41-48EA-4BED-97D1-DD8B7369D579}" type="pres">
      <dgm:prSet presAssocID="{E5B14DEA-C707-4686-B28C-9B379639396A}" presName="textRect" presStyleLbl="revTx" presStyleIdx="0" presStyleCnt="1" custScaleX="135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A8A34-7368-482D-A45B-308685DE4E83}" type="presOf" srcId="{E5B14DEA-C707-4686-B28C-9B379639396A}" destId="{79DF9D41-48EA-4BED-97D1-DD8B7369D579}" srcOrd="0" destOrd="0" presId="urn:microsoft.com/office/officeart/2005/8/layout/pList1"/>
    <dgm:cxn modelId="{307B0595-7DBA-4B11-968A-03164119EEF4}" type="presOf" srcId="{41803990-9A86-4D91-8AB8-5048ECB0F09F}" destId="{75C06BC3-EB12-4AEC-A8FD-BDF8A03113D7}" srcOrd="0" destOrd="0" presId="urn:microsoft.com/office/officeart/2005/8/layout/pList1"/>
    <dgm:cxn modelId="{BD02C36E-30CE-45BC-BD28-67C4232F7166}" srcId="{41803990-9A86-4D91-8AB8-5048ECB0F09F}" destId="{E5B14DEA-C707-4686-B28C-9B379639396A}" srcOrd="0" destOrd="0" parTransId="{34F5BD99-80D5-4F06-BCB4-759B7F83232D}" sibTransId="{3D38FDCA-C1EB-43AA-8EC8-E9C888C77912}"/>
    <dgm:cxn modelId="{BC560EEB-6D67-4765-BAED-7E349574393A}" type="presParOf" srcId="{75C06BC3-EB12-4AEC-A8FD-BDF8A03113D7}" destId="{E040C193-8419-4B42-9F49-1FB904E69E42}" srcOrd="0" destOrd="0" presId="urn:microsoft.com/office/officeart/2005/8/layout/pList1"/>
    <dgm:cxn modelId="{4CE1C90E-3D68-459D-A57C-0F846365D07F}" type="presParOf" srcId="{E040C193-8419-4B42-9F49-1FB904E69E42}" destId="{2A5895D1-5B13-4BAE-857C-9AF791FAFD64}" srcOrd="0" destOrd="0" presId="urn:microsoft.com/office/officeart/2005/8/layout/pList1"/>
    <dgm:cxn modelId="{B1A4A6FA-9BE8-4419-828A-E783E7109279}" type="presParOf" srcId="{E040C193-8419-4B42-9F49-1FB904E69E42}" destId="{79DF9D41-48EA-4BED-97D1-DD8B7369D57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3C73B0-D145-4C69-B3C1-78D40842C1E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BD7E33-B894-41D6-94BA-6C40C2BB618C}">
      <dgm:prSet phldrT="[Text]" custT="1"/>
      <dgm:spPr/>
      <dgm:t>
        <a:bodyPr/>
        <a:lstStyle/>
        <a:p>
          <a:r>
            <a:rPr lang="bn-IN" sz="4400" b="1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বায়ু মন্ডলের উপাদন</a:t>
          </a:r>
          <a:endParaRPr lang="en-US" sz="4400" b="1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gm:t>
    </dgm:pt>
    <dgm:pt modelId="{68ED94D7-1E81-4164-B963-417B0A3A419E}" type="parTrans" cxnId="{729E437B-2F75-495E-94CE-D1E0E019CD81}">
      <dgm:prSet/>
      <dgm:spPr/>
      <dgm:t>
        <a:bodyPr/>
        <a:lstStyle/>
        <a:p>
          <a:endParaRPr lang="en-US"/>
        </a:p>
      </dgm:t>
    </dgm:pt>
    <dgm:pt modelId="{A427CED9-1AF9-45DC-AD25-BA2038682D85}" type="sibTrans" cxnId="{729E437B-2F75-495E-94CE-D1E0E019CD81}">
      <dgm:prSet/>
      <dgm:spPr/>
      <dgm:t>
        <a:bodyPr/>
        <a:lstStyle/>
        <a:p>
          <a:endParaRPr lang="en-US"/>
        </a:p>
      </dgm:t>
    </dgm:pt>
    <dgm:pt modelId="{0FEFB8C8-662C-42BC-BEC3-4934AF66D40C}">
      <dgm:prSet phldrT="[Text]"/>
      <dgm:spPr/>
      <dgm:t>
        <a:bodyPr/>
        <a:lstStyle/>
        <a:p>
          <a:r>
            <a:rPr lang="bn-IN" b="1" dirty="0" smtClean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rPr>
            <a:t>জলীয়বাষ্প</a:t>
          </a:r>
          <a:endParaRPr lang="en-US" b="1" dirty="0">
            <a:solidFill>
              <a:schemeClr val="accent1">
                <a:lumMod val="75000"/>
              </a:schemeClr>
            </a:solidFill>
            <a:latin typeface="Narkisim" pitchFamily="34" charset="-79"/>
            <a:cs typeface="Narkisim" pitchFamily="34" charset="-79"/>
          </a:endParaRPr>
        </a:p>
      </dgm:t>
    </dgm:pt>
    <dgm:pt modelId="{9CBCE822-CE7B-4794-9F0C-78D414CD4CF4}" type="parTrans" cxnId="{F16EF057-ED9B-4EA3-AC77-E3B67475975F}">
      <dgm:prSet/>
      <dgm:spPr/>
      <dgm:t>
        <a:bodyPr/>
        <a:lstStyle/>
        <a:p>
          <a:endParaRPr lang="en-US"/>
        </a:p>
      </dgm:t>
    </dgm:pt>
    <dgm:pt modelId="{AB135A7B-DA4A-43EF-87AA-8EBFCC96D4B6}" type="sibTrans" cxnId="{F16EF057-ED9B-4EA3-AC77-E3B67475975F}">
      <dgm:prSet/>
      <dgm:spPr/>
      <dgm:t>
        <a:bodyPr/>
        <a:lstStyle/>
        <a:p>
          <a:endParaRPr lang="en-US"/>
        </a:p>
      </dgm:t>
    </dgm:pt>
    <dgm:pt modelId="{4EE08C0C-461A-4F08-AC4E-7FC76F250BEF}">
      <dgm:prSet phldrT="[Text]"/>
      <dgm:spPr/>
      <dgm:t>
        <a:bodyPr/>
        <a:lstStyle/>
        <a:p>
          <a:r>
            <a:rPr lang="bn-IN" b="1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ধূলিকনা ও কনিকা</a:t>
          </a:r>
          <a:endParaRPr lang="en-US" b="1" dirty="0">
            <a:solidFill>
              <a:srgbClr val="C00000"/>
            </a:solidFill>
            <a:latin typeface="Narkisim" pitchFamily="34" charset="-79"/>
            <a:cs typeface="Narkisim" pitchFamily="34" charset="-79"/>
          </a:endParaRPr>
        </a:p>
      </dgm:t>
    </dgm:pt>
    <dgm:pt modelId="{1D2EDD82-5318-4B84-B4B2-D63D7C887CA5}" type="parTrans" cxnId="{41D243B7-FED0-4E8F-A88D-731FF0C0AD3D}">
      <dgm:prSet/>
      <dgm:spPr/>
      <dgm:t>
        <a:bodyPr/>
        <a:lstStyle/>
        <a:p>
          <a:endParaRPr lang="en-US"/>
        </a:p>
      </dgm:t>
    </dgm:pt>
    <dgm:pt modelId="{18C3E6DE-0162-45F9-A3FC-5858A585CA29}" type="sibTrans" cxnId="{41D243B7-FED0-4E8F-A88D-731FF0C0AD3D}">
      <dgm:prSet/>
      <dgm:spPr/>
      <dgm:t>
        <a:bodyPr/>
        <a:lstStyle/>
        <a:p>
          <a:endParaRPr lang="en-US"/>
        </a:p>
      </dgm:t>
    </dgm:pt>
    <dgm:pt modelId="{B3C1B2CD-7DE3-4805-9D78-32390D78FB81}">
      <dgm:prSet/>
      <dgm:spPr/>
      <dgm:t>
        <a:bodyPr/>
        <a:lstStyle/>
        <a:p>
          <a:r>
            <a:rPr lang="bn-BD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বিভিন্ন প্রকার গ্যাস </a:t>
          </a:r>
          <a:endParaRPr lang="en-US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BDFE119-667E-4D44-9B6A-66B076585CF7}" type="parTrans" cxnId="{A881E060-0E97-44D2-B8AB-D6E3CA6F6E4C}">
      <dgm:prSet/>
      <dgm:spPr/>
      <dgm:t>
        <a:bodyPr/>
        <a:lstStyle/>
        <a:p>
          <a:endParaRPr lang="en-US"/>
        </a:p>
      </dgm:t>
    </dgm:pt>
    <dgm:pt modelId="{CD845526-CC78-4AE7-9A52-7B7BC581B031}" type="sibTrans" cxnId="{A881E060-0E97-44D2-B8AB-D6E3CA6F6E4C}">
      <dgm:prSet/>
      <dgm:spPr/>
      <dgm:t>
        <a:bodyPr/>
        <a:lstStyle/>
        <a:p>
          <a:endParaRPr lang="en-US"/>
        </a:p>
      </dgm:t>
    </dgm:pt>
    <dgm:pt modelId="{AD482043-F51D-437D-9D37-314F74B18ABC}" type="pres">
      <dgm:prSet presAssocID="{3B3C73B0-D145-4C69-B3C1-78D40842C1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D6DF20-EF3E-4B75-BCAC-B4421968AB42}" type="pres">
      <dgm:prSet presAssocID="{CDBD7E33-B894-41D6-94BA-6C40C2BB618C}" presName="centerShape" presStyleLbl="node0" presStyleIdx="0" presStyleCnt="1"/>
      <dgm:spPr/>
      <dgm:t>
        <a:bodyPr/>
        <a:lstStyle/>
        <a:p>
          <a:endParaRPr lang="en-US"/>
        </a:p>
      </dgm:t>
    </dgm:pt>
    <dgm:pt modelId="{2B8027D9-E5F8-4D93-BEF7-1BDE7649084A}" type="pres">
      <dgm:prSet presAssocID="{9BDFE119-667E-4D44-9B6A-66B076585CF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7C696BC-7D0D-43C3-980A-4C0E461BD827}" type="pres">
      <dgm:prSet presAssocID="{B3C1B2CD-7DE3-4805-9D78-32390D78FB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B48EE-E94F-402E-8B66-E7C81BBB0FB0}" type="pres">
      <dgm:prSet presAssocID="{9CBCE822-CE7B-4794-9F0C-78D414CD4CF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60F66DE-A8D0-4A6A-ACAE-D0BC31670D61}" type="pres">
      <dgm:prSet presAssocID="{0FEFB8C8-662C-42BC-BEC3-4934AF66D4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839C2-1241-4DE7-AA7E-B532A4E68A49}" type="pres">
      <dgm:prSet presAssocID="{1D2EDD82-5318-4B84-B4B2-D63D7C887CA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69A205B-499D-413C-BC9B-1C2F5224E9A0}" type="pres">
      <dgm:prSet presAssocID="{4EE08C0C-461A-4F08-AC4E-7FC76F250B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2DB0F-0994-40DA-B51C-76F4F7D22C29}" type="presOf" srcId="{4EE08C0C-461A-4F08-AC4E-7FC76F250BEF}" destId="{469A205B-499D-413C-BC9B-1C2F5224E9A0}" srcOrd="0" destOrd="0" presId="urn:microsoft.com/office/officeart/2005/8/layout/radial4"/>
    <dgm:cxn modelId="{2C258389-485E-4826-98C1-625E7EEC0C75}" type="presOf" srcId="{1D2EDD82-5318-4B84-B4B2-D63D7C887CA5}" destId="{A21839C2-1241-4DE7-AA7E-B532A4E68A49}" srcOrd="0" destOrd="0" presId="urn:microsoft.com/office/officeart/2005/8/layout/radial4"/>
    <dgm:cxn modelId="{754475D4-CDF9-42FE-B20A-49908A6CAE5C}" type="presOf" srcId="{0FEFB8C8-662C-42BC-BEC3-4934AF66D40C}" destId="{C60F66DE-A8D0-4A6A-ACAE-D0BC31670D61}" srcOrd="0" destOrd="0" presId="urn:microsoft.com/office/officeart/2005/8/layout/radial4"/>
    <dgm:cxn modelId="{729E437B-2F75-495E-94CE-D1E0E019CD81}" srcId="{3B3C73B0-D145-4C69-B3C1-78D40842C1E8}" destId="{CDBD7E33-B894-41D6-94BA-6C40C2BB618C}" srcOrd="0" destOrd="0" parTransId="{68ED94D7-1E81-4164-B963-417B0A3A419E}" sibTransId="{A427CED9-1AF9-45DC-AD25-BA2038682D85}"/>
    <dgm:cxn modelId="{9479DE65-9C60-4EC7-A7F3-399E5D031C1A}" type="presOf" srcId="{CDBD7E33-B894-41D6-94BA-6C40C2BB618C}" destId="{51D6DF20-EF3E-4B75-BCAC-B4421968AB42}" srcOrd="0" destOrd="0" presId="urn:microsoft.com/office/officeart/2005/8/layout/radial4"/>
    <dgm:cxn modelId="{3ED7076B-BDCB-4523-9592-F4C249804963}" type="presOf" srcId="{9BDFE119-667E-4D44-9B6A-66B076585CF7}" destId="{2B8027D9-E5F8-4D93-BEF7-1BDE7649084A}" srcOrd="0" destOrd="0" presId="urn:microsoft.com/office/officeart/2005/8/layout/radial4"/>
    <dgm:cxn modelId="{41D243B7-FED0-4E8F-A88D-731FF0C0AD3D}" srcId="{CDBD7E33-B894-41D6-94BA-6C40C2BB618C}" destId="{4EE08C0C-461A-4F08-AC4E-7FC76F250BEF}" srcOrd="2" destOrd="0" parTransId="{1D2EDD82-5318-4B84-B4B2-D63D7C887CA5}" sibTransId="{18C3E6DE-0162-45F9-A3FC-5858A585CA29}"/>
    <dgm:cxn modelId="{F16EF057-ED9B-4EA3-AC77-E3B67475975F}" srcId="{CDBD7E33-B894-41D6-94BA-6C40C2BB618C}" destId="{0FEFB8C8-662C-42BC-BEC3-4934AF66D40C}" srcOrd="1" destOrd="0" parTransId="{9CBCE822-CE7B-4794-9F0C-78D414CD4CF4}" sibTransId="{AB135A7B-DA4A-43EF-87AA-8EBFCC96D4B6}"/>
    <dgm:cxn modelId="{9E788A01-1CF5-4D52-987B-AE8093B9ADCD}" type="presOf" srcId="{3B3C73B0-D145-4C69-B3C1-78D40842C1E8}" destId="{AD482043-F51D-437D-9D37-314F74B18ABC}" srcOrd="0" destOrd="0" presId="urn:microsoft.com/office/officeart/2005/8/layout/radial4"/>
    <dgm:cxn modelId="{7DC6DD36-3E7C-4ACD-9FF7-142245CE5F4F}" type="presOf" srcId="{9CBCE822-CE7B-4794-9F0C-78D414CD4CF4}" destId="{A1FB48EE-E94F-402E-8B66-E7C81BBB0FB0}" srcOrd="0" destOrd="0" presId="urn:microsoft.com/office/officeart/2005/8/layout/radial4"/>
    <dgm:cxn modelId="{A881E060-0E97-44D2-B8AB-D6E3CA6F6E4C}" srcId="{CDBD7E33-B894-41D6-94BA-6C40C2BB618C}" destId="{B3C1B2CD-7DE3-4805-9D78-32390D78FB81}" srcOrd="0" destOrd="0" parTransId="{9BDFE119-667E-4D44-9B6A-66B076585CF7}" sibTransId="{CD845526-CC78-4AE7-9A52-7B7BC581B031}"/>
    <dgm:cxn modelId="{BED9EDA2-3CA0-4B75-B09F-3DD356B9E64E}" type="presOf" srcId="{B3C1B2CD-7DE3-4805-9D78-32390D78FB81}" destId="{F7C696BC-7D0D-43C3-980A-4C0E461BD827}" srcOrd="0" destOrd="0" presId="urn:microsoft.com/office/officeart/2005/8/layout/radial4"/>
    <dgm:cxn modelId="{74D8E7AA-6FD1-4691-8B08-0AB3F8DB182F}" type="presParOf" srcId="{AD482043-F51D-437D-9D37-314F74B18ABC}" destId="{51D6DF20-EF3E-4B75-BCAC-B4421968AB42}" srcOrd="0" destOrd="0" presId="urn:microsoft.com/office/officeart/2005/8/layout/radial4"/>
    <dgm:cxn modelId="{2782A101-1532-46F7-B5C7-2FC6F134033D}" type="presParOf" srcId="{AD482043-F51D-437D-9D37-314F74B18ABC}" destId="{2B8027D9-E5F8-4D93-BEF7-1BDE7649084A}" srcOrd="1" destOrd="0" presId="urn:microsoft.com/office/officeart/2005/8/layout/radial4"/>
    <dgm:cxn modelId="{AF0D8A91-71E6-44BA-A8FE-B1892B8694E8}" type="presParOf" srcId="{AD482043-F51D-437D-9D37-314F74B18ABC}" destId="{F7C696BC-7D0D-43C3-980A-4C0E461BD827}" srcOrd="2" destOrd="0" presId="urn:microsoft.com/office/officeart/2005/8/layout/radial4"/>
    <dgm:cxn modelId="{41948A11-930F-4B07-9202-4FD416559F1B}" type="presParOf" srcId="{AD482043-F51D-437D-9D37-314F74B18ABC}" destId="{A1FB48EE-E94F-402E-8B66-E7C81BBB0FB0}" srcOrd="3" destOrd="0" presId="urn:microsoft.com/office/officeart/2005/8/layout/radial4"/>
    <dgm:cxn modelId="{BA6CFC6E-DD1D-4AE9-BE6E-6D99E95D97B5}" type="presParOf" srcId="{AD482043-F51D-437D-9D37-314F74B18ABC}" destId="{C60F66DE-A8D0-4A6A-ACAE-D0BC31670D61}" srcOrd="4" destOrd="0" presId="urn:microsoft.com/office/officeart/2005/8/layout/radial4"/>
    <dgm:cxn modelId="{D2B110DC-289E-4722-B013-83570D6168A5}" type="presParOf" srcId="{AD482043-F51D-437D-9D37-314F74B18ABC}" destId="{A21839C2-1241-4DE7-AA7E-B532A4E68A49}" srcOrd="5" destOrd="0" presId="urn:microsoft.com/office/officeart/2005/8/layout/radial4"/>
    <dgm:cxn modelId="{5A0C2363-8F9A-4E9B-BBE6-D4348167A971}" type="presParOf" srcId="{AD482043-F51D-437D-9D37-314F74B18ABC}" destId="{469A205B-499D-413C-BC9B-1C2F5224E9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BADC8E-FE38-4220-B239-C64F3EB5F014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26BE8D-C3B5-4E61-B980-2D5F695CD275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arkisim" pitchFamily="34" charset="-79"/>
              <a:cs typeface="Narkisim" pitchFamily="34" charset="-79"/>
            </a:rPr>
            <a:t>সর্ব নিম্ন স্তর</a:t>
          </a:r>
          <a:endParaRPr lang="en-US" sz="3600" b="1" dirty="0">
            <a:solidFill>
              <a:schemeClr val="tx1"/>
            </a:solidFill>
            <a:latin typeface="Narkisim" pitchFamily="34" charset="-79"/>
            <a:cs typeface="Narkisim" pitchFamily="34" charset="-79"/>
          </a:endParaRPr>
        </a:p>
      </dgm:t>
    </dgm:pt>
    <dgm:pt modelId="{82AA30F8-250B-46C5-8AD6-5D5A917D9FAF}" type="parTrans" cxnId="{693E3F04-8114-4FFE-A543-1EA050A57EAC}">
      <dgm:prSet/>
      <dgm:spPr/>
      <dgm:t>
        <a:bodyPr/>
        <a:lstStyle/>
        <a:p>
          <a:endParaRPr lang="en-US"/>
        </a:p>
      </dgm:t>
    </dgm:pt>
    <dgm:pt modelId="{B3AF9599-439E-4463-857B-BD39CFEAFBBA}" type="sibTrans" cxnId="{693E3F04-8114-4FFE-A543-1EA050A57EAC}">
      <dgm:prSet/>
      <dgm:spPr/>
      <dgm:t>
        <a:bodyPr/>
        <a:lstStyle/>
        <a:p>
          <a:endParaRPr lang="en-US"/>
        </a:p>
      </dgm:t>
    </dgm:pt>
    <dgm:pt modelId="{F06159DC-783F-4731-9040-8EDAEBCF9C75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bg1"/>
              </a:solidFill>
              <a:latin typeface="Narkisim" pitchFamily="34" charset="-79"/>
            </a:rPr>
            <a:t>ঘনত্বওউষ্ণতা কমতে থাকে</a:t>
          </a:r>
          <a:endParaRPr lang="en-US" sz="2800" b="1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gm:t>
    </dgm:pt>
    <dgm:pt modelId="{83C2D8B2-B229-4A49-BAE6-7A8E8B932AF1}" type="parTrans" cxnId="{0C7EBA09-F269-47A4-A43A-4550675D280E}">
      <dgm:prSet/>
      <dgm:spPr/>
      <dgm:t>
        <a:bodyPr/>
        <a:lstStyle/>
        <a:p>
          <a:endParaRPr lang="en-US"/>
        </a:p>
      </dgm:t>
    </dgm:pt>
    <dgm:pt modelId="{3D509855-B867-42F5-BC0F-CEC00FBFA45D}" type="sibTrans" cxnId="{0C7EBA09-F269-47A4-A43A-4550675D280E}">
      <dgm:prSet/>
      <dgm:spPr/>
      <dgm:t>
        <a:bodyPr/>
        <a:lstStyle/>
        <a:p>
          <a:endParaRPr lang="en-US"/>
        </a:p>
      </dgm:t>
    </dgm:pt>
    <dgm:pt modelId="{88B5F880-14B6-48BE-8CF0-68AA0A93A8CB}">
      <dgm:prSet phldrT="[Text]" custT="1"/>
      <dgm:spPr/>
      <dgm:t>
        <a:bodyPr/>
        <a:lstStyle/>
        <a:p>
          <a:r>
            <a:rPr lang="bn-IN" sz="3200" b="1" dirty="0" smtClean="0">
              <a:solidFill>
                <a:srgbClr val="0070C0"/>
              </a:solidFill>
              <a:latin typeface="Narkisim" pitchFamily="34" charset="-79"/>
              <a:cs typeface="Narkisim" pitchFamily="34" charset="-79"/>
            </a:rPr>
            <a:t>বাতাসের গতিবেগ বেড়ে যায়</a:t>
          </a:r>
          <a:endParaRPr lang="en-US" sz="3200" b="1" dirty="0">
            <a:solidFill>
              <a:srgbClr val="0070C0"/>
            </a:solidFill>
            <a:latin typeface="Narkisim" pitchFamily="34" charset="-79"/>
            <a:cs typeface="Narkisim" pitchFamily="34" charset="-79"/>
          </a:endParaRPr>
        </a:p>
      </dgm:t>
    </dgm:pt>
    <dgm:pt modelId="{4C18D5E0-728B-4C38-8BB2-68ACDFF6220A}" type="parTrans" cxnId="{5020691B-A8AE-4AFF-9B02-6E5EB0F86EAC}">
      <dgm:prSet/>
      <dgm:spPr/>
      <dgm:t>
        <a:bodyPr/>
        <a:lstStyle/>
        <a:p>
          <a:endParaRPr lang="en-US"/>
        </a:p>
      </dgm:t>
    </dgm:pt>
    <dgm:pt modelId="{FCF450E3-EE6D-4E74-9F4C-090A6D530293}" type="sibTrans" cxnId="{5020691B-A8AE-4AFF-9B02-6E5EB0F86EAC}">
      <dgm:prSet/>
      <dgm:spPr/>
      <dgm:t>
        <a:bodyPr/>
        <a:lstStyle/>
        <a:p>
          <a:endParaRPr lang="en-US"/>
        </a:p>
      </dgm:t>
    </dgm:pt>
    <dgm:pt modelId="{88316EC1-5990-4CB7-AA89-45C99DB376BF}">
      <dgm:prSet phldrT="[Text]" custT="1"/>
      <dgm:spPr/>
      <dgm:t>
        <a:bodyPr/>
        <a:lstStyle/>
        <a:p>
          <a:r>
            <a:rPr lang="bn-IN" sz="2800" b="1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নিচের দিকে জলীয়বাষ্প বেশি থাকে</a:t>
          </a:r>
          <a:endParaRPr lang="en-US" sz="2800" b="1" dirty="0">
            <a:solidFill>
              <a:srgbClr val="C00000"/>
            </a:solidFill>
            <a:latin typeface="Narkisim" pitchFamily="34" charset="-79"/>
            <a:cs typeface="Narkisim" pitchFamily="34" charset="-79"/>
          </a:endParaRPr>
        </a:p>
      </dgm:t>
    </dgm:pt>
    <dgm:pt modelId="{EB6FA934-AF1A-4439-B64C-78C8E5787394}" type="parTrans" cxnId="{0BE99DC9-754D-4384-9EF0-47E2E19C0CEA}">
      <dgm:prSet/>
      <dgm:spPr/>
      <dgm:t>
        <a:bodyPr/>
        <a:lstStyle/>
        <a:p>
          <a:endParaRPr lang="en-US"/>
        </a:p>
      </dgm:t>
    </dgm:pt>
    <dgm:pt modelId="{7B2DD88D-4AA3-4DA3-B720-BD954C992340}" type="sibTrans" cxnId="{0BE99DC9-754D-4384-9EF0-47E2E19C0CEA}">
      <dgm:prSet/>
      <dgm:spPr/>
      <dgm:t>
        <a:bodyPr/>
        <a:lstStyle/>
        <a:p>
          <a:endParaRPr lang="en-US"/>
        </a:p>
      </dgm:t>
    </dgm:pt>
    <dgm:pt modelId="{EDDB6B38-2232-423E-9A3B-BF2B62AD65D8}">
      <dgm:prSet phldrT="[Text]" custT="1"/>
      <dgm:spPr/>
      <dgm:t>
        <a:bodyPr/>
        <a:lstStyle/>
        <a:p>
          <a:pPr algn="ctr"/>
          <a:r>
            <a:rPr lang="bn-IN" sz="3200" b="1" dirty="0" smtClean="0">
              <a:solidFill>
                <a:srgbClr val="7030A0"/>
              </a:solidFill>
              <a:latin typeface="Narkisim" pitchFamily="34" charset="-79"/>
              <a:cs typeface="Narkisim" pitchFamily="34" charset="-79"/>
            </a:rPr>
            <a:t>মেঘ,বৃষ্টি,ঝড়কুয়াশ</a:t>
          </a:r>
          <a:endParaRPr lang="en-US" sz="3200" b="1" dirty="0">
            <a:solidFill>
              <a:srgbClr val="7030A0"/>
            </a:solidFill>
            <a:latin typeface="Narkisim" pitchFamily="34" charset="-79"/>
            <a:cs typeface="Narkisim" pitchFamily="34" charset="-79"/>
          </a:endParaRPr>
        </a:p>
      </dgm:t>
    </dgm:pt>
    <dgm:pt modelId="{B207D050-2BA6-4582-9291-E89222876620}" type="parTrans" cxnId="{4783229F-240D-43E0-B237-A58E8168E1BB}">
      <dgm:prSet/>
      <dgm:spPr/>
      <dgm:t>
        <a:bodyPr/>
        <a:lstStyle/>
        <a:p>
          <a:endParaRPr lang="en-US"/>
        </a:p>
      </dgm:t>
    </dgm:pt>
    <dgm:pt modelId="{19119992-0A66-4857-B2AB-4EE15FE20AC3}" type="sibTrans" cxnId="{4783229F-240D-43E0-B237-A58E8168E1BB}">
      <dgm:prSet/>
      <dgm:spPr/>
      <dgm:t>
        <a:bodyPr/>
        <a:lstStyle/>
        <a:p>
          <a:endParaRPr lang="en-US"/>
        </a:p>
      </dgm:t>
    </dgm:pt>
    <dgm:pt modelId="{90C56283-9F33-43F4-AE0A-B4AE01366355}" type="pres">
      <dgm:prSet presAssocID="{4EBADC8E-FE38-4220-B239-C64F3EB5F0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789F95-CD02-49F8-ADC6-1C7333CB9D99}" type="pres">
      <dgm:prSet presAssocID="{1726BE8D-C3B5-4E61-B980-2D5F695CD2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F1BC6-C4AB-4AB4-B9B0-5522A61516F4}" type="pres">
      <dgm:prSet presAssocID="{B3AF9599-439E-4463-857B-BD39CFEAFBB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3FD33C8-DF99-4469-B1E3-98B86FD858A6}" type="pres">
      <dgm:prSet presAssocID="{B3AF9599-439E-4463-857B-BD39CFEAFB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DF7361C-112B-4DDA-99A8-B52AADC7251F}" type="pres">
      <dgm:prSet presAssocID="{F06159DC-783F-4731-9040-8EDAEBCF9C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41684-1A2A-4F61-8DDE-CF29E7B3EB7E}" type="pres">
      <dgm:prSet presAssocID="{3D509855-B867-42F5-BC0F-CEC00FBFA45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8431379-FF77-497E-8306-1A2DB52E97CA}" type="pres">
      <dgm:prSet presAssocID="{3D509855-B867-42F5-BC0F-CEC00FBFA45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4934D7F-420D-4DC1-B8FC-4404A50AD16C}" type="pres">
      <dgm:prSet presAssocID="{88B5F880-14B6-48BE-8CF0-68AA0A93A8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48CDE-0C9C-4682-B1B7-97910A16B791}" type="pres">
      <dgm:prSet presAssocID="{FCF450E3-EE6D-4E74-9F4C-090A6D53029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0C5EAA-6D23-498D-8B40-A01B14356259}" type="pres">
      <dgm:prSet presAssocID="{FCF450E3-EE6D-4E74-9F4C-090A6D53029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3E8A188-1368-4524-8CF6-DACC3EADCEB4}" type="pres">
      <dgm:prSet presAssocID="{88316EC1-5990-4CB7-AA89-45C99DB376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464A9-7AB5-4AF7-810D-0AE644897AF1}" type="pres">
      <dgm:prSet presAssocID="{7B2DD88D-4AA3-4DA3-B720-BD954C99234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28CAE95-E894-4231-9E72-212ABC3E8B46}" type="pres">
      <dgm:prSet presAssocID="{7B2DD88D-4AA3-4DA3-B720-BD954C99234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A4DFF6A-34DE-4131-B41D-E9D9F1178062}" type="pres">
      <dgm:prSet presAssocID="{EDDB6B38-2232-423E-9A3B-BF2B62AD65D8}" presName="node" presStyleLbl="node1" presStyleIdx="4" presStyleCnt="5" custScaleX="107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E99DC9-754D-4384-9EF0-47E2E19C0CEA}" srcId="{4EBADC8E-FE38-4220-B239-C64F3EB5F014}" destId="{88316EC1-5990-4CB7-AA89-45C99DB376BF}" srcOrd="3" destOrd="0" parTransId="{EB6FA934-AF1A-4439-B64C-78C8E5787394}" sibTransId="{7B2DD88D-4AA3-4DA3-B720-BD954C992340}"/>
    <dgm:cxn modelId="{B51F50C2-B029-44ED-9EBC-CF5E7372C17C}" type="presOf" srcId="{1726BE8D-C3B5-4E61-B980-2D5F695CD275}" destId="{2B789F95-CD02-49F8-ADC6-1C7333CB9D99}" srcOrd="0" destOrd="0" presId="urn:microsoft.com/office/officeart/2005/8/layout/process5"/>
    <dgm:cxn modelId="{0C7EBA09-F269-47A4-A43A-4550675D280E}" srcId="{4EBADC8E-FE38-4220-B239-C64F3EB5F014}" destId="{F06159DC-783F-4731-9040-8EDAEBCF9C75}" srcOrd="1" destOrd="0" parTransId="{83C2D8B2-B229-4A49-BAE6-7A8E8B932AF1}" sibTransId="{3D509855-B867-42F5-BC0F-CEC00FBFA45D}"/>
    <dgm:cxn modelId="{4783229F-240D-43E0-B237-A58E8168E1BB}" srcId="{4EBADC8E-FE38-4220-B239-C64F3EB5F014}" destId="{EDDB6B38-2232-423E-9A3B-BF2B62AD65D8}" srcOrd="4" destOrd="0" parTransId="{B207D050-2BA6-4582-9291-E89222876620}" sibTransId="{19119992-0A66-4857-B2AB-4EE15FE20AC3}"/>
    <dgm:cxn modelId="{08C09D30-191B-4818-959A-38A1AE2E9227}" type="presOf" srcId="{EDDB6B38-2232-423E-9A3B-BF2B62AD65D8}" destId="{4A4DFF6A-34DE-4131-B41D-E9D9F1178062}" srcOrd="0" destOrd="0" presId="urn:microsoft.com/office/officeart/2005/8/layout/process5"/>
    <dgm:cxn modelId="{3E52980A-AE2D-4AA2-852F-0EA8322E1A45}" type="presOf" srcId="{3D509855-B867-42F5-BC0F-CEC00FBFA45D}" destId="{1BA41684-1A2A-4F61-8DDE-CF29E7B3EB7E}" srcOrd="0" destOrd="0" presId="urn:microsoft.com/office/officeart/2005/8/layout/process5"/>
    <dgm:cxn modelId="{B9F1CB4E-B4AB-4E9A-9976-70512114176D}" type="presOf" srcId="{3D509855-B867-42F5-BC0F-CEC00FBFA45D}" destId="{48431379-FF77-497E-8306-1A2DB52E97CA}" srcOrd="1" destOrd="0" presId="urn:microsoft.com/office/officeart/2005/8/layout/process5"/>
    <dgm:cxn modelId="{693E3F04-8114-4FFE-A543-1EA050A57EAC}" srcId="{4EBADC8E-FE38-4220-B239-C64F3EB5F014}" destId="{1726BE8D-C3B5-4E61-B980-2D5F695CD275}" srcOrd="0" destOrd="0" parTransId="{82AA30F8-250B-46C5-8AD6-5D5A917D9FAF}" sibTransId="{B3AF9599-439E-4463-857B-BD39CFEAFBBA}"/>
    <dgm:cxn modelId="{8C0D331A-479B-4224-AEAC-7BD17DF2C5E6}" type="presOf" srcId="{B3AF9599-439E-4463-857B-BD39CFEAFBBA}" destId="{F3FD33C8-DF99-4469-B1E3-98B86FD858A6}" srcOrd="1" destOrd="0" presId="urn:microsoft.com/office/officeart/2005/8/layout/process5"/>
    <dgm:cxn modelId="{64A27CA0-B3DD-43F2-85B0-EA022E903846}" type="presOf" srcId="{7B2DD88D-4AA3-4DA3-B720-BD954C992340}" destId="{128CAE95-E894-4231-9E72-212ABC3E8B46}" srcOrd="1" destOrd="0" presId="urn:microsoft.com/office/officeart/2005/8/layout/process5"/>
    <dgm:cxn modelId="{6BF8F8D3-C2B1-4912-82B0-2CEFC854964F}" type="presOf" srcId="{FCF450E3-EE6D-4E74-9F4C-090A6D530293}" destId="{5D148CDE-0C9C-4682-B1B7-97910A16B791}" srcOrd="0" destOrd="0" presId="urn:microsoft.com/office/officeart/2005/8/layout/process5"/>
    <dgm:cxn modelId="{7B3004B4-8B41-4D2D-924C-63BEF6C404B8}" type="presOf" srcId="{F06159DC-783F-4731-9040-8EDAEBCF9C75}" destId="{9DF7361C-112B-4DDA-99A8-B52AADC7251F}" srcOrd="0" destOrd="0" presId="urn:microsoft.com/office/officeart/2005/8/layout/process5"/>
    <dgm:cxn modelId="{D9B1F804-8DA7-4B26-8243-18FE42EC4580}" type="presOf" srcId="{B3AF9599-439E-4463-857B-BD39CFEAFBBA}" destId="{3DCF1BC6-C4AB-4AB4-B9B0-5522A61516F4}" srcOrd="0" destOrd="0" presId="urn:microsoft.com/office/officeart/2005/8/layout/process5"/>
    <dgm:cxn modelId="{8BFA0A1F-430D-48CA-A899-56E02A82D224}" type="presOf" srcId="{88B5F880-14B6-48BE-8CF0-68AA0A93A8CB}" destId="{14934D7F-420D-4DC1-B8FC-4404A50AD16C}" srcOrd="0" destOrd="0" presId="urn:microsoft.com/office/officeart/2005/8/layout/process5"/>
    <dgm:cxn modelId="{88759B64-DEFD-4CA8-B515-A8EBBD59A40B}" type="presOf" srcId="{FCF450E3-EE6D-4E74-9F4C-090A6D530293}" destId="{2A0C5EAA-6D23-498D-8B40-A01B14356259}" srcOrd="1" destOrd="0" presId="urn:microsoft.com/office/officeart/2005/8/layout/process5"/>
    <dgm:cxn modelId="{AE88CAFF-71C8-470C-8B9D-DFDFC869FF30}" type="presOf" srcId="{4EBADC8E-FE38-4220-B239-C64F3EB5F014}" destId="{90C56283-9F33-43F4-AE0A-B4AE01366355}" srcOrd="0" destOrd="0" presId="urn:microsoft.com/office/officeart/2005/8/layout/process5"/>
    <dgm:cxn modelId="{5020691B-A8AE-4AFF-9B02-6E5EB0F86EAC}" srcId="{4EBADC8E-FE38-4220-B239-C64F3EB5F014}" destId="{88B5F880-14B6-48BE-8CF0-68AA0A93A8CB}" srcOrd="2" destOrd="0" parTransId="{4C18D5E0-728B-4C38-8BB2-68ACDFF6220A}" sibTransId="{FCF450E3-EE6D-4E74-9F4C-090A6D530293}"/>
    <dgm:cxn modelId="{D13ADE1C-7F01-4144-A55A-D9584139288B}" type="presOf" srcId="{88316EC1-5990-4CB7-AA89-45C99DB376BF}" destId="{43E8A188-1368-4524-8CF6-DACC3EADCEB4}" srcOrd="0" destOrd="0" presId="urn:microsoft.com/office/officeart/2005/8/layout/process5"/>
    <dgm:cxn modelId="{9581082A-2927-4BBB-88C7-CFB641E75BF8}" type="presOf" srcId="{7B2DD88D-4AA3-4DA3-B720-BD954C992340}" destId="{A7E464A9-7AB5-4AF7-810D-0AE644897AF1}" srcOrd="0" destOrd="0" presId="urn:microsoft.com/office/officeart/2005/8/layout/process5"/>
    <dgm:cxn modelId="{A7F77B38-0992-4C5E-BBCB-B43A16926FC7}" type="presParOf" srcId="{90C56283-9F33-43F4-AE0A-B4AE01366355}" destId="{2B789F95-CD02-49F8-ADC6-1C7333CB9D99}" srcOrd="0" destOrd="0" presId="urn:microsoft.com/office/officeart/2005/8/layout/process5"/>
    <dgm:cxn modelId="{D284AEEF-2D49-4DBC-9A4E-1B93F87856C6}" type="presParOf" srcId="{90C56283-9F33-43F4-AE0A-B4AE01366355}" destId="{3DCF1BC6-C4AB-4AB4-B9B0-5522A61516F4}" srcOrd="1" destOrd="0" presId="urn:microsoft.com/office/officeart/2005/8/layout/process5"/>
    <dgm:cxn modelId="{530F05C9-F9B5-41E2-9AC6-0AC5CCC95E21}" type="presParOf" srcId="{3DCF1BC6-C4AB-4AB4-B9B0-5522A61516F4}" destId="{F3FD33C8-DF99-4469-B1E3-98B86FD858A6}" srcOrd="0" destOrd="0" presId="urn:microsoft.com/office/officeart/2005/8/layout/process5"/>
    <dgm:cxn modelId="{480FBF37-90EE-45D1-9C9D-C3579497BCFD}" type="presParOf" srcId="{90C56283-9F33-43F4-AE0A-B4AE01366355}" destId="{9DF7361C-112B-4DDA-99A8-B52AADC7251F}" srcOrd="2" destOrd="0" presId="urn:microsoft.com/office/officeart/2005/8/layout/process5"/>
    <dgm:cxn modelId="{EB49C7E6-C3C0-4350-BD43-7B6C32342753}" type="presParOf" srcId="{90C56283-9F33-43F4-AE0A-B4AE01366355}" destId="{1BA41684-1A2A-4F61-8DDE-CF29E7B3EB7E}" srcOrd="3" destOrd="0" presId="urn:microsoft.com/office/officeart/2005/8/layout/process5"/>
    <dgm:cxn modelId="{D2D6F95A-79D5-4E51-9E72-58CB8779686D}" type="presParOf" srcId="{1BA41684-1A2A-4F61-8DDE-CF29E7B3EB7E}" destId="{48431379-FF77-497E-8306-1A2DB52E97CA}" srcOrd="0" destOrd="0" presId="urn:microsoft.com/office/officeart/2005/8/layout/process5"/>
    <dgm:cxn modelId="{E5E72DB5-9196-4532-B675-92F31DCADF31}" type="presParOf" srcId="{90C56283-9F33-43F4-AE0A-B4AE01366355}" destId="{14934D7F-420D-4DC1-B8FC-4404A50AD16C}" srcOrd="4" destOrd="0" presId="urn:microsoft.com/office/officeart/2005/8/layout/process5"/>
    <dgm:cxn modelId="{EC4E9F33-EB33-44F3-8F50-B9F0509B735D}" type="presParOf" srcId="{90C56283-9F33-43F4-AE0A-B4AE01366355}" destId="{5D148CDE-0C9C-4682-B1B7-97910A16B791}" srcOrd="5" destOrd="0" presId="urn:microsoft.com/office/officeart/2005/8/layout/process5"/>
    <dgm:cxn modelId="{E31EC25A-FF7D-4075-8CCA-9441D3D67916}" type="presParOf" srcId="{5D148CDE-0C9C-4682-B1B7-97910A16B791}" destId="{2A0C5EAA-6D23-498D-8B40-A01B14356259}" srcOrd="0" destOrd="0" presId="urn:microsoft.com/office/officeart/2005/8/layout/process5"/>
    <dgm:cxn modelId="{6F323FF7-68A1-4C7D-B13C-8EA713864DD2}" type="presParOf" srcId="{90C56283-9F33-43F4-AE0A-B4AE01366355}" destId="{43E8A188-1368-4524-8CF6-DACC3EADCEB4}" srcOrd="6" destOrd="0" presId="urn:microsoft.com/office/officeart/2005/8/layout/process5"/>
    <dgm:cxn modelId="{DA86A4E9-D016-4386-80ED-939E9325E9E6}" type="presParOf" srcId="{90C56283-9F33-43F4-AE0A-B4AE01366355}" destId="{A7E464A9-7AB5-4AF7-810D-0AE644897AF1}" srcOrd="7" destOrd="0" presId="urn:microsoft.com/office/officeart/2005/8/layout/process5"/>
    <dgm:cxn modelId="{3A028032-C37F-4F06-BBD3-B5A710FCBC1B}" type="presParOf" srcId="{A7E464A9-7AB5-4AF7-810D-0AE644897AF1}" destId="{128CAE95-E894-4231-9E72-212ABC3E8B46}" srcOrd="0" destOrd="0" presId="urn:microsoft.com/office/officeart/2005/8/layout/process5"/>
    <dgm:cxn modelId="{DA02FE2B-AD35-4F4C-AE89-0B6009F2A730}" type="presParOf" srcId="{90C56283-9F33-43F4-AE0A-B4AE01366355}" destId="{4A4DFF6A-34DE-4131-B41D-E9D9F117806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83043F-BC83-4E82-9623-C2C77FF80C99}" type="doc">
      <dgm:prSet loTypeId="urn:microsoft.com/office/officeart/2005/8/layout/hLis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1BAAF8-18A7-453D-BFF9-78DEF616A24F}">
      <dgm:prSet phldrT="[Text]" custT="1"/>
      <dgm:spPr/>
      <dgm:t>
        <a:bodyPr/>
        <a:lstStyle/>
        <a:p>
          <a:r>
            <a:rPr lang="bn-IN" sz="3200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 </a:t>
          </a:r>
          <a:r>
            <a:rPr lang="bn-IN" sz="3600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ট্রপোবিরতির উপরের দিকে ৫০ কিলমিটার পর্যন্ত স্ট্রাট্রোমন্ডল</a:t>
          </a:r>
          <a:endParaRPr lang="en-US" sz="3600" dirty="0">
            <a:solidFill>
              <a:srgbClr val="C00000"/>
            </a:solidFill>
            <a:latin typeface="Narkisim" pitchFamily="34" charset="-79"/>
            <a:cs typeface="Narkisim" pitchFamily="34" charset="-79"/>
          </a:endParaRPr>
        </a:p>
      </dgm:t>
    </dgm:pt>
    <dgm:pt modelId="{E3CE0002-B233-4B71-A450-00559294E004}" type="parTrans" cxnId="{F22B1846-3796-4F98-80EE-1827C79C0F2E}">
      <dgm:prSet/>
      <dgm:spPr/>
      <dgm:t>
        <a:bodyPr/>
        <a:lstStyle/>
        <a:p>
          <a:endParaRPr lang="en-US"/>
        </a:p>
      </dgm:t>
    </dgm:pt>
    <dgm:pt modelId="{B3AB2DF2-C9F1-40DA-8E31-D8BE79CA7FE7}" type="sibTrans" cxnId="{F22B1846-3796-4F98-80EE-1827C79C0F2E}">
      <dgm:prSet/>
      <dgm:spPr/>
      <dgm:t>
        <a:bodyPr/>
        <a:lstStyle/>
        <a:p>
          <a:endParaRPr lang="en-US"/>
        </a:p>
      </dgm:t>
    </dgm:pt>
    <dgm:pt modelId="{7E469D27-4401-4A1C-AC5B-460E3E578653}">
      <dgm:prSet phldrT="[Text]" custT="1"/>
      <dgm:spPr/>
      <dgm:t>
        <a:bodyPr/>
        <a:lstStyle/>
        <a:p>
          <a:r>
            <a:rPr lang="bn-IN" sz="3200" b="0" dirty="0" smtClean="0">
              <a:solidFill>
                <a:schemeClr val="bg1">
                  <a:lumMod val="95000"/>
                  <a:lumOff val="5000"/>
                </a:schemeClr>
              </a:solidFill>
              <a:latin typeface="Narkisim" pitchFamily="34" charset="-79"/>
              <a:cs typeface="Narkisim" pitchFamily="34" charset="-79"/>
            </a:rPr>
            <a:t>ওজোন গ্যাসের স্তর বেশি </a:t>
          </a:r>
          <a:endParaRPr lang="en-US" sz="3200" b="0" dirty="0">
            <a:solidFill>
              <a:schemeClr val="bg1">
                <a:lumMod val="95000"/>
                <a:lumOff val="5000"/>
              </a:schemeClr>
            </a:solidFill>
            <a:latin typeface="Narkisim" pitchFamily="34" charset="-79"/>
            <a:cs typeface="Narkisim" pitchFamily="34" charset="-79"/>
          </a:endParaRPr>
        </a:p>
      </dgm:t>
    </dgm:pt>
    <dgm:pt modelId="{DF65B71D-6AAE-48BD-B8FE-90642D3D8A04}" type="parTrans" cxnId="{01FD8371-4DB2-4328-9815-734CE4D1F9D5}">
      <dgm:prSet/>
      <dgm:spPr/>
      <dgm:t>
        <a:bodyPr/>
        <a:lstStyle/>
        <a:p>
          <a:endParaRPr lang="en-US"/>
        </a:p>
      </dgm:t>
    </dgm:pt>
    <dgm:pt modelId="{2CCD1F87-ED44-45B7-87F2-D26A93238444}" type="sibTrans" cxnId="{01FD8371-4DB2-4328-9815-734CE4D1F9D5}">
      <dgm:prSet/>
      <dgm:spPr/>
      <dgm:t>
        <a:bodyPr/>
        <a:lstStyle/>
        <a:p>
          <a:endParaRPr lang="en-US"/>
        </a:p>
      </dgm:t>
    </dgm:pt>
    <dgm:pt modelId="{ECBE5C72-D94B-4AE9-B98D-428AD648A860}">
      <dgm:prSet phldrT="[Text]" custT="1"/>
      <dgm:spPr/>
      <dgm:t>
        <a:bodyPr/>
        <a:lstStyle/>
        <a:p>
          <a:r>
            <a:rPr lang="bn-IN" sz="32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bn-IN" sz="2800" b="0" dirty="0" smtClean="0">
              <a:solidFill>
                <a:srgbClr val="002060"/>
              </a:solidFill>
              <a:latin typeface="Narkisim" pitchFamily="34" charset="-79"/>
              <a:cs typeface="Narkisim" pitchFamily="34" charset="-79"/>
            </a:rPr>
            <a:t>অতি সূক্ষ ধূলিকণা ছাড়া জলীয়বাষ্প থাকে না  </a:t>
          </a:r>
          <a:endParaRPr lang="en-US" sz="2800" b="0" dirty="0">
            <a:solidFill>
              <a:srgbClr val="002060"/>
            </a:solidFill>
            <a:latin typeface="Narkisim" pitchFamily="34" charset="-79"/>
            <a:cs typeface="Narkisim" pitchFamily="34" charset="-79"/>
          </a:endParaRPr>
        </a:p>
      </dgm:t>
    </dgm:pt>
    <dgm:pt modelId="{AD49C091-FF76-4A03-88B4-C45FF081F1D5}" type="parTrans" cxnId="{7E3E685F-9C2A-4AB7-B927-C102B7F656C8}">
      <dgm:prSet/>
      <dgm:spPr/>
      <dgm:t>
        <a:bodyPr/>
        <a:lstStyle/>
        <a:p>
          <a:endParaRPr lang="en-US"/>
        </a:p>
      </dgm:t>
    </dgm:pt>
    <dgm:pt modelId="{D0559248-8F5B-4BE8-B938-1DAEFA811987}" type="sibTrans" cxnId="{7E3E685F-9C2A-4AB7-B927-C102B7F656C8}">
      <dgm:prSet/>
      <dgm:spPr/>
      <dgm:t>
        <a:bodyPr/>
        <a:lstStyle/>
        <a:p>
          <a:endParaRPr lang="en-US"/>
        </a:p>
      </dgm:t>
    </dgm:pt>
    <dgm:pt modelId="{F7B5EFA9-5358-4C64-89EC-EC54C8BF0ACD}">
      <dgm:prSet phldrT="[Text]" custT="1"/>
      <dgm:spPr/>
      <dgm:t>
        <a:bodyPr/>
        <a:lstStyle/>
        <a:p>
          <a:r>
            <a:rPr lang="bn-IN" sz="2800" dirty="0" smtClean="0">
              <a:solidFill>
                <a:srgbClr val="7030A0"/>
              </a:solidFill>
              <a:latin typeface="Narkisim" pitchFamily="34" charset="-79"/>
              <a:cs typeface="Narkisim" pitchFamily="34" charset="-79"/>
            </a:rPr>
            <a:t>আবহাওয়া শান্ত ও শুষ্ক থাকে।জেট বিমান চলাচল করে</a:t>
          </a:r>
          <a:endParaRPr lang="en-US" sz="2800" dirty="0">
            <a:solidFill>
              <a:srgbClr val="7030A0"/>
            </a:solidFill>
            <a:latin typeface="Narkisim" pitchFamily="34" charset="-79"/>
            <a:cs typeface="Narkisim" pitchFamily="34" charset="-79"/>
          </a:endParaRPr>
        </a:p>
      </dgm:t>
    </dgm:pt>
    <dgm:pt modelId="{CF00E758-F6D6-4ECD-8DE3-8EF695A13203}" type="parTrans" cxnId="{9E78B921-87B3-4A19-B7A8-225714A6E369}">
      <dgm:prSet/>
      <dgm:spPr/>
      <dgm:t>
        <a:bodyPr/>
        <a:lstStyle/>
        <a:p>
          <a:endParaRPr lang="en-US"/>
        </a:p>
      </dgm:t>
    </dgm:pt>
    <dgm:pt modelId="{1A8399D4-49EB-485D-91C5-2E06420DEFB3}" type="sibTrans" cxnId="{9E78B921-87B3-4A19-B7A8-225714A6E369}">
      <dgm:prSet/>
      <dgm:spPr/>
      <dgm:t>
        <a:bodyPr/>
        <a:lstStyle/>
        <a:p>
          <a:endParaRPr lang="en-US"/>
        </a:p>
      </dgm:t>
    </dgm:pt>
    <dgm:pt modelId="{41CD83E7-569F-4441-9B1A-91263D6D3F58}" type="pres">
      <dgm:prSet presAssocID="{2383043F-BC83-4E82-9623-C2C77FF80C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D5C8D7-08D4-492D-A924-36A556FE32E1}" type="pres">
      <dgm:prSet presAssocID="{F21BAAF8-18A7-453D-BFF9-78DEF616A24F}" presName="roof" presStyleLbl="dkBgShp" presStyleIdx="0" presStyleCnt="2"/>
      <dgm:spPr/>
      <dgm:t>
        <a:bodyPr/>
        <a:lstStyle/>
        <a:p>
          <a:endParaRPr lang="en-US"/>
        </a:p>
      </dgm:t>
    </dgm:pt>
    <dgm:pt modelId="{5E78DAA0-E3F5-4A33-9F9F-F58FDF5941DE}" type="pres">
      <dgm:prSet presAssocID="{F21BAAF8-18A7-453D-BFF9-78DEF616A24F}" presName="pillars" presStyleCnt="0"/>
      <dgm:spPr/>
    </dgm:pt>
    <dgm:pt modelId="{EAC202BC-C8A2-4823-87EF-96E74222C5EA}" type="pres">
      <dgm:prSet presAssocID="{F21BAAF8-18A7-453D-BFF9-78DEF616A24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26F46-BEB4-458C-A3B8-B52546FC4B63}" type="pres">
      <dgm:prSet presAssocID="{ECBE5C72-D94B-4AE9-B98D-428AD648A86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6683C-D57F-458D-A86F-891428D127A2}" type="pres">
      <dgm:prSet presAssocID="{F7B5EFA9-5358-4C64-89EC-EC54C8BF0AC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BC5FD-6C1B-4EC3-8C9F-95F3FA6AA309}" type="pres">
      <dgm:prSet presAssocID="{F21BAAF8-18A7-453D-BFF9-78DEF616A24F}" presName="base" presStyleLbl="dkBgShp" presStyleIdx="1" presStyleCnt="2"/>
      <dgm:spPr/>
    </dgm:pt>
  </dgm:ptLst>
  <dgm:cxnLst>
    <dgm:cxn modelId="{B7BEE251-9C59-44AE-8643-97D14774B5F0}" type="presOf" srcId="{7E469D27-4401-4A1C-AC5B-460E3E578653}" destId="{EAC202BC-C8A2-4823-87EF-96E74222C5EA}" srcOrd="0" destOrd="0" presId="urn:microsoft.com/office/officeart/2005/8/layout/hList3"/>
    <dgm:cxn modelId="{02F9D8E8-1B8A-4203-A563-FC597ADEFD11}" type="presOf" srcId="{F21BAAF8-18A7-453D-BFF9-78DEF616A24F}" destId="{E7D5C8D7-08D4-492D-A924-36A556FE32E1}" srcOrd="0" destOrd="0" presId="urn:microsoft.com/office/officeart/2005/8/layout/hList3"/>
    <dgm:cxn modelId="{D4474968-0AC5-4F59-A7D6-4D175728AA53}" type="presOf" srcId="{F7B5EFA9-5358-4C64-89EC-EC54C8BF0ACD}" destId="{ADB6683C-D57F-458D-A86F-891428D127A2}" srcOrd="0" destOrd="0" presId="urn:microsoft.com/office/officeart/2005/8/layout/hList3"/>
    <dgm:cxn modelId="{3F900E8D-77FF-487E-89DA-0B72CA7C2F81}" type="presOf" srcId="{ECBE5C72-D94B-4AE9-B98D-428AD648A860}" destId="{41E26F46-BEB4-458C-A3B8-B52546FC4B63}" srcOrd="0" destOrd="0" presId="urn:microsoft.com/office/officeart/2005/8/layout/hList3"/>
    <dgm:cxn modelId="{F22B1846-3796-4F98-80EE-1827C79C0F2E}" srcId="{2383043F-BC83-4E82-9623-C2C77FF80C99}" destId="{F21BAAF8-18A7-453D-BFF9-78DEF616A24F}" srcOrd="0" destOrd="0" parTransId="{E3CE0002-B233-4B71-A450-00559294E004}" sibTransId="{B3AB2DF2-C9F1-40DA-8E31-D8BE79CA7FE7}"/>
    <dgm:cxn modelId="{D4A21781-127B-4481-A700-B57CD46CEB62}" type="presOf" srcId="{2383043F-BC83-4E82-9623-C2C77FF80C99}" destId="{41CD83E7-569F-4441-9B1A-91263D6D3F58}" srcOrd="0" destOrd="0" presId="urn:microsoft.com/office/officeart/2005/8/layout/hList3"/>
    <dgm:cxn modelId="{7E3E685F-9C2A-4AB7-B927-C102B7F656C8}" srcId="{F21BAAF8-18A7-453D-BFF9-78DEF616A24F}" destId="{ECBE5C72-D94B-4AE9-B98D-428AD648A860}" srcOrd="1" destOrd="0" parTransId="{AD49C091-FF76-4A03-88B4-C45FF081F1D5}" sibTransId="{D0559248-8F5B-4BE8-B938-1DAEFA811987}"/>
    <dgm:cxn modelId="{01FD8371-4DB2-4328-9815-734CE4D1F9D5}" srcId="{F21BAAF8-18A7-453D-BFF9-78DEF616A24F}" destId="{7E469D27-4401-4A1C-AC5B-460E3E578653}" srcOrd="0" destOrd="0" parTransId="{DF65B71D-6AAE-48BD-B8FE-90642D3D8A04}" sibTransId="{2CCD1F87-ED44-45B7-87F2-D26A93238444}"/>
    <dgm:cxn modelId="{9E78B921-87B3-4A19-B7A8-225714A6E369}" srcId="{F21BAAF8-18A7-453D-BFF9-78DEF616A24F}" destId="{F7B5EFA9-5358-4C64-89EC-EC54C8BF0ACD}" srcOrd="2" destOrd="0" parTransId="{CF00E758-F6D6-4ECD-8DE3-8EF695A13203}" sibTransId="{1A8399D4-49EB-485D-91C5-2E06420DEFB3}"/>
    <dgm:cxn modelId="{8CBAB456-C4BF-4079-8E06-DF1ABC76088C}" type="presParOf" srcId="{41CD83E7-569F-4441-9B1A-91263D6D3F58}" destId="{E7D5C8D7-08D4-492D-A924-36A556FE32E1}" srcOrd="0" destOrd="0" presId="urn:microsoft.com/office/officeart/2005/8/layout/hList3"/>
    <dgm:cxn modelId="{250575B0-B2E5-4464-9D14-8D20FB5FD961}" type="presParOf" srcId="{41CD83E7-569F-4441-9B1A-91263D6D3F58}" destId="{5E78DAA0-E3F5-4A33-9F9F-F58FDF5941DE}" srcOrd="1" destOrd="0" presId="urn:microsoft.com/office/officeart/2005/8/layout/hList3"/>
    <dgm:cxn modelId="{3A370D29-F3EC-443E-9AB7-10E7B201C908}" type="presParOf" srcId="{5E78DAA0-E3F5-4A33-9F9F-F58FDF5941DE}" destId="{EAC202BC-C8A2-4823-87EF-96E74222C5EA}" srcOrd="0" destOrd="0" presId="urn:microsoft.com/office/officeart/2005/8/layout/hList3"/>
    <dgm:cxn modelId="{D0345022-0333-40DC-B08C-A22A41D2D233}" type="presParOf" srcId="{5E78DAA0-E3F5-4A33-9F9F-F58FDF5941DE}" destId="{41E26F46-BEB4-458C-A3B8-B52546FC4B63}" srcOrd="1" destOrd="0" presId="urn:microsoft.com/office/officeart/2005/8/layout/hList3"/>
    <dgm:cxn modelId="{4047DCC2-3B7F-442C-B251-6D9455E0DC7C}" type="presParOf" srcId="{5E78DAA0-E3F5-4A33-9F9F-F58FDF5941DE}" destId="{ADB6683C-D57F-458D-A86F-891428D127A2}" srcOrd="2" destOrd="0" presId="urn:microsoft.com/office/officeart/2005/8/layout/hList3"/>
    <dgm:cxn modelId="{2C561430-E711-449A-8BE5-FA5E0D4817B4}" type="presParOf" srcId="{41CD83E7-569F-4441-9B1A-91263D6D3F58}" destId="{D5DBC5FD-6C1B-4EC3-8C9F-95F3FA6AA30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6B3DFB-AC1E-47B2-A135-A3ADE7061547}" type="doc">
      <dgm:prSet loTypeId="urn:microsoft.com/office/officeart/2005/8/layout/hierarchy4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A68ED9-4B4C-44B5-BE2B-1A51A34A7416}">
      <dgm:prSet phldrT="[Text]" custT="1"/>
      <dgm:spPr/>
      <dgm:t>
        <a:bodyPr/>
        <a:lstStyle/>
        <a:p>
          <a:r>
            <a:rPr lang="bn-IN" sz="36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স্ট্রাটোবিরতির পর প্রায় ৮০ কিলোমিটার বিস্তৃত </a:t>
          </a:r>
          <a:endParaRPr lang="en-US" sz="36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gm:t>
    </dgm:pt>
    <dgm:pt modelId="{7669195E-49C3-425B-A76A-706C1CE0CAB5}" type="parTrans" cxnId="{338BF1AD-F806-4EA0-ABBD-086D39FDC0CE}">
      <dgm:prSet/>
      <dgm:spPr/>
      <dgm:t>
        <a:bodyPr/>
        <a:lstStyle/>
        <a:p>
          <a:endParaRPr lang="en-US"/>
        </a:p>
      </dgm:t>
    </dgm:pt>
    <dgm:pt modelId="{5105A8C1-CDFF-4B18-8F32-297C1F8217FF}" type="sibTrans" cxnId="{338BF1AD-F806-4EA0-ABBD-086D39FDC0CE}">
      <dgm:prSet/>
      <dgm:spPr/>
      <dgm:t>
        <a:bodyPr/>
        <a:lstStyle/>
        <a:p>
          <a:endParaRPr lang="en-US"/>
        </a:p>
      </dgm:t>
    </dgm:pt>
    <dgm:pt modelId="{8B5772B1-E179-4529-B22D-3FCC6D1E5CB3}">
      <dgm:prSet phldrT="[Text]" custT="1"/>
      <dgm:spPr/>
      <dgm:t>
        <a:bodyPr/>
        <a:lstStyle/>
        <a:p>
          <a:r>
            <a:rPr lang="bn-IN" sz="3200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উচ্চতা বাড়ার সাথে সাথে তাপমাত্রা কমে যায়</a:t>
          </a:r>
          <a:endParaRPr lang="en-US" sz="3200" dirty="0">
            <a:solidFill>
              <a:srgbClr val="C00000"/>
            </a:solidFill>
            <a:latin typeface="Narkisim" pitchFamily="34" charset="-79"/>
            <a:cs typeface="Narkisim" pitchFamily="34" charset="-79"/>
          </a:endParaRPr>
        </a:p>
      </dgm:t>
    </dgm:pt>
    <dgm:pt modelId="{8EB91B94-1DA9-41F1-B2EE-0284359F2369}" type="parTrans" cxnId="{B28F3FC3-025B-4014-ABA2-6C7BDABFC949}">
      <dgm:prSet/>
      <dgm:spPr/>
      <dgm:t>
        <a:bodyPr/>
        <a:lstStyle/>
        <a:p>
          <a:endParaRPr lang="en-US"/>
        </a:p>
      </dgm:t>
    </dgm:pt>
    <dgm:pt modelId="{04986B3F-FBA2-46C8-96C8-4E33BE85A6CA}" type="sibTrans" cxnId="{B28F3FC3-025B-4014-ABA2-6C7BDABFC949}">
      <dgm:prSet/>
      <dgm:spPr/>
      <dgm:t>
        <a:bodyPr/>
        <a:lstStyle/>
        <a:p>
          <a:endParaRPr lang="en-US"/>
        </a:p>
      </dgm:t>
    </dgm:pt>
    <dgm:pt modelId="{F10CCDE1-D965-4C3B-8FD2-58F39D3F1321}">
      <dgm:prSet phldrT="[Text]" custT="1"/>
      <dgm:spPr/>
      <dgm:t>
        <a:bodyPr/>
        <a:lstStyle/>
        <a:p>
          <a:r>
            <a:rPr lang="bn-IN" sz="3200" dirty="0" smtClean="0">
              <a:solidFill>
                <a:srgbClr val="7030A0"/>
              </a:solidFill>
              <a:latin typeface="Narkisim" pitchFamily="34" charset="-79"/>
              <a:cs typeface="Narkisim" pitchFamily="34" charset="-79"/>
            </a:rPr>
            <a:t>মহাকাশ থেকে যে সব উল্কা পৃথিবীতে ছুটে আসে তা এই স্তরে এসে পুড়ে যায়</a:t>
          </a:r>
          <a:endParaRPr lang="en-US" sz="3200" dirty="0">
            <a:solidFill>
              <a:srgbClr val="7030A0"/>
            </a:solidFill>
            <a:latin typeface="Narkisim" pitchFamily="34" charset="-79"/>
            <a:cs typeface="Narkisim" pitchFamily="34" charset="-79"/>
          </a:endParaRPr>
        </a:p>
      </dgm:t>
    </dgm:pt>
    <dgm:pt modelId="{BF2BCBF2-2AFA-4660-B4DA-977F989F26DE}" type="parTrans" cxnId="{00215CF5-F534-4C13-ACDB-3B62C28EED76}">
      <dgm:prSet/>
      <dgm:spPr/>
      <dgm:t>
        <a:bodyPr/>
        <a:lstStyle/>
        <a:p>
          <a:endParaRPr lang="en-US"/>
        </a:p>
      </dgm:t>
    </dgm:pt>
    <dgm:pt modelId="{86629C7B-3680-47CB-8550-A415C7A9A367}" type="sibTrans" cxnId="{00215CF5-F534-4C13-ACDB-3B62C28EED76}">
      <dgm:prSet/>
      <dgm:spPr/>
      <dgm:t>
        <a:bodyPr/>
        <a:lstStyle/>
        <a:p>
          <a:endParaRPr lang="en-US"/>
        </a:p>
      </dgm:t>
    </dgm:pt>
    <dgm:pt modelId="{44211F1E-E483-46DB-9697-974469F37217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accent1"/>
              </a:solidFill>
              <a:latin typeface="Narkisim" pitchFamily="34" charset="-79"/>
              <a:cs typeface="Narkisim" pitchFamily="34" charset="-79"/>
            </a:rPr>
            <a:t>সবচেয়ে শীতল স্তর</a:t>
          </a:r>
          <a:endParaRPr lang="en-US" sz="3200" dirty="0">
            <a:solidFill>
              <a:schemeClr val="accent1"/>
            </a:solidFill>
            <a:latin typeface="Narkisim" pitchFamily="34" charset="-79"/>
            <a:cs typeface="Narkisim" pitchFamily="34" charset="-79"/>
          </a:endParaRPr>
        </a:p>
      </dgm:t>
    </dgm:pt>
    <dgm:pt modelId="{00997E04-9B1B-46EF-B294-460D3BF5A986}" type="parTrans" cxnId="{A57F7725-87F0-4128-882B-9D01E7B593D9}">
      <dgm:prSet/>
      <dgm:spPr/>
      <dgm:t>
        <a:bodyPr/>
        <a:lstStyle/>
        <a:p>
          <a:endParaRPr lang="en-US"/>
        </a:p>
      </dgm:t>
    </dgm:pt>
    <dgm:pt modelId="{59236D9A-36D5-4449-B066-606C41B49CC0}" type="sibTrans" cxnId="{A57F7725-87F0-4128-882B-9D01E7B593D9}">
      <dgm:prSet/>
      <dgm:spPr/>
      <dgm:t>
        <a:bodyPr/>
        <a:lstStyle/>
        <a:p>
          <a:endParaRPr lang="en-US"/>
        </a:p>
      </dgm:t>
    </dgm:pt>
    <dgm:pt modelId="{43A01177-F620-414F-AB5A-2434DAAD4CB7}" type="pres">
      <dgm:prSet presAssocID="{5C6B3DFB-AC1E-47B2-A135-A3ADE70615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1A7D43-DA02-4A9C-AB4C-E388F2CB8199}" type="pres">
      <dgm:prSet presAssocID="{B9A68ED9-4B4C-44B5-BE2B-1A51A34A7416}" presName="vertOne" presStyleCnt="0"/>
      <dgm:spPr/>
    </dgm:pt>
    <dgm:pt modelId="{6B861ED1-F860-402C-89DD-8CBFC52D744F}" type="pres">
      <dgm:prSet presAssocID="{B9A68ED9-4B4C-44B5-BE2B-1A51A34A7416}" presName="txOne" presStyleLbl="node0" presStyleIdx="0" presStyleCnt="1" custScaleY="59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DC1739-C042-4DDD-ACA7-3077A5F4A785}" type="pres">
      <dgm:prSet presAssocID="{B9A68ED9-4B4C-44B5-BE2B-1A51A34A7416}" presName="parTransOne" presStyleCnt="0"/>
      <dgm:spPr/>
    </dgm:pt>
    <dgm:pt modelId="{7F4D2C66-8DEC-410B-89B3-1613BBABF70C}" type="pres">
      <dgm:prSet presAssocID="{B9A68ED9-4B4C-44B5-BE2B-1A51A34A7416}" presName="horzOne" presStyleCnt="0"/>
      <dgm:spPr/>
    </dgm:pt>
    <dgm:pt modelId="{6373524D-A494-4130-92E8-65EFE92EAAC0}" type="pres">
      <dgm:prSet presAssocID="{8B5772B1-E179-4529-B22D-3FCC6D1E5CB3}" presName="vertTwo" presStyleCnt="0"/>
      <dgm:spPr/>
    </dgm:pt>
    <dgm:pt modelId="{578D90FF-5E21-4A06-A8D0-90369ABD05ED}" type="pres">
      <dgm:prSet presAssocID="{8B5772B1-E179-4529-B22D-3FCC6D1E5CB3}" presName="txTwo" presStyleLbl="node2" presStyleIdx="0" presStyleCnt="2" custScaleY="64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C731EC-EF5E-4CDC-87AE-00768210FCBD}" type="pres">
      <dgm:prSet presAssocID="{8B5772B1-E179-4529-B22D-3FCC6D1E5CB3}" presName="parTransTwo" presStyleCnt="0"/>
      <dgm:spPr/>
    </dgm:pt>
    <dgm:pt modelId="{63086F40-CA78-4854-8267-DB7175F14D37}" type="pres">
      <dgm:prSet presAssocID="{8B5772B1-E179-4529-B22D-3FCC6D1E5CB3}" presName="horzTwo" presStyleCnt="0"/>
      <dgm:spPr/>
    </dgm:pt>
    <dgm:pt modelId="{CA45C8CA-36CF-4EB4-BE3F-F1068454812E}" type="pres">
      <dgm:prSet presAssocID="{F10CCDE1-D965-4C3B-8FD2-58F39D3F1321}" presName="vertThree" presStyleCnt="0"/>
      <dgm:spPr/>
    </dgm:pt>
    <dgm:pt modelId="{CE263EC2-3145-492D-A6D7-8595997DF01E}" type="pres">
      <dgm:prSet presAssocID="{F10CCDE1-D965-4C3B-8FD2-58F39D3F1321}" presName="txThree" presStyleLbl="node3" presStyleIdx="0" presStyleCnt="1" custScaleX="302365" custScaleY="65204" custLinFactNeighborX="1587" custLinFactNeighborY="-4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0DE550-6ADB-40F2-9B31-0DEF4BEBDB72}" type="pres">
      <dgm:prSet presAssocID="{F10CCDE1-D965-4C3B-8FD2-58F39D3F1321}" presName="horzThree" presStyleCnt="0"/>
      <dgm:spPr/>
    </dgm:pt>
    <dgm:pt modelId="{ABA23486-DE2A-4A18-8A24-50B0F21DEC02}" type="pres">
      <dgm:prSet presAssocID="{04986B3F-FBA2-46C8-96C8-4E33BE85A6CA}" presName="sibSpaceTwo" presStyleCnt="0"/>
      <dgm:spPr/>
    </dgm:pt>
    <dgm:pt modelId="{1D4B4D3C-D23E-4A06-874B-8CAF1CEEF625}" type="pres">
      <dgm:prSet presAssocID="{44211F1E-E483-46DB-9697-974469F37217}" presName="vertTwo" presStyleCnt="0"/>
      <dgm:spPr/>
    </dgm:pt>
    <dgm:pt modelId="{7C56A2DD-801C-4357-8A8A-C75E7DE3DC54}" type="pres">
      <dgm:prSet presAssocID="{44211F1E-E483-46DB-9697-974469F37217}" presName="txTwo" presStyleLbl="node2" presStyleIdx="1" presStyleCnt="2" custScaleX="111126" custScaleY="126144" custLinFactNeighborX="308" custLinFactNeighborY="9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BAF072-91F3-4F59-ACBD-4553B61DDB20}" type="pres">
      <dgm:prSet presAssocID="{44211F1E-E483-46DB-9697-974469F37217}" presName="horzTwo" presStyleCnt="0"/>
      <dgm:spPr/>
    </dgm:pt>
  </dgm:ptLst>
  <dgm:cxnLst>
    <dgm:cxn modelId="{8BC10863-33C5-4410-9717-D0FF1F9A19F2}" type="presOf" srcId="{F10CCDE1-D965-4C3B-8FD2-58F39D3F1321}" destId="{CE263EC2-3145-492D-A6D7-8595997DF01E}" srcOrd="0" destOrd="0" presId="urn:microsoft.com/office/officeart/2005/8/layout/hierarchy4"/>
    <dgm:cxn modelId="{338BF1AD-F806-4EA0-ABBD-086D39FDC0CE}" srcId="{5C6B3DFB-AC1E-47B2-A135-A3ADE7061547}" destId="{B9A68ED9-4B4C-44B5-BE2B-1A51A34A7416}" srcOrd="0" destOrd="0" parTransId="{7669195E-49C3-425B-A76A-706C1CE0CAB5}" sibTransId="{5105A8C1-CDFF-4B18-8F32-297C1F8217FF}"/>
    <dgm:cxn modelId="{FDE0D798-30CC-40D7-B9D8-6A328FD30550}" type="presOf" srcId="{5C6B3DFB-AC1E-47B2-A135-A3ADE7061547}" destId="{43A01177-F620-414F-AB5A-2434DAAD4CB7}" srcOrd="0" destOrd="0" presId="urn:microsoft.com/office/officeart/2005/8/layout/hierarchy4"/>
    <dgm:cxn modelId="{A57F7725-87F0-4128-882B-9D01E7B593D9}" srcId="{B9A68ED9-4B4C-44B5-BE2B-1A51A34A7416}" destId="{44211F1E-E483-46DB-9697-974469F37217}" srcOrd="1" destOrd="0" parTransId="{00997E04-9B1B-46EF-B294-460D3BF5A986}" sibTransId="{59236D9A-36D5-4449-B066-606C41B49CC0}"/>
    <dgm:cxn modelId="{00215CF5-F534-4C13-ACDB-3B62C28EED76}" srcId="{8B5772B1-E179-4529-B22D-3FCC6D1E5CB3}" destId="{F10CCDE1-D965-4C3B-8FD2-58F39D3F1321}" srcOrd="0" destOrd="0" parTransId="{BF2BCBF2-2AFA-4660-B4DA-977F989F26DE}" sibTransId="{86629C7B-3680-47CB-8550-A415C7A9A367}"/>
    <dgm:cxn modelId="{689251AD-1F30-4726-8D60-2D52882EC54B}" type="presOf" srcId="{8B5772B1-E179-4529-B22D-3FCC6D1E5CB3}" destId="{578D90FF-5E21-4A06-A8D0-90369ABD05ED}" srcOrd="0" destOrd="0" presId="urn:microsoft.com/office/officeart/2005/8/layout/hierarchy4"/>
    <dgm:cxn modelId="{C47E16E6-C8A1-40D3-A62F-799896DEDC74}" type="presOf" srcId="{44211F1E-E483-46DB-9697-974469F37217}" destId="{7C56A2DD-801C-4357-8A8A-C75E7DE3DC54}" srcOrd="0" destOrd="0" presId="urn:microsoft.com/office/officeart/2005/8/layout/hierarchy4"/>
    <dgm:cxn modelId="{B28F3FC3-025B-4014-ABA2-6C7BDABFC949}" srcId="{B9A68ED9-4B4C-44B5-BE2B-1A51A34A7416}" destId="{8B5772B1-E179-4529-B22D-3FCC6D1E5CB3}" srcOrd="0" destOrd="0" parTransId="{8EB91B94-1DA9-41F1-B2EE-0284359F2369}" sibTransId="{04986B3F-FBA2-46C8-96C8-4E33BE85A6CA}"/>
    <dgm:cxn modelId="{19CDE6E0-0F52-4A3F-824A-A60A6349DF49}" type="presOf" srcId="{B9A68ED9-4B4C-44B5-BE2B-1A51A34A7416}" destId="{6B861ED1-F860-402C-89DD-8CBFC52D744F}" srcOrd="0" destOrd="0" presId="urn:microsoft.com/office/officeart/2005/8/layout/hierarchy4"/>
    <dgm:cxn modelId="{28558328-B885-4E12-A53F-359636B6D51C}" type="presParOf" srcId="{43A01177-F620-414F-AB5A-2434DAAD4CB7}" destId="{E11A7D43-DA02-4A9C-AB4C-E388F2CB8199}" srcOrd="0" destOrd="0" presId="urn:microsoft.com/office/officeart/2005/8/layout/hierarchy4"/>
    <dgm:cxn modelId="{D089AC54-2755-46FF-8A92-5202F77A15AA}" type="presParOf" srcId="{E11A7D43-DA02-4A9C-AB4C-E388F2CB8199}" destId="{6B861ED1-F860-402C-89DD-8CBFC52D744F}" srcOrd="0" destOrd="0" presId="urn:microsoft.com/office/officeart/2005/8/layout/hierarchy4"/>
    <dgm:cxn modelId="{A4CF8E1B-B82A-41DB-9FD1-2A50BBAC4F32}" type="presParOf" srcId="{E11A7D43-DA02-4A9C-AB4C-E388F2CB8199}" destId="{D8DC1739-C042-4DDD-ACA7-3077A5F4A785}" srcOrd="1" destOrd="0" presId="urn:microsoft.com/office/officeart/2005/8/layout/hierarchy4"/>
    <dgm:cxn modelId="{3785E209-F950-46FE-976E-A571D5704AC0}" type="presParOf" srcId="{E11A7D43-DA02-4A9C-AB4C-E388F2CB8199}" destId="{7F4D2C66-8DEC-410B-89B3-1613BBABF70C}" srcOrd="2" destOrd="0" presId="urn:microsoft.com/office/officeart/2005/8/layout/hierarchy4"/>
    <dgm:cxn modelId="{C8A5362B-DA9A-43EF-A81C-DA132EB36612}" type="presParOf" srcId="{7F4D2C66-8DEC-410B-89B3-1613BBABF70C}" destId="{6373524D-A494-4130-92E8-65EFE92EAAC0}" srcOrd="0" destOrd="0" presId="urn:microsoft.com/office/officeart/2005/8/layout/hierarchy4"/>
    <dgm:cxn modelId="{60A75E1E-8AC9-4755-A042-C34F29B4A936}" type="presParOf" srcId="{6373524D-A494-4130-92E8-65EFE92EAAC0}" destId="{578D90FF-5E21-4A06-A8D0-90369ABD05ED}" srcOrd="0" destOrd="0" presId="urn:microsoft.com/office/officeart/2005/8/layout/hierarchy4"/>
    <dgm:cxn modelId="{23AF9D56-AFDE-412F-BF13-E69DA4E997E8}" type="presParOf" srcId="{6373524D-A494-4130-92E8-65EFE92EAAC0}" destId="{AAC731EC-EF5E-4CDC-87AE-00768210FCBD}" srcOrd="1" destOrd="0" presId="urn:microsoft.com/office/officeart/2005/8/layout/hierarchy4"/>
    <dgm:cxn modelId="{121F643F-C1C3-42D9-B971-7BAEB6E4743B}" type="presParOf" srcId="{6373524D-A494-4130-92E8-65EFE92EAAC0}" destId="{63086F40-CA78-4854-8267-DB7175F14D37}" srcOrd="2" destOrd="0" presId="urn:microsoft.com/office/officeart/2005/8/layout/hierarchy4"/>
    <dgm:cxn modelId="{1B378161-D747-471F-A48C-2DFCE9588707}" type="presParOf" srcId="{63086F40-CA78-4854-8267-DB7175F14D37}" destId="{CA45C8CA-36CF-4EB4-BE3F-F1068454812E}" srcOrd="0" destOrd="0" presId="urn:microsoft.com/office/officeart/2005/8/layout/hierarchy4"/>
    <dgm:cxn modelId="{902AF001-EA45-4C27-AA80-1D100164922B}" type="presParOf" srcId="{CA45C8CA-36CF-4EB4-BE3F-F1068454812E}" destId="{CE263EC2-3145-492D-A6D7-8595997DF01E}" srcOrd="0" destOrd="0" presId="urn:microsoft.com/office/officeart/2005/8/layout/hierarchy4"/>
    <dgm:cxn modelId="{6300147D-3D7D-4540-8FA7-09B53BFAFA46}" type="presParOf" srcId="{CA45C8CA-36CF-4EB4-BE3F-F1068454812E}" destId="{900DE550-6ADB-40F2-9B31-0DEF4BEBDB72}" srcOrd="1" destOrd="0" presId="urn:microsoft.com/office/officeart/2005/8/layout/hierarchy4"/>
    <dgm:cxn modelId="{E952A998-C7BB-4677-B537-3A31FC57216B}" type="presParOf" srcId="{7F4D2C66-8DEC-410B-89B3-1613BBABF70C}" destId="{ABA23486-DE2A-4A18-8A24-50B0F21DEC02}" srcOrd="1" destOrd="0" presId="urn:microsoft.com/office/officeart/2005/8/layout/hierarchy4"/>
    <dgm:cxn modelId="{E8518237-C2A4-4762-87C0-557B78D5A611}" type="presParOf" srcId="{7F4D2C66-8DEC-410B-89B3-1613BBABF70C}" destId="{1D4B4D3C-D23E-4A06-874B-8CAF1CEEF625}" srcOrd="2" destOrd="0" presId="urn:microsoft.com/office/officeart/2005/8/layout/hierarchy4"/>
    <dgm:cxn modelId="{7B3A1689-DB42-42F1-8460-9F0088485F06}" type="presParOf" srcId="{1D4B4D3C-D23E-4A06-874B-8CAF1CEEF625}" destId="{7C56A2DD-801C-4357-8A8A-C75E7DE3DC54}" srcOrd="0" destOrd="0" presId="urn:microsoft.com/office/officeart/2005/8/layout/hierarchy4"/>
    <dgm:cxn modelId="{E0C81D69-7900-4705-BF08-77E8410EF79E}" type="presParOf" srcId="{1D4B4D3C-D23E-4A06-874B-8CAF1CEEF625}" destId="{C8BAF072-91F3-4F59-ACBD-4553B61DDB2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779E87-1C44-4832-B792-501722104A11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CF586E-E9A3-488B-8BFF-3D855C74AC40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১। বায়ুমন্ডলের স্তর কয়টি ও কি কি?</a:t>
          </a:r>
          <a:endParaRPr lang="en-US" sz="32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gm:t>
    </dgm:pt>
    <dgm:pt modelId="{4BDCE66A-006E-4BA3-A2B9-7ED58DD2ED01}" type="parTrans" cxnId="{D2E91174-6C8B-4197-B658-45FF111620A8}">
      <dgm:prSet/>
      <dgm:spPr/>
      <dgm:t>
        <a:bodyPr/>
        <a:lstStyle/>
        <a:p>
          <a:endParaRPr lang="en-US"/>
        </a:p>
      </dgm:t>
    </dgm:pt>
    <dgm:pt modelId="{A6F565D8-86B9-4FA1-9E19-E7F7BCEDBCF8}" type="sibTrans" cxnId="{D2E91174-6C8B-4197-B658-45FF111620A8}">
      <dgm:prSet/>
      <dgm:spPr/>
      <dgm:t>
        <a:bodyPr/>
        <a:lstStyle/>
        <a:p>
          <a:endParaRPr lang="en-US"/>
        </a:p>
      </dgm:t>
    </dgm:pt>
    <dgm:pt modelId="{E2160B0F-51B3-4E6D-9BA2-7D5C4604935E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২।কোন স্তরে জেট বিমান চলাচল করে?</a:t>
          </a:r>
          <a:endParaRPr lang="en-US" sz="32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gm:t>
    </dgm:pt>
    <dgm:pt modelId="{6101F942-1479-4A2E-9CD9-B11A9761273F}" type="parTrans" cxnId="{0BC9142D-5168-47A8-BFA9-27734B53B3F1}">
      <dgm:prSet/>
      <dgm:spPr/>
      <dgm:t>
        <a:bodyPr/>
        <a:lstStyle/>
        <a:p>
          <a:endParaRPr lang="en-US"/>
        </a:p>
      </dgm:t>
    </dgm:pt>
    <dgm:pt modelId="{C04AE61D-78E5-46B8-8137-1686C927113C}" type="sibTrans" cxnId="{0BC9142D-5168-47A8-BFA9-27734B53B3F1}">
      <dgm:prSet/>
      <dgm:spPr/>
      <dgm:t>
        <a:bodyPr/>
        <a:lstStyle/>
        <a:p>
          <a:endParaRPr lang="en-US"/>
        </a:p>
      </dgm:t>
    </dgm:pt>
    <dgm:pt modelId="{5E46F18F-F744-4E30-A959-228413D9B904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৩। বায়ুমন্ডলের একটি গুরুত্ব বলো।</a:t>
          </a:r>
          <a:endParaRPr lang="en-US" sz="32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gm:t>
    </dgm:pt>
    <dgm:pt modelId="{6479D1A8-9E44-418A-8AD7-20166C11BCC0}" type="parTrans" cxnId="{EFB4CE80-144C-43EF-910C-8D9A7C3F79C9}">
      <dgm:prSet/>
      <dgm:spPr/>
      <dgm:t>
        <a:bodyPr/>
        <a:lstStyle/>
        <a:p>
          <a:endParaRPr lang="en-US"/>
        </a:p>
      </dgm:t>
    </dgm:pt>
    <dgm:pt modelId="{AD28F44F-C692-40B7-B170-F2362F5EA2B7}" type="sibTrans" cxnId="{EFB4CE80-144C-43EF-910C-8D9A7C3F79C9}">
      <dgm:prSet/>
      <dgm:spPr/>
      <dgm:t>
        <a:bodyPr/>
        <a:lstStyle/>
        <a:p>
          <a:endParaRPr lang="en-US"/>
        </a:p>
      </dgm:t>
    </dgm:pt>
    <dgm:pt modelId="{1AA7C00C-9CAC-462D-8F59-46667802D709}" type="pres">
      <dgm:prSet presAssocID="{D5779E87-1C44-4832-B792-501722104A11}" presName="linear" presStyleCnt="0">
        <dgm:presLayoutVars>
          <dgm:dir/>
          <dgm:animLvl val="lvl"/>
          <dgm:resizeHandles val="exact"/>
        </dgm:presLayoutVars>
      </dgm:prSet>
      <dgm:spPr/>
    </dgm:pt>
    <dgm:pt modelId="{B99AA654-1910-45B8-A631-F6FD5DD765B5}" type="pres">
      <dgm:prSet presAssocID="{03CF586E-E9A3-488B-8BFF-3D855C74AC40}" presName="parentLin" presStyleCnt="0"/>
      <dgm:spPr/>
    </dgm:pt>
    <dgm:pt modelId="{9F59DBCF-DD98-45B8-8473-5089F9E34C13}" type="pres">
      <dgm:prSet presAssocID="{03CF586E-E9A3-488B-8BFF-3D855C74AC40}" presName="parentLeftMargin" presStyleLbl="node1" presStyleIdx="0" presStyleCnt="3"/>
      <dgm:spPr/>
    </dgm:pt>
    <dgm:pt modelId="{EFF820B5-C141-4D52-B5C5-684D6F0045C2}" type="pres">
      <dgm:prSet presAssocID="{03CF586E-E9A3-488B-8BFF-3D855C74AC40}" presName="parentText" presStyleLbl="node1" presStyleIdx="0" presStyleCnt="3" custScaleX="132143" custLinFactNeighborX="25000" custLinFactNeighborY="464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D2285-2185-4C62-97BD-90423A1426E8}" type="pres">
      <dgm:prSet presAssocID="{03CF586E-E9A3-488B-8BFF-3D855C74AC40}" presName="negativeSpace" presStyleCnt="0"/>
      <dgm:spPr/>
    </dgm:pt>
    <dgm:pt modelId="{B0EBE03C-8475-468A-ACCD-4CE76D56820C}" type="pres">
      <dgm:prSet presAssocID="{03CF586E-E9A3-488B-8BFF-3D855C74AC40}" presName="childText" presStyleLbl="conFgAcc1" presStyleIdx="0" presStyleCnt="3">
        <dgm:presLayoutVars>
          <dgm:bulletEnabled val="1"/>
        </dgm:presLayoutVars>
      </dgm:prSet>
      <dgm:spPr/>
    </dgm:pt>
    <dgm:pt modelId="{5187687C-17EF-43F4-A4D1-6C5237D52B7E}" type="pres">
      <dgm:prSet presAssocID="{A6F565D8-86B9-4FA1-9E19-E7F7BCEDBCF8}" presName="spaceBetweenRectangles" presStyleCnt="0"/>
      <dgm:spPr/>
    </dgm:pt>
    <dgm:pt modelId="{9E27655F-B1C9-4E5D-B0A7-BFD2E729C130}" type="pres">
      <dgm:prSet presAssocID="{E2160B0F-51B3-4E6D-9BA2-7D5C4604935E}" presName="parentLin" presStyleCnt="0"/>
      <dgm:spPr/>
    </dgm:pt>
    <dgm:pt modelId="{6EB46741-847D-4264-AE69-0091A5C91895}" type="pres">
      <dgm:prSet presAssocID="{E2160B0F-51B3-4E6D-9BA2-7D5C4604935E}" presName="parentLeftMargin" presStyleLbl="node1" presStyleIdx="0" presStyleCnt="3"/>
      <dgm:spPr/>
    </dgm:pt>
    <dgm:pt modelId="{166EAE58-703B-495F-B1D7-D8004F9D4080}" type="pres">
      <dgm:prSet presAssocID="{E2160B0F-51B3-4E6D-9BA2-7D5C4604935E}" presName="parentText" presStyleLbl="node1" presStyleIdx="1" presStyleCnt="3" custScaleX="142857" custLinFactNeighborY="260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F7C0-D932-4A1C-B9D1-0EBBACC52E00}" type="pres">
      <dgm:prSet presAssocID="{E2160B0F-51B3-4E6D-9BA2-7D5C4604935E}" presName="negativeSpace" presStyleCnt="0"/>
      <dgm:spPr/>
    </dgm:pt>
    <dgm:pt modelId="{DF3E5068-D7C6-48E2-82BE-9E1B86C46994}" type="pres">
      <dgm:prSet presAssocID="{E2160B0F-51B3-4E6D-9BA2-7D5C4604935E}" presName="childText" presStyleLbl="conFgAcc1" presStyleIdx="1" presStyleCnt="3">
        <dgm:presLayoutVars>
          <dgm:bulletEnabled val="1"/>
        </dgm:presLayoutVars>
      </dgm:prSet>
      <dgm:spPr/>
    </dgm:pt>
    <dgm:pt modelId="{6E6166A2-E3C6-43A9-A492-B1D9AD545CF3}" type="pres">
      <dgm:prSet presAssocID="{C04AE61D-78E5-46B8-8137-1686C927113C}" presName="spaceBetweenRectangles" presStyleCnt="0"/>
      <dgm:spPr/>
    </dgm:pt>
    <dgm:pt modelId="{825F09CF-8BD4-4480-A216-2A44B700D3C4}" type="pres">
      <dgm:prSet presAssocID="{5E46F18F-F744-4E30-A959-228413D9B904}" presName="parentLin" presStyleCnt="0"/>
      <dgm:spPr/>
    </dgm:pt>
    <dgm:pt modelId="{7604AC49-50A2-40F7-9466-98DFF5ED3AE5}" type="pres">
      <dgm:prSet presAssocID="{5E46F18F-F744-4E30-A959-228413D9B904}" presName="parentLeftMargin" presStyleLbl="node1" presStyleIdx="1" presStyleCnt="3"/>
      <dgm:spPr/>
    </dgm:pt>
    <dgm:pt modelId="{24BEE4C2-EB20-427A-860C-F77D26BFE0D4}" type="pres">
      <dgm:prSet presAssocID="{5E46F18F-F744-4E30-A959-228413D9B904}" presName="parentText" presStyleLbl="node1" presStyleIdx="2" presStyleCnt="3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7325C-E171-490B-9468-3CCD132B22BF}" type="pres">
      <dgm:prSet presAssocID="{5E46F18F-F744-4E30-A959-228413D9B904}" presName="negativeSpace" presStyleCnt="0"/>
      <dgm:spPr/>
    </dgm:pt>
    <dgm:pt modelId="{4E1CDC9F-6A63-4FFD-85F1-D6AE11581EFA}" type="pres">
      <dgm:prSet presAssocID="{5E46F18F-F744-4E30-A959-228413D9B9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4305DC-A0E3-439A-9899-06338948BD7D}" type="presOf" srcId="{D5779E87-1C44-4832-B792-501722104A11}" destId="{1AA7C00C-9CAC-462D-8F59-46667802D709}" srcOrd="0" destOrd="0" presId="urn:microsoft.com/office/officeart/2005/8/layout/list1"/>
    <dgm:cxn modelId="{CE88B9E7-A5EC-4999-9164-E74525AA0295}" type="presOf" srcId="{5E46F18F-F744-4E30-A959-228413D9B904}" destId="{24BEE4C2-EB20-427A-860C-F77D26BFE0D4}" srcOrd="1" destOrd="0" presId="urn:microsoft.com/office/officeart/2005/8/layout/list1"/>
    <dgm:cxn modelId="{BC692F18-8355-44DF-9B2E-CF8A6B242075}" type="presOf" srcId="{5E46F18F-F744-4E30-A959-228413D9B904}" destId="{7604AC49-50A2-40F7-9466-98DFF5ED3AE5}" srcOrd="0" destOrd="0" presId="urn:microsoft.com/office/officeart/2005/8/layout/list1"/>
    <dgm:cxn modelId="{44C7925B-D1D4-4087-9B5A-DB11ED63CC70}" type="presOf" srcId="{03CF586E-E9A3-488B-8BFF-3D855C74AC40}" destId="{EFF820B5-C141-4D52-B5C5-684D6F0045C2}" srcOrd="1" destOrd="0" presId="urn:microsoft.com/office/officeart/2005/8/layout/list1"/>
    <dgm:cxn modelId="{55ECB1EA-708F-4D73-8702-08B016458661}" type="presOf" srcId="{E2160B0F-51B3-4E6D-9BA2-7D5C4604935E}" destId="{6EB46741-847D-4264-AE69-0091A5C91895}" srcOrd="0" destOrd="0" presId="urn:microsoft.com/office/officeart/2005/8/layout/list1"/>
    <dgm:cxn modelId="{177EEE2A-BBC1-4701-9DDD-6E1FDBBCE40B}" type="presOf" srcId="{03CF586E-E9A3-488B-8BFF-3D855C74AC40}" destId="{9F59DBCF-DD98-45B8-8473-5089F9E34C13}" srcOrd="0" destOrd="0" presId="urn:microsoft.com/office/officeart/2005/8/layout/list1"/>
    <dgm:cxn modelId="{D2E91174-6C8B-4197-B658-45FF111620A8}" srcId="{D5779E87-1C44-4832-B792-501722104A11}" destId="{03CF586E-E9A3-488B-8BFF-3D855C74AC40}" srcOrd="0" destOrd="0" parTransId="{4BDCE66A-006E-4BA3-A2B9-7ED58DD2ED01}" sibTransId="{A6F565D8-86B9-4FA1-9E19-E7F7BCEDBCF8}"/>
    <dgm:cxn modelId="{EFB4CE80-144C-43EF-910C-8D9A7C3F79C9}" srcId="{D5779E87-1C44-4832-B792-501722104A11}" destId="{5E46F18F-F744-4E30-A959-228413D9B904}" srcOrd="2" destOrd="0" parTransId="{6479D1A8-9E44-418A-8AD7-20166C11BCC0}" sibTransId="{AD28F44F-C692-40B7-B170-F2362F5EA2B7}"/>
    <dgm:cxn modelId="{0BC9142D-5168-47A8-BFA9-27734B53B3F1}" srcId="{D5779E87-1C44-4832-B792-501722104A11}" destId="{E2160B0F-51B3-4E6D-9BA2-7D5C4604935E}" srcOrd="1" destOrd="0" parTransId="{6101F942-1479-4A2E-9CD9-B11A9761273F}" sibTransId="{C04AE61D-78E5-46B8-8137-1686C927113C}"/>
    <dgm:cxn modelId="{00700722-9593-4905-A9CD-AEF7B11422B9}" type="presOf" srcId="{E2160B0F-51B3-4E6D-9BA2-7D5C4604935E}" destId="{166EAE58-703B-495F-B1D7-D8004F9D4080}" srcOrd="1" destOrd="0" presId="urn:microsoft.com/office/officeart/2005/8/layout/list1"/>
    <dgm:cxn modelId="{5F6694C9-A052-4161-844E-FD686F126D55}" type="presParOf" srcId="{1AA7C00C-9CAC-462D-8F59-46667802D709}" destId="{B99AA654-1910-45B8-A631-F6FD5DD765B5}" srcOrd="0" destOrd="0" presId="urn:microsoft.com/office/officeart/2005/8/layout/list1"/>
    <dgm:cxn modelId="{92ED8D56-C68B-4014-B814-BB43E8DA7D45}" type="presParOf" srcId="{B99AA654-1910-45B8-A631-F6FD5DD765B5}" destId="{9F59DBCF-DD98-45B8-8473-5089F9E34C13}" srcOrd="0" destOrd="0" presId="urn:microsoft.com/office/officeart/2005/8/layout/list1"/>
    <dgm:cxn modelId="{B4E3D378-F83D-4F72-B4B2-CDB529926DE5}" type="presParOf" srcId="{B99AA654-1910-45B8-A631-F6FD5DD765B5}" destId="{EFF820B5-C141-4D52-B5C5-684D6F0045C2}" srcOrd="1" destOrd="0" presId="urn:microsoft.com/office/officeart/2005/8/layout/list1"/>
    <dgm:cxn modelId="{45DB0AD8-5106-45B4-A401-67706F82E529}" type="presParOf" srcId="{1AA7C00C-9CAC-462D-8F59-46667802D709}" destId="{7FBD2285-2185-4C62-97BD-90423A1426E8}" srcOrd="1" destOrd="0" presId="urn:microsoft.com/office/officeart/2005/8/layout/list1"/>
    <dgm:cxn modelId="{146C5640-6FAD-4149-96DF-9D553671DE93}" type="presParOf" srcId="{1AA7C00C-9CAC-462D-8F59-46667802D709}" destId="{B0EBE03C-8475-468A-ACCD-4CE76D56820C}" srcOrd="2" destOrd="0" presId="urn:microsoft.com/office/officeart/2005/8/layout/list1"/>
    <dgm:cxn modelId="{B29B33E3-88EF-4107-A025-609D1CDFD5A2}" type="presParOf" srcId="{1AA7C00C-9CAC-462D-8F59-46667802D709}" destId="{5187687C-17EF-43F4-A4D1-6C5237D52B7E}" srcOrd="3" destOrd="0" presId="urn:microsoft.com/office/officeart/2005/8/layout/list1"/>
    <dgm:cxn modelId="{298F7590-37FB-432D-9D5B-D3C4CD01E197}" type="presParOf" srcId="{1AA7C00C-9CAC-462D-8F59-46667802D709}" destId="{9E27655F-B1C9-4E5D-B0A7-BFD2E729C130}" srcOrd="4" destOrd="0" presId="urn:microsoft.com/office/officeart/2005/8/layout/list1"/>
    <dgm:cxn modelId="{85030FEC-2D77-400A-96C8-5D5B12348BEF}" type="presParOf" srcId="{9E27655F-B1C9-4E5D-B0A7-BFD2E729C130}" destId="{6EB46741-847D-4264-AE69-0091A5C91895}" srcOrd="0" destOrd="0" presId="urn:microsoft.com/office/officeart/2005/8/layout/list1"/>
    <dgm:cxn modelId="{8667AAFE-2356-425B-8256-89BFFB3096DD}" type="presParOf" srcId="{9E27655F-B1C9-4E5D-B0A7-BFD2E729C130}" destId="{166EAE58-703B-495F-B1D7-D8004F9D4080}" srcOrd="1" destOrd="0" presId="urn:microsoft.com/office/officeart/2005/8/layout/list1"/>
    <dgm:cxn modelId="{981DBD1D-42D5-4E86-A374-69DC6C10A335}" type="presParOf" srcId="{1AA7C00C-9CAC-462D-8F59-46667802D709}" destId="{F4DAF7C0-D932-4A1C-B9D1-0EBBACC52E00}" srcOrd="5" destOrd="0" presId="urn:microsoft.com/office/officeart/2005/8/layout/list1"/>
    <dgm:cxn modelId="{A0C2711F-5717-4759-B5CB-A3761CA1BE27}" type="presParOf" srcId="{1AA7C00C-9CAC-462D-8F59-46667802D709}" destId="{DF3E5068-D7C6-48E2-82BE-9E1B86C46994}" srcOrd="6" destOrd="0" presId="urn:microsoft.com/office/officeart/2005/8/layout/list1"/>
    <dgm:cxn modelId="{A75021AF-3998-459F-868F-105BC9F3A234}" type="presParOf" srcId="{1AA7C00C-9CAC-462D-8F59-46667802D709}" destId="{6E6166A2-E3C6-43A9-A492-B1D9AD545CF3}" srcOrd="7" destOrd="0" presId="urn:microsoft.com/office/officeart/2005/8/layout/list1"/>
    <dgm:cxn modelId="{DEA625A7-FB90-4856-9706-3CDDE3002F8C}" type="presParOf" srcId="{1AA7C00C-9CAC-462D-8F59-46667802D709}" destId="{825F09CF-8BD4-4480-A216-2A44B700D3C4}" srcOrd="8" destOrd="0" presId="urn:microsoft.com/office/officeart/2005/8/layout/list1"/>
    <dgm:cxn modelId="{D89B0202-F400-4615-B631-E49B66CBDB71}" type="presParOf" srcId="{825F09CF-8BD4-4480-A216-2A44B700D3C4}" destId="{7604AC49-50A2-40F7-9466-98DFF5ED3AE5}" srcOrd="0" destOrd="0" presId="urn:microsoft.com/office/officeart/2005/8/layout/list1"/>
    <dgm:cxn modelId="{C1E71375-EB16-40D4-9017-A587FB2E3392}" type="presParOf" srcId="{825F09CF-8BD4-4480-A216-2A44B700D3C4}" destId="{24BEE4C2-EB20-427A-860C-F77D26BFE0D4}" srcOrd="1" destOrd="0" presId="urn:microsoft.com/office/officeart/2005/8/layout/list1"/>
    <dgm:cxn modelId="{887E460E-CD73-4A5E-A5B8-9D46B018BE4A}" type="presParOf" srcId="{1AA7C00C-9CAC-462D-8F59-46667802D709}" destId="{69E7325C-E171-490B-9468-3CCD132B22BF}" srcOrd="9" destOrd="0" presId="urn:microsoft.com/office/officeart/2005/8/layout/list1"/>
    <dgm:cxn modelId="{857E0D78-A471-4A66-8B62-D2F7A6E6ACB7}" type="presParOf" srcId="{1AA7C00C-9CAC-462D-8F59-46667802D709}" destId="{4E1CDC9F-6A63-4FFD-85F1-D6AE11581E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895D1-5B13-4BAE-857C-9AF791FAFD64}">
      <dsp:nvSpPr>
        <dsp:cNvPr id="0" name=""/>
        <dsp:cNvSpPr/>
      </dsp:nvSpPr>
      <dsp:spPr>
        <a:xfrm>
          <a:off x="1048884" y="1508"/>
          <a:ext cx="5369831" cy="402087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DF9D41-48EA-4BED-97D1-DD8B7369D579}">
      <dsp:nvSpPr>
        <dsp:cNvPr id="0" name=""/>
        <dsp:cNvSpPr/>
      </dsp:nvSpPr>
      <dsp:spPr>
        <a:xfrm>
          <a:off x="473546" y="3671875"/>
          <a:ext cx="6520506" cy="178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69392" rIns="469392" bIns="0" numCol="1" spcCol="1270" anchor="t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600" kern="1200" dirty="0" smtClean="0">
              <a:latin typeface="Narkisim" pitchFamily="34" charset="-79"/>
              <a:cs typeface="Narkisim" pitchFamily="34" charset="-79"/>
            </a:rPr>
            <a:t>বায়ু মন্ডল</a:t>
          </a:r>
          <a:endParaRPr lang="en-US" sz="6600" kern="1200" dirty="0">
            <a:latin typeface="Narkisim" pitchFamily="34" charset="-79"/>
            <a:cs typeface="Narkisim" pitchFamily="34" charset="-79"/>
          </a:endParaRPr>
        </a:p>
      </dsp:txBody>
      <dsp:txXfrm>
        <a:off x="473546" y="3671875"/>
        <a:ext cx="6520506" cy="1787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6DF20-EF3E-4B75-BCAC-B4421968AB42}">
      <dsp:nvSpPr>
        <dsp:cNvPr id="0" name=""/>
        <dsp:cNvSpPr/>
      </dsp:nvSpPr>
      <dsp:spPr>
        <a:xfrm>
          <a:off x="3128962" y="3686841"/>
          <a:ext cx="2886075" cy="28860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বায়ু মন্ডলের উপাদন</a:t>
          </a:r>
          <a:endParaRPr lang="en-US" sz="4400" b="1" kern="12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sp:txBody>
      <dsp:txXfrm>
        <a:off x="3551618" y="4109497"/>
        <a:ext cx="2040763" cy="2040763"/>
      </dsp:txXfrm>
    </dsp:sp>
    <dsp:sp modelId="{2B8027D9-E5F8-4D93-BEF7-1BDE7649084A}">
      <dsp:nvSpPr>
        <dsp:cNvPr id="0" name=""/>
        <dsp:cNvSpPr/>
      </dsp:nvSpPr>
      <dsp:spPr>
        <a:xfrm rot="12900000">
          <a:off x="1166916" y="3147391"/>
          <a:ext cx="2322290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696BC-7D0D-43C3-980A-4C0E461BD827}">
      <dsp:nvSpPr>
        <dsp:cNvPr id="0" name=""/>
        <dsp:cNvSpPr/>
      </dsp:nvSpPr>
      <dsp:spPr>
        <a:xfrm>
          <a:off x="6022" y="1795943"/>
          <a:ext cx="2741771" cy="219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বিভিন্ন প্রকার গ্যাস </a:t>
          </a:r>
          <a:endParaRPr lang="en-US" sz="40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70265" y="1860186"/>
        <a:ext cx="2613285" cy="2064931"/>
      </dsp:txXfrm>
    </dsp:sp>
    <dsp:sp modelId="{A1FB48EE-E94F-402E-8B66-E7C81BBB0FB0}">
      <dsp:nvSpPr>
        <dsp:cNvPr id="0" name=""/>
        <dsp:cNvSpPr/>
      </dsp:nvSpPr>
      <dsp:spPr>
        <a:xfrm rot="16200000">
          <a:off x="3410854" y="1979271"/>
          <a:ext cx="2322290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F66DE-A8D0-4A6A-ACAE-D0BC31670D61}">
      <dsp:nvSpPr>
        <dsp:cNvPr id="0" name=""/>
        <dsp:cNvSpPr/>
      </dsp:nvSpPr>
      <dsp:spPr>
        <a:xfrm>
          <a:off x="3201114" y="132683"/>
          <a:ext cx="2741771" cy="2193417"/>
        </a:xfrm>
        <a:prstGeom prst="roundRect">
          <a:avLst>
            <a:gd name="adj" fmla="val 10000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rPr>
            <a:t>জলীয়বাষ্প</a:t>
          </a:r>
          <a:endParaRPr lang="en-US" sz="4000" b="1" kern="1200" dirty="0">
            <a:solidFill>
              <a:schemeClr val="accent1">
                <a:lumMod val="75000"/>
              </a:schemeClr>
            </a:solidFill>
            <a:latin typeface="Narkisim" pitchFamily="34" charset="-79"/>
            <a:cs typeface="Narkisim" pitchFamily="34" charset="-79"/>
          </a:endParaRPr>
        </a:p>
      </dsp:txBody>
      <dsp:txXfrm>
        <a:off x="3265357" y="196926"/>
        <a:ext cx="2613285" cy="2064931"/>
      </dsp:txXfrm>
    </dsp:sp>
    <dsp:sp modelId="{A21839C2-1241-4DE7-AA7E-B532A4E68A49}">
      <dsp:nvSpPr>
        <dsp:cNvPr id="0" name=""/>
        <dsp:cNvSpPr/>
      </dsp:nvSpPr>
      <dsp:spPr>
        <a:xfrm rot="19500000">
          <a:off x="5654792" y="3147391"/>
          <a:ext cx="2322290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A205B-499D-413C-BC9B-1C2F5224E9A0}">
      <dsp:nvSpPr>
        <dsp:cNvPr id="0" name=""/>
        <dsp:cNvSpPr/>
      </dsp:nvSpPr>
      <dsp:spPr>
        <a:xfrm>
          <a:off x="6396206" y="1795943"/>
          <a:ext cx="2741771" cy="2193417"/>
        </a:xfrm>
        <a:prstGeom prst="roundRect">
          <a:avLst>
            <a:gd name="adj" fmla="val 1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ধূলিকনা ও কনিকা</a:t>
          </a:r>
          <a:endParaRPr lang="en-US" sz="4000" b="1" kern="1200" dirty="0">
            <a:solidFill>
              <a:srgbClr val="C00000"/>
            </a:solidFill>
            <a:latin typeface="Narkisim" pitchFamily="34" charset="-79"/>
            <a:cs typeface="Narkisim" pitchFamily="34" charset="-79"/>
          </a:endParaRPr>
        </a:p>
      </dsp:txBody>
      <dsp:txXfrm>
        <a:off x="6460449" y="1860186"/>
        <a:ext cx="2613285" cy="2064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89F95-CD02-49F8-ADC6-1C7333CB9D99}">
      <dsp:nvSpPr>
        <dsp:cNvPr id="0" name=""/>
        <dsp:cNvSpPr/>
      </dsp:nvSpPr>
      <dsp:spPr>
        <a:xfrm>
          <a:off x="7835" y="780672"/>
          <a:ext cx="2342033" cy="1405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  <a:latin typeface="Narkisim" pitchFamily="34" charset="-79"/>
              <a:cs typeface="Narkisim" pitchFamily="34" charset="-79"/>
            </a:rPr>
            <a:t>সর্ব নিম্ন স্তর</a:t>
          </a:r>
          <a:endParaRPr lang="en-US" sz="3600" b="1" kern="1200" dirty="0">
            <a:solidFill>
              <a:schemeClr val="tx1"/>
            </a:solidFill>
            <a:latin typeface="Narkisim" pitchFamily="34" charset="-79"/>
            <a:cs typeface="Narkisim" pitchFamily="34" charset="-79"/>
          </a:endParaRPr>
        </a:p>
      </dsp:txBody>
      <dsp:txXfrm>
        <a:off x="48992" y="821829"/>
        <a:ext cx="2259719" cy="1322906"/>
      </dsp:txXfrm>
    </dsp:sp>
    <dsp:sp modelId="{3DCF1BC6-C4AB-4AB4-B9B0-5522A61516F4}">
      <dsp:nvSpPr>
        <dsp:cNvPr id="0" name=""/>
        <dsp:cNvSpPr/>
      </dsp:nvSpPr>
      <dsp:spPr>
        <a:xfrm>
          <a:off x="2555968" y="1192870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555968" y="1309035"/>
        <a:ext cx="347558" cy="348494"/>
      </dsp:txXfrm>
    </dsp:sp>
    <dsp:sp modelId="{9DF7361C-112B-4DDA-99A8-B52AADC7251F}">
      <dsp:nvSpPr>
        <dsp:cNvPr id="0" name=""/>
        <dsp:cNvSpPr/>
      </dsp:nvSpPr>
      <dsp:spPr>
        <a:xfrm>
          <a:off x="3286683" y="780672"/>
          <a:ext cx="2342033" cy="1405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bg1"/>
              </a:solidFill>
              <a:latin typeface="Narkisim" pitchFamily="34" charset="-79"/>
            </a:rPr>
            <a:t>ঘনত্বওউষ্ণতা কমতে থাকে</a:t>
          </a:r>
          <a:endParaRPr lang="en-US" sz="2800" b="1" kern="12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sp:txBody>
      <dsp:txXfrm>
        <a:off x="3327840" y="821829"/>
        <a:ext cx="2259719" cy="1322906"/>
      </dsp:txXfrm>
    </dsp:sp>
    <dsp:sp modelId="{1BA41684-1A2A-4F61-8DDE-CF29E7B3EB7E}">
      <dsp:nvSpPr>
        <dsp:cNvPr id="0" name=""/>
        <dsp:cNvSpPr/>
      </dsp:nvSpPr>
      <dsp:spPr>
        <a:xfrm>
          <a:off x="5834815" y="1192870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34815" y="1309035"/>
        <a:ext cx="347558" cy="348494"/>
      </dsp:txXfrm>
    </dsp:sp>
    <dsp:sp modelId="{14934D7F-420D-4DC1-B8FC-4404A50AD16C}">
      <dsp:nvSpPr>
        <dsp:cNvPr id="0" name=""/>
        <dsp:cNvSpPr/>
      </dsp:nvSpPr>
      <dsp:spPr>
        <a:xfrm>
          <a:off x="6565530" y="780672"/>
          <a:ext cx="2342033" cy="1405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0070C0"/>
              </a:solidFill>
              <a:latin typeface="Narkisim" pitchFamily="34" charset="-79"/>
              <a:cs typeface="Narkisim" pitchFamily="34" charset="-79"/>
            </a:rPr>
            <a:t>বাতাসের গতিবেগ বেড়ে যায়</a:t>
          </a:r>
          <a:endParaRPr lang="en-US" sz="3200" b="1" kern="1200" dirty="0">
            <a:solidFill>
              <a:srgbClr val="0070C0"/>
            </a:solidFill>
            <a:latin typeface="Narkisim" pitchFamily="34" charset="-79"/>
            <a:cs typeface="Narkisim" pitchFamily="34" charset="-79"/>
          </a:endParaRPr>
        </a:p>
      </dsp:txBody>
      <dsp:txXfrm>
        <a:off x="6606687" y="821829"/>
        <a:ext cx="2259719" cy="1322906"/>
      </dsp:txXfrm>
    </dsp:sp>
    <dsp:sp modelId="{5D148CDE-0C9C-4682-B1B7-97910A16B791}">
      <dsp:nvSpPr>
        <dsp:cNvPr id="0" name=""/>
        <dsp:cNvSpPr/>
      </dsp:nvSpPr>
      <dsp:spPr>
        <a:xfrm rot="5400000">
          <a:off x="7488291" y="2349835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7562300" y="2391992"/>
        <a:ext cx="348494" cy="347558"/>
      </dsp:txXfrm>
    </dsp:sp>
    <dsp:sp modelId="{43E8A188-1368-4524-8CF6-DACC3EADCEB4}">
      <dsp:nvSpPr>
        <dsp:cNvPr id="0" name=""/>
        <dsp:cNvSpPr/>
      </dsp:nvSpPr>
      <dsp:spPr>
        <a:xfrm>
          <a:off x="6565530" y="3122706"/>
          <a:ext cx="2342033" cy="1405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নিচের দিকে জলীয়বাষ্প বেশি থাকে</a:t>
          </a:r>
          <a:endParaRPr lang="en-US" sz="2800" b="1" kern="1200" dirty="0">
            <a:solidFill>
              <a:srgbClr val="C00000"/>
            </a:solidFill>
            <a:latin typeface="Narkisim" pitchFamily="34" charset="-79"/>
            <a:cs typeface="Narkisim" pitchFamily="34" charset="-79"/>
          </a:endParaRPr>
        </a:p>
      </dsp:txBody>
      <dsp:txXfrm>
        <a:off x="6606687" y="3163863"/>
        <a:ext cx="2259719" cy="1322906"/>
      </dsp:txXfrm>
    </dsp:sp>
    <dsp:sp modelId="{A7E464A9-7AB5-4AF7-810D-0AE644897AF1}">
      <dsp:nvSpPr>
        <dsp:cNvPr id="0" name=""/>
        <dsp:cNvSpPr/>
      </dsp:nvSpPr>
      <dsp:spPr>
        <a:xfrm rot="10800000">
          <a:off x="5862920" y="3534904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6011873" y="3651069"/>
        <a:ext cx="347558" cy="348494"/>
      </dsp:txXfrm>
    </dsp:sp>
    <dsp:sp modelId="{4A4DFF6A-34DE-4131-B41D-E9D9F1178062}">
      <dsp:nvSpPr>
        <dsp:cNvPr id="0" name=""/>
        <dsp:cNvSpPr/>
      </dsp:nvSpPr>
      <dsp:spPr>
        <a:xfrm>
          <a:off x="3103582" y="3122706"/>
          <a:ext cx="2525133" cy="1405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7030A0"/>
              </a:solidFill>
              <a:latin typeface="Narkisim" pitchFamily="34" charset="-79"/>
              <a:cs typeface="Narkisim" pitchFamily="34" charset="-79"/>
            </a:rPr>
            <a:t>মেঘ,বৃষ্টি,ঝড়কুয়াশ</a:t>
          </a:r>
          <a:endParaRPr lang="en-US" sz="3200" b="1" kern="1200" dirty="0">
            <a:solidFill>
              <a:srgbClr val="7030A0"/>
            </a:solidFill>
            <a:latin typeface="Narkisim" pitchFamily="34" charset="-79"/>
            <a:cs typeface="Narkisim" pitchFamily="34" charset="-79"/>
          </a:endParaRPr>
        </a:p>
      </dsp:txBody>
      <dsp:txXfrm>
        <a:off x="3144739" y="3163863"/>
        <a:ext cx="2442819" cy="1322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5C8D7-08D4-492D-A924-36A556FE32E1}">
      <dsp:nvSpPr>
        <dsp:cNvPr id="0" name=""/>
        <dsp:cNvSpPr/>
      </dsp:nvSpPr>
      <dsp:spPr>
        <a:xfrm>
          <a:off x="0" y="0"/>
          <a:ext cx="5334000" cy="160020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 </a:t>
          </a:r>
          <a:r>
            <a:rPr lang="bn-IN" sz="3600" kern="1200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ট্রপোবিরতির উপরের দিকে ৫০ কিলমিটার পর্যন্ত স্ট্রাট্রোমন্ডল</a:t>
          </a:r>
          <a:endParaRPr lang="en-US" sz="3600" kern="1200" dirty="0">
            <a:solidFill>
              <a:srgbClr val="C00000"/>
            </a:solidFill>
            <a:latin typeface="Narkisim" pitchFamily="34" charset="-79"/>
            <a:cs typeface="Narkisim" pitchFamily="34" charset="-79"/>
          </a:endParaRPr>
        </a:p>
      </dsp:txBody>
      <dsp:txXfrm>
        <a:off x="0" y="0"/>
        <a:ext cx="5334000" cy="1600200"/>
      </dsp:txXfrm>
    </dsp:sp>
    <dsp:sp modelId="{EAC202BC-C8A2-4823-87EF-96E74222C5EA}">
      <dsp:nvSpPr>
        <dsp:cNvPr id="0" name=""/>
        <dsp:cNvSpPr/>
      </dsp:nvSpPr>
      <dsp:spPr>
        <a:xfrm>
          <a:off x="2604" y="1600200"/>
          <a:ext cx="1776263" cy="3360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arkisim" pitchFamily="34" charset="-79"/>
              <a:cs typeface="Narkisim" pitchFamily="34" charset="-79"/>
            </a:rPr>
            <a:t>ওজোন গ্যাসের স্তর বেশি </a:t>
          </a:r>
          <a:endParaRPr lang="en-US" sz="3200" b="0" kern="1200" dirty="0">
            <a:solidFill>
              <a:schemeClr val="bg1">
                <a:lumMod val="95000"/>
                <a:lumOff val="5000"/>
              </a:schemeClr>
            </a:solidFill>
            <a:latin typeface="Narkisim" pitchFamily="34" charset="-79"/>
            <a:cs typeface="Narkisim" pitchFamily="34" charset="-79"/>
          </a:endParaRPr>
        </a:p>
      </dsp:txBody>
      <dsp:txXfrm>
        <a:off x="2604" y="1600200"/>
        <a:ext cx="1776263" cy="3360420"/>
      </dsp:txXfrm>
    </dsp:sp>
    <dsp:sp modelId="{41E26F46-BEB4-458C-A3B8-B52546FC4B63}">
      <dsp:nvSpPr>
        <dsp:cNvPr id="0" name=""/>
        <dsp:cNvSpPr/>
      </dsp:nvSpPr>
      <dsp:spPr>
        <a:xfrm>
          <a:off x="1778868" y="1600200"/>
          <a:ext cx="1776263" cy="3360420"/>
        </a:xfrm>
        <a:prstGeom prst="rect">
          <a:avLst/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shade val="60000"/>
              </a:schemeClr>
            </a:gs>
            <a:gs pos="33000">
              <a:schemeClr val="accent4">
                <a:hueOff val="-1759972"/>
                <a:satOff val="-18065"/>
                <a:lumOff val="7550"/>
                <a:alphaOff val="0"/>
                <a:tint val="86500"/>
              </a:schemeClr>
            </a:gs>
            <a:gs pos="46750">
              <a:schemeClr val="accent4">
                <a:hueOff val="-1759972"/>
                <a:satOff val="-18065"/>
                <a:lumOff val="7550"/>
                <a:alphaOff val="0"/>
                <a:tint val="71000"/>
                <a:satMod val="112000"/>
              </a:schemeClr>
            </a:gs>
            <a:gs pos="53000">
              <a:schemeClr val="accent4">
                <a:hueOff val="-1759972"/>
                <a:satOff val="-18065"/>
                <a:lumOff val="7550"/>
                <a:alphaOff val="0"/>
                <a:tint val="71000"/>
                <a:satMod val="112000"/>
              </a:schemeClr>
            </a:gs>
            <a:gs pos="68000">
              <a:schemeClr val="accent4">
                <a:hueOff val="-1759972"/>
                <a:satOff val="-18065"/>
                <a:lumOff val="7550"/>
                <a:alphaOff val="0"/>
                <a:tint val="86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bn-IN" sz="2800" b="0" kern="1200" dirty="0" smtClean="0">
              <a:solidFill>
                <a:srgbClr val="002060"/>
              </a:solidFill>
              <a:latin typeface="Narkisim" pitchFamily="34" charset="-79"/>
              <a:cs typeface="Narkisim" pitchFamily="34" charset="-79"/>
            </a:rPr>
            <a:t>অতি সূক্ষ ধূলিকণা ছাড়া জলীয়বাষ্প থাকে না  </a:t>
          </a:r>
          <a:endParaRPr lang="en-US" sz="2800" b="0" kern="1200" dirty="0">
            <a:solidFill>
              <a:srgbClr val="002060"/>
            </a:solidFill>
            <a:latin typeface="Narkisim" pitchFamily="34" charset="-79"/>
            <a:cs typeface="Narkisim" pitchFamily="34" charset="-79"/>
          </a:endParaRPr>
        </a:p>
      </dsp:txBody>
      <dsp:txXfrm>
        <a:off x="1778868" y="1600200"/>
        <a:ext cx="1776263" cy="3360420"/>
      </dsp:txXfrm>
    </dsp:sp>
    <dsp:sp modelId="{ADB6683C-D57F-458D-A86F-891428D127A2}">
      <dsp:nvSpPr>
        <dsp:cNvPr id="0" name=""/>
        <dsp:cNvSpPr/>
      </dsp:nvSpPr>
      <dsp:spPr>
        <a:xfrm>
          <a:off x="3555131" y="1600200"/>
          <a:ext cx="1776263" cy="3360420"/>
        </a:xfrm>
        <a:prstGeom prst="rec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shade val="60000"/>
              </a:schemeClr>
            </a:gs>
            <a:gs pos="33000">
              <a:schemeClr val="accent4">
                <a:hueOff val="-3519944"/>
                <a:satOff val="-36129"/>
                <a:lumOff val="15099"/>
                <a:alphaOff val="0"/>
                <a:tint val="86500"/>
              </a:schemeClr>
            </a:gs>
            <a:gs pos="46750">
              <a:schemeClr val="accent4">
                <a:hueOff val="-3519944"/>
                <a:satOff val="-36129"/>
                <a:lumOff val="15099"/>
                <a:alphaOff val="0"/>
                <a:tint val="71000"/>
                <a:satMod val="112000"/>
              </a:schemeClr>
            </a:gs>
            <a:gs pos="53000">
              <a:schemeClr val="accent4">
                <a:hueOff val="-3519944"/>
                <a:satOff val="-36129"/>
                <a:lumOff val="15099"/>
                <a:alphaOff val="0"/>
                <a:tint val="71000"/>
                <a:satMod val="112000"/>
              </a:schemeClr>
            </a:gs>
            <a:gs pos="68000">
              <a:schemeClr val="accent4">
                <a:hueOff val="-3519944"/>
                <a:satOff val="-36129"/>
                <a:lumOff val="15099"/>
                <a:alphaOff val="0"/>
                <a:tint val="86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rgbClr val="7030A0"/>
              </a:solidFill>
              <a:latin typeface="Narkisim" pitchFamily="34" charset="-79"/>
              <a:cs typeface="Narkisim" pitchFamily="34" charset="-79"/>
            </a:rPr>
            <a:t>আবহাওয়া শান্ত ও শুষ্ক থাকে।জেট বিমান চলাচল করে</a:t>
          </a:r>
          <a:endParaRPr lang="en-US" sz="2800" kern="1200" dirty="0">
            <a:solidFill>
              <a:srgbClr val="7030A0"/>
            </a:solidFill>
            <a:latin typeface="Narkisim" pitchFamily="34" charset="-79"/>
            <a:cs typeface="Narkisim" pitchFamily="34" charset="-79"/>
          </a:endParaRPr>
        </a:p>
      </dsp:txBody>
      <dsp:txXfrm>
        <a:off x="3555131" y="1600200"/>
        <a:ext cx="1776263" cy="3360420"/>
      </dsp:txXfrm>
    </dsp:sp>
    <dsp:sp modelId="{D5DBC5FD-6C1B-4EC3-8C9F-95F3FA6AA309}">
      <dsp:nvSpPr>
        <dsp:cNvPr id="0" name=""/>
        <dsp:cNvSpPr/>
      </dsp:nvSpPr>
      <dsp:spPr>
        <a:xfrm>
          <a:off x="0" y="4960619"/>
          <a:ext cx="5334000" cy="37338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61ED1-F860-402C-89DD-8CBFC52D744F}">
      <dsp:nvSpPr>
        <dsp:cNvPr id="0" name=""/>
        <dsp:cNvSpPr/>
      </dsp:nvSpPr>
      <dsp:spPr>
        <a:xfrm>
          <a:off x="2585" y="1686"/>
          <a:ext cx="5786029" cy="161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স্ট্রাটোবিরতির পর প্রায় ৮০ কিলোমিটার বিস্তৃত </a:t>
          </a:r>
          <a:endParaRPr lang="en-US" sz="3600" kern="12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sp:txBody>
      <dsp:txXfrm>
        <a:off x="49794" y="48895"/>
        <a:ext cx="5691611" cy="1517405"/>
      </dsp:txXfrm>
    </dsp:sp>
    <dsp:sp modelId="{578D90FF-5E21-4A06-A8D0-90369ABD05ED}">
      <dsp:nvSpPr>
        <dsp:cNvPr id="0" name=""/>
        <dsp:cNvSpPr/>
      </dsp:nvSpPr>
      <dsp:spPr>
        <a:xfrm>
          <a:off x="8233" y="1774872"/>
          <a:ext cx="4138693" cy="175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rgbClr val="C00000"/>
              </a:solidFill>
              <a:latin typeface="Narkisim" pitchFamily="34" charset="-79"/>
              <a:cs typeface="Narkisim" pitchFamily="34" charset="-79"/>
            </a:rPr>
            <a:t>উচ্চতা বাড়ার সাথে সাথে তাপমাত্রা কমে যায়</a:t>
          </a:r>
          <a:endParaRPr lang="en-US" sz="3200" kern="1200" dirty="0">
            <a:solidFill>
              <a:srgbClr val="C00000"/>
            </a:solidFill>
            <a:latin typeface="Narkisim" pitchFamily="34" charset="-79"/>
            <a:cs typeface="Narkisim" pitchFamily="34" charset="-79"/>
          </a:endParaRPr>
        </a:p>
      </dsp:txBody>
      <dsp:txXfrm>
        <a:off x="59529" y="1826168"/>
        <a:ext cx="4036101" cy="1648785"/>
      </dsp:txXfrm>
    </dsp:sp>
    <dsp:sp modelId="{CE263EC2-3145-492D-A6D7-8595997DF01E}">
      <dsp:nvSpPr>
        <dsp:cNvPr id="0" name=""/>
        <dsp:cNvSpPr/>
      </dsp:nvSpPr>
      <dsp:spPr>
        <a:xfrm>
          <a:off x="29955" y="3558627"/>
          <a:ext cx="4138693" cy="1771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rgbClr val="7030A0"/>
              </a:solidFill>
              <a:latin typeface="Narkisim" pitchFamily="34" charset="-79"/>
              <a:cs typeface="Narkisim" pitchFamily="34" charset="-79"/>
            </a:rPr>
            <a:t>মহাকাশ থেকে যে সব উল্কা পৃথিবীতে ছুটে আসে তা এই স্তরে এসে পুড়ে যায়</a:t>
          </a:r>
          <a:endParaRPr lang="en-US" sz="3200" kern="1200" dirty="0">
            <a:solidFill>
              <a:srgbClr val="7030A0"/>
            </a:solidFill>
            <a:latin typeface="Narkisim" pitchFamily="34" charset="-79"/>
            <a:cs typeface="Narkisim" pitchFamily="34" charset="-79"/>
          </a:endParaRPr>
        </a:p>
      </dsp:txBody>
      <dsp:txXfrm>
        <a:off x="81846" y="3610518"/>
        <a:ext cx="4034911" cy="1667919"/>
      </dsp:txXfrm>
    </dsp:sp>
    <dsp:sp modelId="{7C56A2DD-801C-4357-8A8A-C75E7DE3DC54}">
      <dsp:nvSpPr>
        <dsp:cNvPr id="0" name=""/>
        <dsp:cNvSpPr/>
      </dsp:nvSpPr>
      <dsp:spPr>
        <a:xfrm>
          <a:off x="4266119" y="2033356"/>
          <a:ext cx="1521063" cy="3427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accent1"/>
              </a:solidFill>
              <a:latin typeface="Narkisim" pitchFamily="34" charset="-79"/>
              <a:cs typeface="Narkisim" pitchFamily="34" charset="-79"/>
            </a:rPr>
            <a:t>সবচেয়ে শীতল স্তর</a:t>
          </a:r>
          <a:endParaRPr lang="en-US" sz="3200" kern="1200" dirty="0">
            <a:solidFill>
              <a:schemeClr val="accent1"/>
            </a:solidFill>
            <a:latin typeface="Narkisim" pitchFamily="34" charset="-79"/>
            <a:cs typeface="Narkisim" pitchFamily="34" charset="-79"/>
          </a:endParaRPr>
        </a:p>
      </dsp:txBody>
      <dsp:txXfrm>
        <a:off x="4310669" y="2077906"/>
        <a:ext cx="1431963" cy="33384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E03C-8475-468A-ACCD-4CE76D56820C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F820B5-C141-4D52-B5C5-684D6F0045C2}">
      <dsp:nvSpPr>
        <dsp:cNvPr id="0" name=""/>
        <dsp:cNvSpPr/>
      </dsp:nvSpPr>
      <dsp:spPr>
        <a:xfrm>
          <a:off x="381000" y="431798"/>
          <a:ext cx="5638806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১। বায়ুমন্ডলের স্তর কয়টি ও কি কি?</a:t>
          </a:r>
          <a:endParaRPr lang="en-US" sz="3200" kern="12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sp:txBody>
      <dsp:txXfrm>
        <a:off x="425672" y="476470"/>
        <a:ext cx="5549462" cy="825776"/>
      </dsp:txXfrm>
    </dsp:sp>
    <dsp:sp modelId="{DF3E5068-D7C6-48E2-82BE-9E1B86C46994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6EAE58-703B-495F-B1D7-D8004F9D4080}">
      <dsp:nvSpPr>
        <dsp:cNvPr id="0" name=""/>
        <dsp:cNvSpPr/>
      </dsp:nvSpPr>
      <dsp:spPr>
        <a:xfrm>
          <a:off x="290214" y="1650999"/>
          <a:ext cx="5804291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২।কোন স্তরে জেট বিমান চলাচল করে?</a:t>
          </a:r>
          <a:endParaRPr lang="en-US" sz="3200" kern="12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sp:txBody>
      <dsp:txXfrm>
        <a:off x="334886" y="1695671"/>
        <a:ext cx="5714947" cy="825776"/>
      </dsp:txXfrm>
    </dsp:sp>
    <dsp:sp modelId="{4E1CDC9F-6A63-4FFD-85F1-D6AE11581EFA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BEE4C2-EB20-427A-860C-F77D26BFE0D4}">
      <dsp:nvSpPr>
        <dsp:cNvPr id="0" name=""/>
        <dsp:cNvSpPr/>
      </dsp:nvSpPr>
      <dsp:spPr>
        <a:xfrm>
          <a:off x="304800" y="2818780"/>
          <a:ext cx="5791187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rPr>
            <a:t>৩। বায়ুমন্ডলের একটি গুরুত্ব বলো।</a:t>
          </a:r>
          <a:endParaRPr lang="en-US" sz="3200" kern="1200" dirty="0">
            <a:solidFill>
              <a:schemeClr val="bg1"/>
            </a:solidFill>
            <a:latin typeface="Narkisim" pitchFamily="34" charset="-79"/>
            <a:cs typeface="Narkisim" pitchFamily="34" charset="-79"/>
          </a:endParaRPr>
        </a:p>
      </dsp:txBody>
      <dsp:txXfrm>
        <a:off x="349472" y="2863452"/>
        <a:ext cx="5701843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62B25-522C-4D24-8624-C29263F831B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6565-A533-46D4-BBAF-638F28337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4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6565-A533-46D4-BBAF-638F28337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E9167-8B76-477C-8EA6-72F6F4D305A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CAE319-3BB2-4BA5-9C0F-E00EB9DADA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9F%E0%A7%8D%E0%A6%B0%E0%A6%AA%E0%A7%8B%E0%A6%AE%E0%A6%A3%E0%A7%8D%E0%A6%A1%E0%A6%B2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openxmlformats.org/officeDocument/2006/relationships/hyperlink" Target="https://bn.wikipedia.org/wiki/%E0%A6%AA%E0%A7%83%E0%A6%A5%E0%A6%BF%E0%A6%AC%E0%A7%80%E0%A6%B0_%E0%A6%AC%E0%A6%BE%E0%A6%AF%E0%A6%BC%E0%A7%81%E0%A6%AE%E0%A6%A3%E0%A7%8D%E0%A6%A1%E0%A6%B2#cite_note-14" TargetMode="External"/><Relationship Id="rId5" Type="http://schemas.openxmlformats.org/officeDocument/2006/relationships/diagramColors" Target="../diagrams/colors7.xml"/><Relationship Id="rId10" Type="http://schemas.openxmlformats.org/officeDocument/2006/relationships/hyperlink" Target="https://bn.wikipedia.org/wiki/%E0%A6%AE%E0%A7%87%E0%A6%B8%E0%A7%8B%E0%A6%AE%E0%A6%A3%E0%A7%8D%E0%A6%A1%E0%A6%B2" TargetMode="Externa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bn.wikipedia.org/wiki/%E0%A6%B8%E0%A7%8D%E0%A6%9F%E0%A7%8D%E0%A6%B0%E0%A6%BE%E0%A6%9F%E0%A7%8B%E0%A6%AE%E0%A6%A3%E0%A7%8D%E0%A6%A1%E0%A6%B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73691"/>
          </a:xfrm>
        </p:spPr>
        <p:txBody>
          <a:bodyPr/>
          <a:lstStyle/>
          <a:p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কানিজ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মায়েরা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         </a:t>
            </a:r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সহকারী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শিক্ষক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         </a:t>
            </a:r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খিলগাঁও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গার্লস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স্কুল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এন্ড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কলেজ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, </a:t>
            </a:r>
            <a:r>
              <a:rPr lang="en-US" sz="3600" b="1" i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ঢাকা</a:t>
            </a:r>
            <a:r>
              <a:rPr lang="en-US" sz="36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-১২১৯     </a:t>
            </a:r>
            <a:r>
              <a:rPr lang="en-US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          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735267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6000" b="1" i="1" dirty="0" err="1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পরিচি</a:t>
            </a:r>
            <a:r>
              <a:rPr lang="bn-IN" sz="6000" b="1" i="1" dirty="0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তি</a:t>
            </a:r>
            <a:endParaRPr lang="en-US" sz="6000" b="1" dirty="0">
              <a:ln w="6350">
                <a:noFill/>
              </a:ln>
              <a:solidFill>
                <a:prstClr val="black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9624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49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134475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838200" y="457200"/>
            <a:ext cx="6629400" cy="762000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arkisim" pitchFamily="34" charset="-79"/>
                <a:cs typeface="Narkisim" pitchFamily="34" charset="-79"/>
              </a:rPr>
              <a:t>বায়ুমন্ডলের স্তর ৫ টি </a:t>
            </a:r>
            <a:endParaRPr lang="en-US" sz="4000" b="1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55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34636"/>
            <a:ext cx="4572000" cy="1025236"/>
          </a:xfrm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>ট্রপোমন্ডল</a:t>
            </a:r>
            <a:endParaRPr lang="en-US" sz="5400" dirty="0">
              <a:solidFill>
                <a:schemeClr val="tx1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572000" cy="579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495800" cy="586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20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2107114"/>
              </p:ext>
            </p:extLst>
          </p:nvPr>
        </p:nvGraphicFramePr>
        <p:xfrm>
          <a:off x="0" y="1397000"/>
          <a:ext cx="8915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Callout 3"/>
          <p:cNvSpPr/>
          <p:nvPr/>
        </p:nvSpPr>
        <p:spPr>
          <a:xfrm>
            <a:off x="1981200" y="228600"/>
            <a:ext cx="5105400" cy="13716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ট্রপোমন্ডলের বৈশিষ্ট্য</a:t>
            </a:r>
            <a:endParaRPr lang="en-US" sz="3200" b="1" dirty="0">
              <a:solidFill>
                <a:srgbClr val="7030A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9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789F95-CD02-49F8-ADC6-1C7333CB9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B789F95-CD02-49F8-ADC6-1C7333CB9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CF1BC6-C4AB-4AB4-B9B0-5522A615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3DCF1BC6-C4AB-4AB4-B9B0-5522A6151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F7361C-112B-4DDA-99A8-B52AADC7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DF7361C-112B-4DDA-99A8-B52AADC72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A41684-1A2A-4F61-8DDE-CF29E7B3E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1BA41684-1A2A-4F61-8DDE-CF29E7B3E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34D7F-420D-4DC1-B8FC-4404A50AD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14934D7F-420D-4DC1-B8FC-4404A50AD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48CDE-0C9C-4682-B1B7-97910A16B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5D148CDE-0C9C-4682-B1B7-97910A16B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8A188-1368-4524-8CF6-DACC3EADC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3E8A188-1368-4524-8CF6-DACC3EADC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E464A9-7AB5-4AF7-810D-0AE644897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A7E464A9-7AB5-4AF7-810D-0AE644897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DFF6A-34DE-4131-B41D-E9D9F1178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A4DFF6A-34DE-4131-B41D-E9D9F1178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720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স্ট্রটোমন্ডল</a:t>
            </a:r>
            <a:endParaRPr lang="en-US" sz="5400" dirty="0">
              <a:solidFill>
                <a:srgbClr val="FFC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91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00425816"/>
              </p:ext>
            </p:extLst>
          </p:nvPr>
        </p:nvGraphicFramePr>
        <p:xfrm>
          <a:off x="0" y="1524000"/>
          <a:ext cx="533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স্ট্রাট্রোমন্ডলের বৈশিষ্ট্য</a:t>
            </a:r>
            <a:endParaRPr lang="en-US" sz="6600" dirty="0">
              <a:solidFill>
                <a:srgbClr val="FFC000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657600" cy="4114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664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BC5FD-6C1B-4EC3-8C9F-95F3FA6AA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D5DBC5FD-6C1B-4EC3-8C9F-95F3FA6AA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D5DBC5FD-6C1B-4EC3-8C9F-95F3FA6AA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D5C8D7-08D4-492D-A924-36A556FE3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E7D5C8D7-08D4-492D-A924-36A556FE3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E7D5C8D7-08D4-492D-A924-36A556FE3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C202BC-C8A2-4823-87EF-96E74222C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EAC202BC-C8A2-4823-87EF-96E74222C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EAC202BC-C8A2-4823-87EF-96E74222C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26F46-BEB4-458C-A3B8-B52546FC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41E26F46-BEB4-458C-A3B8-B52546FC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41E26F46-BEB4-458C-A3B8-B52546FC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6683C-D57F-458D-A86F-891428D12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ADB6683C-D57F-458D-A86F-891428D12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ADB6683C-D57F-458D-A86F-891428D12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650673" y="159327"/>
            <a:ext cx="32766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arkisim" pitchFamily="34" charset="-79"/>
                <a:cs typeface="Narkisim" pitchFamily="34" charset="-79"/>
              </a:rPr>
              <a:t>জোড়ায় কাজ</a:t>
            </a:r>
            <a:endParaRPr lang="en-US" sz="36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3048000"/>
            <a:ext cx="70866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arkisim" pitchFamily="34" charset="-79"/>
                <a:cs typeface="Narkisim" pitchFamily="34" charset="-79"/>
              </a:rPr>
              <a:t>১। ট্রপোমন্ডলের দুটি বৈশিষ্ট্য লিখ।</a:t>
            </a:r>
            <a:endParaRPr lang="en-US" sz="36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469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1143000"/>
          </a:xfrm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>মেসোমন্ডল</a:t>
            </a:r>
            <a:endParaRPr lang="en-US" sz="6000" dirty="0">
              <a:solidFill>
                <a:schemeClr val="tx1"/>
              </a:solidFill>
              <a:latin typeface="Narkisim" pitchFamily="34" charset="-79"/>
              <a:cs typeface="Narkisim" pitchFamily="34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2165673"/>
              </p:ext>
            </p:extLst>
          </p:nvPr>
        </p:nvGraphicFramePr>
        <p:xfrm>
          <a:off x="0" y="1397000"/>
          <a:ext cx="57912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71" y="210457"/>
            <a:ext cx="32766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67400" y="3802743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একটি স্পেস শাটল মহাকাশযান স্ট্রাটমণ্ডল এবং মেসোমণ্ডল অতিক্রম করতে দেখা যাচ্ছে. কমলা স্তরটি হচ্ছে </a:t>
            </a:r>
            <a:r>
              <a:rPr lang="as-IN" sz="2000" dirty="0">
                <a:hlinkClick r:id="rId8" tooltip="ট্রপোমণ্ডল"/>
              </a:rPr>
              <a:t>ট্রপোমণ্ডল</a:t>
            </a:r>
            <a:r>
              <a:rPr lang="as-IN" sz="2000" dirty="0"/>
              <a:t>, সাদাটে স্তরটি হচ্ছে </a:t>
            </a:r>
            <a:r>
              <a:rPr lang="as-IN" sz="2000" dirty="0">
                <a:hlinkClick r:id="rId9" tooltip="স্ট্রাটোমণ্ডল"/>
              </a:rPr>
              <a:t>স্ট্রাটোমণ্ডল</a:t>
            </a:r>
            <a:r>
              <a:rPr lang="as-IN" sz="2000" dirty="0"/>
              <a:t> এবং তারপর নীল স্তরটি হচ্ছে </a:t>
            </a:r>
            <a:r>
              <a:rPr lang="as-IN" sz="2000" dirty="0">
                <a:hlinkClick r:id="rId10" tooltip="মেসোমণ্ডল"/>
              </a:rPr>
              <a:t>মেসোমণ্ডল</a:t>
            </a:r>
            <a:r>
              <a:rPr lang="as-IN" dirty="0"/>
              <a:t>।</a:t>
            </a:r>
            <a:r>
              <a:rPr lang="as-IN" baseline="30000" dirty="0">
                <a:hlinkClick r:id="rId11"/>
              </a:rPr>
              <a:t>[১৪]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61ED1-F860-402C-89DD-8CBFC52D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6B861ED1-F860-402C-89DD-8CBFC52D7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8D90FF-5E21-4A06-A8D0-90369ABD0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578D90FF-5E21-4A06-A8D0-90369ABD0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56A2DD-801C-4357-8A8A-C75E7DE3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7C56A2DD-801C-4357-8A8A-C75E7DE3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263EC2-3145-492D-A6D7-8595997D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CE263EC2-3145-492D-A6D7-8595997DF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5786"/>
            <a:ext cx="3352800" cy="249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36838"/>
            <a:ext cx="3455987" cy="2011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82836"/>
            <a:ext cx="3455987" cy="2098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3400" y="1106126"/>
            <a:ext cx="4724400" cy="14084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78873" y="3110345"/>
            <a:ext cx="4648200" cy="1524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আয়নযুক্ত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678873" y="5029200"/>
            <a:ext cx="4731327" cy="1600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বেতারতরঙ্গ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219200" y="105786"/>
            <a:ext cx="2667000" cy="100034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arkisim" pitchFamily="34" charset="-79"/>
                <a:cs typeface="Narkisim" pitchFamily="34" charset="-79"/>
              </a:rPr>
              <a:t>তাপমন্ডল</a:t>
            </a:r>
            <a:endParaRPr lang="en-US" sz="4000" b="1" dirty="0">
              <a:solidFill>
                <a:schemeClr val="bg1">
                  <a:lumMod val="85000"/>
                  <a:lumOff val="1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10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438400" y="76200"/>
            <a:ext cx="3581400" cy="1219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এক্সোমণ্ডল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4267200" cy="2776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05250"/>
            <a:ext cx="4495800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6022" y="2133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গভীরতা প্রায়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৯৬০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১৬৫০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সেলসিয়াস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194" y="4984174"/>
            <a:ext cx="3728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মহাকাশ</a:t>
            </a:r>
            <a:endParaRPr lang="bn-IN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483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4400" dirty="0" err="1">
                <a:solidFill>
                  <a:srgbClr val="C00000"/>
                </a:solidFill>
              </a:rPr>
              <a:t>বায়ুমন্ডল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arkisim" pitchFamily="34" charset="-79"/>
              </a:rPr>
              <a:t>ছাড়া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কোন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শব্দ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তরঙ্গ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স্থান্তরিত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হয়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না</a:t>
            </a:r>
            <a:r>
              <a:rPr lang="en-US" sz="4400" dirty="0">
                <a:solidFill>
                  <a:srgbClr val="C00000"/>
                </a:solidFill>
              </a:rPr>
              <a:t> ।</a:t>
            </a:r>
          </a:p>
          <a:p>
            <a:pPr marL="342900" indent="-342900">
              <a:buAutoNum type="arabicParenBoth"/>
            </a:pPr>
            <a:r>
              <a:rPr lang="en-US" sz="4400" dirty="0" err="1">
                <a:solidFill>
                  <a:schemeClr val="bg1"/>
                </a:solidFill>
              </a:rPr>
              <a:t>বায়ুমন্ডলের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স্</a:t>
            </a:r>
            <a:r>
              <a:rPr lang="bn-IN" sz="4400" dirty="0" smtClean="0">
                <a:solidFill>
                  <a:schemeClr val="bg1"/>
                </a:solidFill>
              </a:rPr>
              <a:t>তর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গুলো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না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থাকলে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পৃথিবীতে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জীবের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অস্থিত্ব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থাকত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না</a:t>
            </a:r>
            <a:r>
              <a:rPr lang="en-US" sz="4400" dirty="0">
                <a:solidFill>
                  <a:schemeClr val="bg1"/>
                </a:solidFill>
              </a:rPr>
              <a:t> ।</a:t>
            </a:r>
          </a:p>
          <a:p>
            <a:pPr marL="342900" indent="-342900">
              <a:buAutoNum type="arabicParenBoth"/>
            </a:pPr>
            <a:r>
              <a:rPr lang="en-US" sz="4000" dirty="0" err="1">
                <a:solidFill>
                  <a:srgbClr val="FFFF00"/>
                </a:solidFill>
              </a:rPr>
              <a:t>পৃথিবীতে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বায়ুমন্ডলীয়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স্</a:t>
            </a:r>
            <a:r>
              <a:rPr lang="bn-IN" sz="4000" dirty="0" smtClean="0">
                <a:solidFill>
                  <a:srgbClr val="FFFF00"/>
                </a:solidFill>
              </a:rPr>
              <a:t>তর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থাকায়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এর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দিকে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আগত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উল্কাপিন্ড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অধিক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পরিমানে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বিধ্বস্থ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হয়</a:t>
            </a:r>
            <a:r>
              <a:rPr lang="en-US" sz="4000" dirty="0">
                <a:solidFill>
                  <a:srgbClr val="FFFF00"/>
                </a:solidFill>
              </a:rPr>
              <a:t> ।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15761"/>
            <a:ext cx="75520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/>
              <a:t>বায়ুমন্ডলের</a:t>
            </a:r>
            <a:r>
              <a:rPr lang="en-US" sz="5400" dirty="0"/>
              <a:t> </a:t>
            </a:r>
            <a:r>
              <a:rPr lang="en-US" sz="5400" dirty="0" err="1"/>
              <a:t>গুরুত্ব</a:t>
            </a:r>
            <a:r>
              <a:rPr lang="en-US" sz="5400" dirty="0"/>
              <a:t> </a:t>
            </a:r>
            <a:r>
              <a:rPr lang="en-US" sz="5400" dirty="0" err="1"/>
              <a:t>গুলো</a:t>
            </a:r>
            <a:r>
              <a:rPr lang="en-US" sz="5400" dirty="0"/>
              <a:t> </a:t>
            </a:r>
            <a:r>
              <a:rPr lang="en-US" sz="5400" dirty="0" err="1"/>
              <a:t>হলো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8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6290"/>
            <a:ext cx="4038600" cy="269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6419"/>
            <a:ext cx="3360508" cy="45259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Cloud 16"/>
          <p:cNvSpPr/>
          <p:nvPr/>
        </p:nvSpPr>
        <p:spPr>
          <a:xfrm>
            <a:off x="4267200" y="1143000"/>
            <a:ext cx="4876800" cy="312420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arkisim" pitchFamily="34" charset="-79"/>
                <a:cs typeface="Narkisim" pitchFamily="34" charset="-79"/>
              </a:rPr>
              <a:t>পঞ্চম অধ্যায় সময়ঃ- ৩০মিঃ তারিখঃ৫জুলাই</a:t>
            </a:r>
            <a:endParaRPr lang="en-US" sz="3200" b="1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11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805055" y="493712"/>
            <a:ext cx="2743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arkisim" pitchFamily="34" charset="-79"/>
                <a:cs typeface="Narkisim" pitchFamily="34" charset="-79"/>
              </a:rPr>
              <a:t>মূল্যায়ন</a:t>
            </a:r>
            <a:endParaRPr lang="en-US" sz="4000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28600"/>
            <a:ext cx="3932237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512924"/>
              </p:ext>
            </p:extLst>
          </p:nvPr>
        </p:nvGraphicFramePr>
        <p:xfrm>
          <a:off x="6096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4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F820B5-C141-4D52-B5C5-684D6F004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">
                                            <p:graphicEl>
                                              <a:dgm id="{EFF820B5-C141-4D52-B5C5-684D6F004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BE03C-8475-468A-ACCD-4CE76D568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">
                                            <p:graphicEl>
                                              <a:dgm id="{B0EBE03C-8475-468A-ACCD-4CE76D568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6EAE58-703B-495F-B1D7-D8004F9D4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">
                                            <p:graphicEl>
                                              <a:dgm id="{166EAE58-703B-495F-B1D7-D8004F9D4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3E5068-D7C6-48E2-82BE-9E1B86C46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3">
                                            <p:graphicEl>
                                              <a:dgm id="{DF3E5068-D7C6-48E2-82BE-9E1B86C46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BEE4C2-EB20-427A-860C-F77D26BFE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">
                                            <p:graphicEl>
                                              <a:dgm id="{24BEE4C2-EB20-427A-860C-F77D26BFE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1CDC9F-6A63-4FFD-85F1-D6AE11581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3">
                                            <p:graphicEl>
                                              <a:dgm id="{4E1CDC9F-6A63-4FFD-85F1-D6AE11581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128" y="127337"/>
            <a:ext cx="41761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05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375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বায়ুমন্ডলের  কোন স্তরটি উদ্ভিদ ও প্রাণ</a:t>
            </a:r>
            <a:r>
              <a:rPr lang="en-US" sz="36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কুলের বসবাসের  জন্য অধিক গুরত্বপূর্ণ  বলে  তুমি মনে কর ? তোমার মতামত দাও ।</a:t>
            </a:r>
            <a:endParaRPr lang="en-US" sz="36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49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562600" y="0"/>
            <a:ext cx="32766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arkisim" pitchFamily="34" charset="-79"/>
                <a:cs typeface="Narkisim" pitchFamily="34" charset="-79"/>
              </a:rPr>
              <a:t>ছবি গুলো লক্ষ্য করঃ-</a:t>
            </a:r>
            <a:endParaRPr lang="en-US" sz="24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41674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219131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34339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39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419600" cy="4864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52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676400" y="152400"/>
            <a:ext cx="54864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2109165"/>
              </p:ext>
            </p:extLst>
          </p:nvPr>
        </p:nvGraphicFramePr>
        <p:xfrm>
          <a:off x="609600" y="1397000"/>
          <a:ext cx="7467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7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884773"/>
            <a:ext cx="3802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9650" y="1900436"/>
            <a:ext cx="7411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বায়ুমন্ডল কী তা বলতে পারবে 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9650" y="2608322"/>
            <a:ext cx="7699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বায়ুর উপাদান বর্ণনা করতে পারবে।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9651" y="3931761"/>
            <a:ext cx="76995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বায়ুমন্ডলের স্তরবিন্যাস ও তাদের বৈশিষ্ট্য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ব্যাখ্যা করতে পারবে। 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৪।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বায়ুমন্ডলের বিভিন্ন স্তরের গুরত্ব বিশ্লেষণ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05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Callout 1"/>
          <p:cNvSpPr/>
          <p:nvPr/>
        </p:nvSpPr>
        <p:spPr>
          <a:xfrm>
            <a:off x="1371600" y="0"/>
            <a:ext cx="6362700" cy="990600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arkisim" pitchFamily="34" charset="-79"/>
                <a:cs typeface="Narkisim" pitchFamily="34" charset="-79"/>
              </a:rPr>
              <a:t>বায়ুমন্ডলের সংজ্ঞা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1143000" y="5181600"/>
            <a:ext cx="7467600" cy="1676400"/>
          </a:xfrm>
          <a:prstGeom prst="up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বেষ্টন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ন্ডল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3291724"/>
              </p:ext>
            </p:extLst>
          </p:nvPr>
        </p:nvGraphicFramePr>
        <p:xfrm>
          <a:off x="0" y="15240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0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D6DF20-EF3E-4B75-BCAC-B4421968A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1D6DF20-EF3E-4B75-BCAC-B4421968A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8027D9-E5F8-4D93-BEF7-1BDE76490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B8027D9-E5F8-4D93-BEF7-1BDE76490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C696BC-7D0D-43C3-980A-4C0E461B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F7C696BC-7D0D-43C3-980A-4C0E461BD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FB48EE-E94F-402E-8B66-E7C81BBB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A1FB48EE-E94F-402E-8B66-E7C81BBB0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0F66DE-A8D0-4A6A-ACAE-D0BC31670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C60F66DE-A8D0-4A6A-ACAE-D0BC31670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839C2-1241-4DE7-AA7E-B532A4E68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A21839C2-1241-4DE7-AA7E-B532A4E68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9A205B-499D-413C-BC9B-1C2F5224E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469A205B-499D-413C-BC9B-1C2F5224E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9411"/>
              </p:ext>
            </p:extLst>
          </p:nvPr>
        </p:nvGraphicFramePr>
        <p:xfrm>
          <a:off x="0" y="1077215"/>
          <a:ext cx="8991600" cy="56569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830576"/>
                <a:gridCol w="2161024"/>
              </a:tblGrid>
              <a:tr h="5962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628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নাইট্রজেন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               ৭৮.০২</a:t>
                      </a:r>
                    </a:p>
                  </a:txBody>
                  <a:tcPr/>
                </a:tc>
              </a:tr>
              <a:tr h="59628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অক্রিজেন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                ২০.৭১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</a:tr>
              <a:tr h="59628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আরগন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                 ০.৮০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</a:tr>
              <a:tr h="781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কার্বন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ডাইঅক্রাইড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                  ০.০৩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</a:tr>
              <a:tr h="59628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অন্য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গ্যাস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(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নিয়ন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,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হিলিয়াম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,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ক্রিপটন,জেনন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,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মিথেন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নাইট্রাস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                  ০.০২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</a:tr>
              <a:tr h="59628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জলীয়বাষ্প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                   ০.৪১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</a:tr>
              <a:tr h="59628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ধুলিকনা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ও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কণিকা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                    ০.০১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</a:tr>
              <a:tr h="596287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  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মোট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Narkisim" pitchFamily="34" charset="-79"/>
                          <a:cs typeface="Narkisim" pitchFamily="34" charset="-79"/>
                        </a:rPr>
                        <a:t>=       ১০০.০০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2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971800" y="457200"/>
            <a:ext cx="3200400" cy="16002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arkisim" pitchFamily="34" charset="-79"/>
                <a:cs typeface="Narkisim" pitchFamily="34" charset="-79"/>
              </a:rPr>
              <a:t>একক কাজ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05835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উপাদানগুলির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485</TotalTime>
  <Words>383</Words>
  <Application>Microsoft Office PowerPoint</Application>
  <PresentationFormat>On-screen Show (4:3)</PresentationFormat>
  <Paragraphs>79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ট্রপোমন্ডল</vt:lpstr>
      <vt:lpstr>PowerPoint Presentation</vt:lpstr>
      <vt:lpstr>স্ট্রটোমন্ডল</vt:lpstr>
      <vt:lpstr>স্ট্রাট্রোমন্ডলের বৈশিষ্ট্য</vt:lpstr>
      <vt:lpstr>PowerPoint Presentation</vt:lpstr>
      <vt:lpstr>মেসোমন্ডল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Kaniz Mayera</dc:creator>
  <cp:lastModifiedBy>Kaniz Mayera</cp:lastModifiedBy>
  <cp:revision>56</cp:revision>
  <dcterms:created xsi:type="dcterms:W3CDTF">2020-07-04T17:53:59Z</dcterms:created>
  <dcterms:modified xsi:type="dcterms:W3CDTF">2020-07-21T18:55:00Z</dcterms:modified>
</cp:coreProperties>
</file>