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95" r:id="rId4"/>
    <p:sldId id="258" r:id="rId5"/>
    <p:sldId id="260" r:id="rId6"/>
    <p:sldId id="259" r:id="rId7"/>
    <p:sldId id="261" r:id="rId8"/>
    <p:sldId id="297" r:id="rId9"/>
    <p:sldId id="299" r:id="rId10"/>
    <p:sldId id="296" r:id="rId11"/>
    <p:sldId id="294" r:id="rId12"/>
    <p:sldId id="310" r:id="rId13"/>
    <p:sldId id="263" r:id="rId14"/>
    <p:sldId id="311" r:id="rId15"/>
    <p:sldId id="264" r:id="rId16"/>
    <p:sldId id="293" r:id="rId17"/>
    <p:sldId id="285" r:id="rId18"/>
    <p:sldId id="28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har Islam" initials="A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FF00"/>
    <a:srgbClr val="00FF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7" autoAdjust="0"/>
    <p:restoredTop sz="94660"/>
  </p:normalViewPr>
  <p:slideViewPr>
    <p:cSldViewPr snapToGrid="0">
      <p:cViewPr>
        <p:scale>
          <a:sx n="71" d="100"/>
          <a:sy n="71" d="100"/>
        </p:scale>
        <p:origin x="-654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686E8-2EFB-4866-A3EC-FCFD27704465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12C89-7204-4FFB-B1EE-3B9A0F145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6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salimhossainsp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69" y="366398"/>
            <a:ext cx="11442502" cy="366772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bliqueBottom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prstTxWarp prst="textPlain">
              <a:avLst>
                <a:gd name="adj" fmla="val 50855"/>
              </a:avLst>
            </a:prstTxWarp>
            <a:normAutofit/>
            <a:scene3d>
              <a:camera prst="obliqueBottom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BD" sz="3600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সোনামনিরা সবাইকে স্বাগতম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7" y="4047565"/>
            <a:ext cx="11287509" cy="2378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402382"/>
            <a:ext cx="5562599" cy="6879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5562601" y="-24828"/>
            <a:ext cx="6629400" cy="6879382"/>
          </a:xfrm>
          <a:prstGeom prst="rect">
            <a:avLst/>
          </a:prstGeom>
        </p:spPr>
      </p:pic>
      <p:sp>
        <p:nvSpPr>
          <p:cNvPr id="6" name="Half Frame 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pPr/>
              <a:t>10:48:26 AM</a:t>
            </a:fld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18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8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10:48:30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18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96" r="22975" b="16913"/>
          <a:stretch/>
        </p:blipFill>
        <p:spPr>
          <a:xfrm>
            <a:off x="569754" y="470647"/>
            <a:ext cx="11008163" cy="2689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6096000" y="3500713"/>
            <a:ext cx="5386042" cy="821701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আপনজন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352800" y="5558609"/>
            <a:ext cx="4688044" cy="741089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69755" y="4540002"/>
            <a:ext cx="4688045" cy="81424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বিদ্যালয়,মাদ্রাসা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69756" y="3500714"/>
            <a:ext cx="4688044" cy="821701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77326" y="4540002"/>
            <a:ext cx="5386042" cy="81424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7" grpId="0" animBg="1"/>
      <p:bldP spid="29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10:48:39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18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t="15590" r="4212" b="61887"/>
          <a:stretch/>
        </p:blipFill>
        <p:spPr>
          <a:xfrm>
            <a:off x="551329" y="537882"/>
            <a:ext cx="11053483" cy="5768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5138517" y="2701938"/>
            <a:ext cx="3017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পাঠশালা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9305" y="1803706"/>
            <a:ext cx="221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আত্মীয়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97007" y="1128232"/>
            <a:ext cx="1577291" cy="6222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Rectangle 26"/>
          <p:cNvSpPr/>
          <p:nvPr/>
        </p:nvSpPr>
        <p:spPr>
          <a:xfrm>
            <a:off x="1098670" y="1106966"/>
            <a:ext cx="1577293" cy="6222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501524" y="3611794"/>
            <a:ext cx="221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সেথা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00115" y="1128232"/>
            <a:ext cx="1296892" cy="6222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TextBox 25"/>
          <p:cNvSpPr txBox="1"/>
          <p:nvPr/>
        </p:nvSpPr>
        <p:spPr>
          <a:xfrm>
            <a:off x="2073088" y="4567457"/>
            <a:ext cx="221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হেন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40537" y="1100294"/>
            <a:ext cx="1091452" cy="6288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TextBox 28"/>
          <p:cNvSpPr txBox="1"/>
          <p:nvPr/>
        </p:nvSpPr>
        <p:spPr>
          <a:xfrm>
            <a:off x="2442882" y="5449058"/>
            <a:ext cx="3635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কিরণে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83437" y="1116231"/>
            <a:ext cx="1643653" cy="62220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8570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9" grpId="0"/>
      <p:bldP spid="21" grpId="0"/>
      <p:bldP spid="2" grpId="0" animBg="1"/>
      <p:bldP spid="27" grpId="0" animBg="1"/>
      <p:bldP spid="24" grpId="0"/>
      <p:bldP spid="25" grpId="0" animBg="1"/>
      <p:bldP spid="26" grpId="0"/>
      <p:bldP spid="28" grpId="0" animBg="1"/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10:48:39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18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1" t="36808" b="44587"/>
          <a:stretch/>
        </p:blipFill>
        <p:spPr>
          <a:xfrm>
            <a:off x="573741" y="520057"/>
            <a:ext cx="11044518" cy="5813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658035" y="1811601"/>
            <a:ext cx="8960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জলভরা</a:t>
            </a:r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দিঘি টলমল করে।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9536" y="3011312"/>
            <a:ext cx="8928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মাঠভরা</a:t>
            </a:r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ফসল দেখে চাষির মন খুশিতে ভরে ওঠে।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8035" y="5307337"/>
            <a:ext cx="896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রাতের বেলায়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বাঁশঝাড়ে </a:t>
            </a:r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হুতোম পেঁচা ডাকে।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88914" y="4197814"/>
            <a:ext cx="8929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চাঁদের আলোতে চারদিক 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ঝিকিমিকি</a:t>
            </a:r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করে।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442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/>
      <p:bldP spid="2" grpId="1"/>
      <p:bldP spid="4" grpId="0"/>
      <p:bldP spid="4" grpId="1"/>
      <p:bldP spid="16" grpId="0"/>
      <p:bldP spid="16" grpId="1"/>
      <p:bldP spid="18" grpId="0"/>
      <p:bldP spid="1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10:48:39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18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55224" r="30309" b="35217"/>
          <a:stretch/>
        </p:blipFill>
        <p:spPr>
          <a:xfrm>
            <a:off x="551329" y="564776"/>
            <a:ext cx="11147612" cy="5741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30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10:48:40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18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" t="4026" r="4531" b="60889"/>
          <a:stretch/>
        </p:blipFill>
        <p:spPr>
          <a:xfrm>
            <a:off x="528170" y="487205"/>
            <a:ext cx="11132421" cy="582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L-Shape 2"/>
          <p:cNvSpPr/>
          <p:nvPr/>
        </p:nvSpPr>
        <p:spPr>
          <a:xfrm rot="20160255">
            <a:off x="4527356" y="2132745"/>
            <a:ext cx="948018" cy="213376"/>
          </a:xfrm>
          <a:prstGeom prst="corner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/>
        </p:nvSpPr>
        <p:spPr>
          <a:xfrm rot="20160255">
            <a:off x="1441754" y="3455039"/>
            <a:ext cx="948018" cy="213376"/>
          </a:xfrm>
          <a:prstGeom prst="corner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/>
          <p:cNvSpPr/>
          <p:nvPr/>
        </p:nvSpPr>
        <p:spPr>
          <a:xfrm rot="20160255">
            <a:off x="1597696" y="4759402"/>
            <a:ext cx="948018" cy="213376"/>
          </a:xfrm>
          <a:prstGeom prst="corner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10:48:40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18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38318" r="43938" b="41502"/>
          <a:stretch/>
        </p:blipFill>
        <p:spPr bwMode="auto">
          <a:xfrm>
            <a:off x="515470" y="493495"/>
            <a:ext cx="11116236" cy="5875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3064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10:48:40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18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7280" r="1320" b="55069"/>
          <a:stretch/>
        </p:blipFill>
        <p:spPr>
          <a:xfrm>
            <a:off x="524435" y="564776"/>
            <a:ext cx="11093824" cy="5765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257798" y="2559163"/>
            <a:ext cx="865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চলা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1087" y="3214453"/>
            <a:ext cx="2218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81087" y="3925931"/>
            <a:ext cx="2218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ভালোবাসা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57700" y="4531337"/>
            <a:ext cx="2218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থাকা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93022" y="5209743"/>
            <a:ext cx="221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14247" y="2559163"/>
            <a:ext cx="4749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ভালো হয়ে চলা উচিত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33029" y="3256603"/>
            <a:ext cx="4749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ভালো মনে কাজ করা।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66647" y="3946562"/>
            <a:ext cx="4749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সকল কে ভালোবাসা উচিত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14246" y="4624968"/>
            <a:ext cx="4749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মিলেমিশে থাকা ভালো ।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14245" y="5252499"/>
            <a:ext cx="4749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কারো দুঃখে সুখি হওয়া উচিত নয়।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1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13" grpId="0"/>
      <p:bldP spid="15" grpId="0"/>
      <p:bldP spid="18" grpId="0"/>
      <p:bldP spid="22" grpId="0"/>
      <p:bldP spid="30" grpId="0"/>
      <p:bldP spid="2" grpId="0"/>
      <p:bldP spid="32" grpId="0"/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533" y="664880"/>
            <a:ext cx="5588000" cy="1709271"/>
          </a:xfrm>
          <a:solidFill>
            <a:srgbClr val="0000FF"/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52265" y="1407955"/>
            <a:ext cx="3522135" cy="1574801"/>
            <a:chOff x="9262533" y="1185333"/>
            <a:chExt cx="2472267" cy="157480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Rectangle 3"/>
            <p:cNvSpPr/>
            <p:nvPr/>
          </p:nvSpPr>
          <p:spPr>
            <a:xfrm>
              <a:off x="9770534" y="1185333"/>
              <a:ext cx="1456267" cy="1016000"/>
            </a:xfrm>
            <a:prstGeom prst="rect">
              <a:avLst/>
            </a:prstGeom>
            <a:grp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inus 4"/>
            <p:cNvSpPr/>
            <p:nvPr/>
          </p:nvSpPr>
          <p:spPr>
            <a:xfrm>
              <a:off x="9262533" y="1727201"/>
              <a:ext cx="2472267" cy="1032933"/>
            </a:xfrm>
            <a:prstGeom prst="mathMinus">
              <a:avLst/>
            </a:prstGeom>
            <a:grp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sosceles Triangle 2"/>
          <p:cNvSpPr/>
          <p:nvPr/>
        </p:nvSpPr>
        <p:spPr>
          <a:xfrm>
            <a:off x="7704667" y="408890"/>
            <a:ext cx="3183466" cy="1117600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10:48:40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18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" t="57308" r="36494" b="37692"/>
          <a:stretch/>
        </p:blipFill>
        <p:spPr>
          <a:xfrm>
            <a:off x="616323" y="3724834"/>
            <a:ext cx="10959353" cy="19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34800" cy="25738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221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8133" y="2637894"/>
            <a:ext cx="5926666" cy="37798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7894"/>
            <a:ext cx="5825067" cy="377983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10:48:40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18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-43097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99245" y="412124"/>
            <a:ext cx="11217502" cy="5962918"/>
          </a:xfrm>
          <a:prstGeom prst="round2DiagRect">
            <a:avLst>
              <a:gd name="adj1" fmla="val 2628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6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সেলিম হ</a:t>
            </a: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সাইন</a:t>
            </a:r>
            <a:endParaRPr lang="bn-BD" sz="115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IN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ৌলভি  </a:t>
            </a:r>
            <a:endParaRPr lang="bn-IN" sz="400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সিংচাপইড় ইসলামিয়া আলিম মাদ্রাসা</a:t>
            </a:r>
            <a:r>
              <a:rPr lang="en-US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ছাতক, সু্নামগঞ্জ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E-mail: 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s</a:t>
            </a:r>
            <a:r>
              <a:rPr lang="bn-BD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alimhossains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p@gmail.com</a:t>
            </a:r>
            <a:endParaRPr lang="en-US" sz="36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মোবাইল০১৭১২৩৯৭৯০৯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০১৭২৬৯৮৩৭৯৬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412123"/>
            <a:ext cx="2487706" cy="15501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10:48:27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18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7935"/>
            <a:ext cx="6096000" cy="68793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0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10:48:27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3429000" cy="365760"/>
          </a:xfrm>
        </p:spPr>
        <p:txBody>
          <a:bodyPr/>
          <a:lstStyle/>
          <a:p>
            <a:pPr algn="l"/>
            <a:fld id="{5C7D2911-63BC-467B-8DD0-B8385E4B0D1D}" type="datetime10">
              <a:rPr lang="bn-BD" sz="2400" b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pPr algn="l"/>
              <a:t>শনিবার, 18 জুলাই 2020</a:t>
            </a:fld>
            <a:endParaRPr lang="en-US" sz="1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" y="461962"/>
            <a:ext cx="11214847" cy="5934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42315" y="5826158"/>
            <a:ext cx="4440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C7D2911-63BC-467B-8DD0-B8385E4B0D1D}" type="datetime10">
              <a:rPr lang="bn-BD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শনিবার, 18 জুলাই 2020</a:t>
            </a:fld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7593579" y="4509803"/>
            <a:ext cx="3569721" cy="90886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148267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66486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bn-BD" sz="72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দেখ আর চিন্তা কর। </a:t>
            </a:r>
            <a:endParaRPr lang="en-US" sz="72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7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10:48:30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18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1" y="1591734"/>
            <a:ext cx="3429000" cy="403664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1591733"/>
            <a:ext cx="3697940" cy="403664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74" b="38495"/>
          <a:stretch/>
        </p:blipFill>
        <p:spPr>
          <a:xfrm>
            <a:off x="7933765" y="1591734"/>
            <a:ext cx="3538568" cy="403664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869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2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20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20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200"/>
                            </p:stCondLst>
                            <p:childTnLst>
                              <p:par>
                                <p:cTn id="3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545" y="216394"/>
            <a:ext cx="11113561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 prst="hardEdg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16600" b="1" spc="300" dirty="0" smtClean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6600" b="1" cap="none" spc="300" dirty="0">
              <a:ln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5647" y="0"/>
            <a:ext cx="80182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13" name="Flowchart: Magnetic Disk 12"/>
          <p:cNvSpPr/>
          <p:nvPr/>
        </p:nvSpPr>
        <p:spPr>
          <a:xfrm>
            <a:off x="464545" y="2539155"/>
            <a:ext cx="11113561" cy="3821303"/>
          </a:xfrm>
          <a:prstGeom prst="flowChartMagneticDis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b="1" spc="50" dirty="0" smtClean="0">
                <a:ln w="13500">
                  <a:solidFill>
                    <a:srgbClr val="0000FF"/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গ্রাম</a:t>
            </a:r>
            <a:endParaRPr lang="bn-BD" sz="20000" b="1" spc="50" dirty="0" smtClean="0">
              <a:ln w="13500">
                <a:solidFill>
                  <a:srgbClr val="0000FF"/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10:48:30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18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9" grpId="0" animBg="1"/>
      <p:bldP spid="10" grpId="0" animBg="1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551329" y="502276"/>
            <a:ext cx="11040036" cy="5441324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lvl="0" algn="ctr"/>
            <a:r>
              <a:rPr lang="bn-BD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BD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শিক্ষার্থীরা</a:t>
            </a:r>
            <a:r>
              <a:rPr lang="bn-BD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জানতে পারবে</a:t>
            </a:r>
            <a:r>
              <a:rPr lang="bn-BD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lvl="0" algn="ctr"/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কবির গ্রামটি কেমন।</a:t>
            </a:r>
          </a:p>
          <a:p>
            <a:pPr lvl="0" algn="ctr"/>
            <a:r>
              <a:rPr lang="bn-BD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কবি গ্রাম থেকে কি কি পায়।</a:t>
            </a:r>
          </a:p>
          <a:p>
            <a:pPr lvl="0" algn="ctr"/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গ্রামের সাথে প্রকৃতির কী সম্পর্ক আছে।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alf Frame 10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10:48:30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18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400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10:48:30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18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" t="6467" r="1789" b="35104"/>
          <a:stretch/>
        </p:blipFill>
        <p:spPr>
          <a:xfrm>
            <a:off x="618566" y="524436"/>
            <a:ext cx="10853768" cy="5782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18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10:48:30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18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9" r="44902" b="34824"/>
          <a:stretch/>
        </p:blipFill>
        <p:spPr>
          <a:xfrm>
            <a:off x="577189" y="537882"/>
            <a:ext cx="11094858" cy="5741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10:48:30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শনিবার, 18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5" y="295834"/>
            <a:ext cx="11456894" cy="6181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439333" y="719666"/>
            <a:ext cx="89238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৫মিঃ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0953" y="4505879"/>
            <a:ext cx="10262347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কবিটাটি </a:t>
            </a:r>
            <a:r>
              <a:rPr lang="bn-BD" sz="96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নিরবে পড়</a:t>
            </a:r>
            <a:endParaRPr lang="en-US" sz="138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" grpId="0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2445</TotalTime>
  <Words>393</Words>
  <Application>Microsoft Office PowerPoint</Application>
  <PresentationFormat>Custom</PresentationFormat>
  <Paragraphs>123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Main Event</vt:lpstr>
      <vt:lpstr>সোনামনিরা সবাইকে স্বাগতম</vt:lpstr>
      <vt:lpstr>PowerPoint Presentation</vt:lpstr>
      <vt:lpstr>PowerPoint Presentation</vt:lpstr>
      <vt:lpstr>নিচের ছবি দেখ আর চিন্তা কর।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Azhar Islam</dc:creator>
  <cp:lastModifiedBy>ismail - [2010]</cp:lastModifiedBy>
  <cp:revision>403</cp:revision>
  <dcterms:created xsi:type="dcterms:W3CDTF">2017-09-07T18:02:12Z</dcterms:created>
  <dcterms:modified xsi:type="dcterms:W3CDTF">2020-07-18T04:50:03Z</dcterms:modified>
</cp:coreProperties>
</file>