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8"/>
  </p:notesMasterIdLst>
  <p:sldIdLst>
    <p:sldId id="282" r:id="rId2"/>
    <p:sldId id="286" r:id="rId3"/>
    <p:sldId id="277" r:id="rId4"/>
    <p:sldId id="260" r:id="rId5"/>
    <p:sldId id="262" r:id="rId6"/>
    <p:sldId id="265" r:id="rId7"/>
    <p:sldId id="263" r:id="rId8"/>
    <p:sldId id="264" r:id="rId9"/>
    <p:sldId id="278" r:id="rId10"/>
    <p:sldId id="266" r:id="rId11"/>
    <p:sldId id="279" r:id="rId12"/>
    <p:sldId id="276" r:id="rId13"/>
    <p:sldId id="267" r:id="rId14"/>
    <p:sldId id="268" r:id="rId15"/>
    <p:sldId id="285" r:id="rId16"/>
    <p:sldId id="284" r:id="rId17"/>
    <p:sldId id="269" r:id="rId18"/>
    <p:sldId id="280" r:id="rId19"/>
    <p:sldId id="270" r:id="rId20"/>
    <p:sldId id="281" r:id="rId21"/>
    <p:sldId id="271" r:id="rId22"/>
    <p:sldId id="272" r:id="rId23"/>
    <p:sldId id="273" r:id="rId24"/>
    <p:sldId id="274" r:id="rId25"/>
    <p:sldId id="27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20"/>
    <a:srgbClr val="00421E"/>
    <a:srgbClr val="003A1A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7" autoAdjust="0"/>
  </p:normalViewPr>
  <p:slideViewPr>
    <p:cSldViewPr>
      <p:cViewPr varScale="1">
        <p:scale>
          <a:sx n="67" d="100"/>
          <a:sy n="67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2343F-DA76-405D-BDF1-5B38A851F35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BD394-53CF-4CAE-8C86-DF3068AF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6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8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4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3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aslima.afroz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f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g"/><Relationship Id="rId4" Type="http://schemas.openxmlformats.org/officeDocument/2006/relationships/image" Target="../media/image35.jpeg"/><Relationship Id="rId9" Type="http://schemas.openxmlformats.org/officeDocument/2006/relationships/image" Target="../media/image40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742" y="171271"/>
            <a:ext cx="813133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73FABA-42D7-4E83-9CED-D95BE7278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2" y="1371600"/>
            <a:ext cx="8131332" cy="5062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C7D33F-E31D-4ACB-81B3-BD8940E4D733}"/>
              </a:ext>
            </a:extLst>
          </p:cNvPr>
          <p:cNvSpPr/>
          <p:nvPr/>
        </p:nvSpPr>
        <p:spPr>
          <a:xfrm>
            <a:off x="1541475" y="100394"/>
            <a:ext cx="5943600" cy="7705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BA6510C-13DE-4088-A295-937D5EF15A56}"/>
              </a:ext>
            </a:extLst>
          </p:cNvPr>
          <p:cNvSpPr/>
          <p:nvPr/>
        </p:nvSpPr>
        <p:spPr>
          <a:xfrm>
            <a:off x="1551000" y="2629986"/>
            <a:ext cx="1201124" cy="14707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7DFD81C-67DD-4A58-B918-D8CB9D85853B}"/>
              </a:ext>
            </a:extLst>
          </p:cNvPr>
          <p:cNvSpPr/>
          <p:nvPr/>
        </p:nvSpPr>
        <p:spPr>
          <a:xfrm>
            <a:off x="2892403" y="2538785"/>
            <a:ext cx="1653618" cy="162318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0B6E72-9BC8-40BB-A0A8-6FCC2C268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4" y="2669009"/>
            <a:ext cx="1524000" cy="1594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734DFD8-D9C6-4AED-9E5E-CDEF2C4FD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90" y="2097291"/>
            <a:ext cx="2621792" cy="262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7B2F718-9E07-4CDF-A7C4-A39D225CE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21" y="2394824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37BA8F-BDF3-4922-8698-866BE78CAF1D}"/>
              </a:ext>
            </a:extLst>
          </p:cNvPr>
          <p:cNvSpPr txBox="1"/>
          <p:nvPr/>
        </p:nvSpPr>
        <p:spPr>
          <a:xfrm>
            <a:off x="107035" y="4700508"/>
            <a:ext cx="3733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৫০০ ক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="" xmlns:a16="http://schemas.microsoft.com/office/drawing/2014/main" id="{E3143603-2105-4B5C-9506-A18F88839DDF}"/>
              </a:ext>
            </a:extLst>
          </p:cNvPr>
          <p:cNvSpPr/>
          <p:nvPr/>
        </p:nvSpPr>
        <p:spPr>
          <a:xfrm>
            <a:off x="4005296" y="4817295"/>
            <a:ext cx="2210058" cy="36873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7B48B8-8674-4CA7-ABF8-59267C37ACB6}"/>
              </a:ext>
            </a:extLst>
          </p:cNvPr>
          <p:cNvSpPr txBox="1"/>
          <p:nvPr/>
        </p:nvSpPr>
        <p:spPr>
          <a:xfrm>
            <a:off x="6544277" y="4763157"/>
            <a:ext cx="2209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020073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গ্রহণয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673811"/>
            <a:ext cx="86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২৬০ 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1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4" grpId="0" animBg="1"/>
      <p:bldP spid="15" grpId="0" animBg="1"/>
      <p:bldP spid="16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44DF0A3-3590-4341-9221-0A0D42C2B71A}"/>
              </a:ext>
            </a:extLst>
          </p:cNvPr>
          <p:cNvSpPr/>
          <p:nvPr/>
        </p:nvSpPr>
        <p:spPr>
          <a:xfrm>
            <a:off x="838200" y="533400"/>
            <a:ext cx="7315200" cy="785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0C56CD-8D67-48EC-BB75-A4DD759C49EE}"/>
              </a:ext>
            </a:extLst>
          </p:cNvPr>
          <p:cNvSpPr txBox="1"/>
          <p:nvPr/>
        </p:nvSpPr>
        <p:spPr>
          <a:xfrm>
            <a:off x="228600" y="1981200"/>
            <a:ext cx="8800449" cy="44012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বায়ুমন্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্যাম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াতের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ামাইন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এসিড,অ্যামা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্লিওএসিড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টোপ্লাজম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োষের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টোপ্লাজম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,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10623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2BB00E-F930-4CDB-ABC6-7C3C69972084}"/>
              </a:ext>
            </a:extLst>
          </p:cNvPr>
          <p:cNvSpPr/>
          <p:nvPr/>
        </p:nvSpPr>
        <p:spPr>
          <a:xfrm>
            <a:off x="1143000" y="64918"/>
            <a:ext cx="6858000" cy="7141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0B09CCA-0D64-41A6-94C3-889122A92DA0}"/>
              </a:ext>
            </a:extLst>
          </p:cNvPr>
          <p:cNvSpPr/>
          <p:nvPr/>
        </p:nvSpPr>
        <p:spPr>
          <a:xfrm>
            <a:off x="190500" y="653143"/>
            <a:ext cx="8763000" cy="7651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জৈব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মতবাদের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Arrow: Up-Down 3">
            <a:extLst>
              <a:ext uri="{FF2B5EF4-FFF2-40B4-BE49-F238E27FC236}">
                <a16:creationId xmlns="" xmlns:a16="http://schemas.microsoft.com/office/drawing/2014/main" id="{F6016C03-3E2E-4B16-9356-CD1D2DC42341}"/>
              </a:ext>
            </a:extLst>
          </p:cNvPr>
          <p:cNvSpPr/>
          <p:nvPr/>
        </p:nvSpPr>
        <p:spPr>
          <a:xfrm>
            <a:off x="4572000" y="1831909"/>
            <a:ext cx="228600" cy="4721291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77CBF06-778B-42D6-89FD-4497BBC66C40}"/>
              </a:ext>
            </a:extLst>
          </p:cNvPr>
          <p:cNvSpPr/>
          <p:nvPr/>
        </p:nvSpPr>
        <p:spPr>
          <a:xfrm>
            <a:off x="609600" y="6128653"/>
            <a:ext cx="3747796" cy="5007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নিউক্লিওপ্রোটিন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6AA36FC-A384-41D3-9314-E3B626ECB4AE}"/>
              </a:ext>
            </a:extLst>
          </p:cNvPr>
          <p:cNvSpPr/>
          <p:nvPr/>
        </p:nvSpPr>
        <p:spPr>
          <a:xfrm>
            <a:off x="5524500" y="6120879"/>
            <a:ext cx="1143000" cy="50074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উদ্ভিদ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683720B-AF3D-4F56-A6C9-B600D5A73D30}"/>
              </a:ext>
            </a:extLst>
          </p:cNvPr>
          <p:cNvSpPr/>
          <p:nvPr/>
        </p:nvSpPr>
        <p:spPr>
          <a:xfrm>
            <a:off x="7239000" y="6111551"/>
            <a:ext cx="1143000" cy="51784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F70F577E-882E-4170-83F1-30E64EC49284}"/>
              </a:ext>
            </a:extLst>
          </p:cNvPr>
          <p:cNvGrpSpPr/>
          <p:nvPr/>
        </p:nvGrpSpPr>
        <p:grpSpPr>
          <a:xfrm>
            <a:off x="609600" y="5366653"/>
            <a:ext cx="3747796" cy="774445"/>
            <a:chOff x="609600" y="5366653"/>
            <a:chExt cx="3747796" cy="774445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53CE4F-837A-4CD9-9D87-8739D4A9C717}"/>
                </a:ext>
              </a:extLst>
            </p:cNvPr>
            <p:cNvSpPr/>
            <p:nvPr/>
          </p:nvSpPr>
          <p:spPr>
            <a:xfrm>
              <a:off x="609600" y="5366653"/>
              <a:ext cx="3747796" cy="5007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নিউক্লিক</a:t>
              </a:r>
              <a:r>
                <a:rPr lang="en-US" sz="28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এসিড</a:t>
              </a:r>
              <a:r>
                <a:rPr lang="en-US" sz="28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প্রোটিন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="" xmlns:a16="http://schemas.microsoft.com/office/drawing/2014/main" id="{585A7396-7223-4130-A123-85EB67AB9033}"/>
                </a:ext>
              </a:extLst>
            </p:cNvPr>
            <p:cNvSpPr/>
            <p:nvPr/>
          </p:nvSpPr>
          <p:spPr>
            <a:xfrm>
              <a:off x="2209800" y="5867400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4FF83D8-DDA5-4A3F-BD35-C7EC8CB2D993}"/>
              </a:ext>
            </a:extLst>
          </p:cNvPr>
          <p:cNvGrpSpPr/>
          <p:nvPr/>
        </p:nvGrpSpPr>
        <p:grpSpPr>
          <a:xfrm>
            <a:off x="609600" y="4640424"/>
            <a:ext cx="3747796" cy="769776"/>
            <a:chOff x="609600" y="4640424"/>
            <a:chExt cx="3747796" cy="7697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131A0CF-F2BE-4079-9CB6-12F93C28B92D}"/>
                </a:ext>
              </a:extLst>
            </p:cNvPr>
            <p:cNvSpPr/>
            <p:nvPr/>
          </p:nvSpPr>
          <p:spPr>
            <a:xfrm>
              <a:off x="609600" y="4640424"/>
              <a:ext cx="3747796" cy="54117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অ্যামাইনো</a:t>
              </a:r>
              <a:r>
                <a:rPr lang="en-US" sz="28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এসিড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="" xmlns:a16="http://schemas.microsoft.com/office/drawing/2014/main" id="{59F016EB-C512-4371-8DE1-3A995120D527}"/>
                </a:ext>
              </a:extLst>
            </p:cNvPr>
            <p:cNvSpPr/>
            <p:nvPr/>
          </p:nvSpPr>
          <p:spPr>
            <a:xfrm>
              <a:off x="2209800" y="5136502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7961B92-55C1-4F7A-81E3-21A9B0215C91}"/>
              </a:ext>
            </a:extLst>
          </p:cNvPr>
          <p:cNvGrpSpPr/>
          <p:nvPr/>
        </p:nvGrpSpPr>
        <p:grpSpPr>
          <a:xfrm>
            <a:off x="581608" y="3792891"/>
            <a:ext cx="3747796" cy="779109"/>
            <a:chOff x="581608" y="3792891"/>
            <a:chExt cx="3747796" cy="779109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E68DC1F-D0DD-40B6-A900-42C8B23C97FB}"/>
                </a:ext>
              </a:extLst>
            </p:cNvPr>
            <p:cNvSpPr/>
            <p:nvPr/>
          </p:nvSpPr>
          <p:spPr>
            <a:xfrm>
              <a:off x="581608" y="3792891"/>
              <a:ext cx="3747796" cy="5505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মিথেন,অ্যামোনিয়া</a:t>
              </a:r>
              <a:r>
                <a:rPr lang="en-US" sz="24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24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জলীয়</a:t>
              </a:r>
              <a:r>
                <a:rPr lang="en-US" sz="24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বাষ্প</a:t>
              </a:r>
              <a:endPara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="" xmlns:a16="http://schemas.microsoft.com/office/drawing/2014/main" id="{613936EE-280A-4E52-8FBA-FF74331D7CD6}"/>
                </a:ext>
              </a:extLst>
            </p:cNvPr>
            <p:cNvSpPr/>
            <p:nvPr/>
          </p:nvSpPr>
          <p:spPr>
            <a:xfrm>
              <a:off x="2209800" y="4298302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68950E0-4450-4A39-8CC2-723D6CBE4DF9}"/>
              </a:ext>
            </a:extLst>
          </p:cNvPr>
          <p:cNvGrpSpPr/>
          <p:nvPr/>
        </p:nvGrpSpPr>
        <p:grpSpPr>
          <a:xfrm>
            <a:off x="609600" y="2219314"/>
            <a:ext cx="3657600" cy="1590686"/>
            <a:chOff x="609600" y="2219314"/>
            <a:chExt cx="3657600" cy="1590686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B735FCA-75AB-45B9-BE64-EA2F8DED5426}"/>
                </a:ext>
              </a:extLst>
            </p:cNvPr>
            <p:cNvSpPr/>
            <p:nvPr/>
          </p:nvSpPr>
          <p:spPr>
            <a:xfrm>
              <a:off x="609600" y="2219314"/>
              <a:ext cx="3657600" cy="1198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কার্বনডাইঅক্সাইড,নাইট্রোজেন</a:t>
              </a:r>
              <a:r>
                <a:rPr lang="en-US" sz="2800" b="1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ও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হাইড্রোজেন</a:t>
              </a:r>
              <a:r>
                <a:rPr lang="en-US" sz="28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গ্যাস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="" xmlns:a16="http://schemas.microsoft.com/office/drawing/2014/main" id="{0713471E-8E38-45D5-A7CF-D36D923A3BD4}"/>
                </a:ext>
              </a:extLst>
            </p:cNvPr>
            <p:cNvSpPr/>
            <p:nvPr/>
          </p:nvSpPr>
          <p:spPr>
            <a:xfrm>
              <a:off x="2209800" y="3536302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C6E00AEE-17E1-4673-BEE9-34256B1BD764}"/>
              </a:ext>
            </a:extLst>
          </p:cNvPr>
          <p:cNvGrpSpPr/>
          <p:nvPr/>
        </p:nvGrpSpPr>
        <p:grpSpPr>
          <a:xfrm>
            <a:off x="893406" y="1405810"/>
            <a:ext cx="3124200" cy="824203"/>
            <a:chOff x="876300" y="1450128"/>
            <a:chExt cx="3124200" cy="82420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D382061-E8EA-4933-BA12-D4AA19E68251}"/>
                </a:ext>
              </a:extLst>
            </p:cNvPr>
            <p:cNvSpPr/>
            <p:nvPr/>
          </p:nvSpPr>
          <p:spPr>
            <a:xfrm>
              <a:off x="876300" y="1450128"/>
              <a:ext cx="3124200" cy="4494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রাসায়নিক</a:t>
              </a:r>
              <a:r>
                <a:rPr lang="en-US" sz="28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মতবাদ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="" xmlns:a16="http://schemas.microsoft.com/office/drawing/2014/main" id="{9676CA42-BD03-47ED-9F52-2A1DAF77E06C}"/>
                </a:ext>
              </a:extLst>
            </p:cNvPr>
            <p:cNvSpPr/>
            <p:nvPr/>
          </p:nvSpPr>
          <p:spPr>
            <a:xfrm>
              <a:off x="2195512" y="2000633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170FEEF4-3999-461D-97D6-B476BFC23CF9}"/>
              </a:ext>
            </a:extLst>
          </p:cNvPr>
          <p:cNvGrpSpPr/>
          <p:nvPr/>
        </p:nvGrpSpPr>
        <p:grpSpPr>
          <a:xfrm>
            <a:off x="5257800" y="4662197"/>
            <a:ext cx="3200400" cy="671803"/>
            <a:chOff x="5257800" y="4662197"/>
            <a:chExt cx="3200400" cy="671803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16569293-EC44-496E-BB6E-274BDAABE0FA}"/>
                </a:ext>
              </a:extLst>
            </p:cNvPr>
            <p:cNvSpPr/>
            <p:nvPr/>
          </p:nvSpPr>
          <p:spPr>
            <a:xfrm>
              <a:off x="5257800" y="4662197"/>
              <a:ext cx="3200400" cy="4432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প্রোটোজোয়া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="" xmlns:a16="http://schemas.microsoft.com/office/drawing/2014/main" id="{8FF0C9E0-375A-4304-B532-FDB83DA56574}"/>
                </a:ext>
              </a:extLst>
            </p:cNvPr>
            <p:cNvSpPr/>
            <p:nvPr/>
          </p:nvSpPr>
          <p:spPr>
            <a:xfrm>
              <a:off x="6629400" y="5060302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B20EA16-12D7-4D50-9CFB-82736A7A0D30}"/>
              </a:ext>
            </a:extLst>
          </p:cNvPr>
          <p:cNvGrpSpPr/>
          <p:nvPr/>
        </p:nvGrpSpPr>
        <p:grpSpPr>
          <a:xfrm>
            <a:off x="5257800" y="3903307"/>
            <a:ext cx="3200400" cy="744893"/>
            <a:chOff x="5257800" y="3903307"/>
            <a:chExt cx="3200400" cy="744893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B469C11-20B1-452C-ACDA-D3B1FA2D08E5}"/>
                </a:ext>
              </a:extLst>
            </p:cNvPr>
            <p:cNvSpPr/>
            <p:nvPr/>
          </p:nvSpPr>
          <p:spPr>
            <a:xfrm>
              <a:off x="5257800" y="3903307"/>
              <a:ext cx="3200400" cy="44320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ব্যাকটেরিয়া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="" xmlns:a16="http://schemas.microsoft.com/office/drawing/2014/main" id="{AA2B7F08-3FC9-4A7B-A8C0-7741FC16E4CC}"/>
                </a:ext>
              </a:extLst>
            </p:cNvPr>
            <p:cNvSpPr/>
            <p:nvPr/>
          </p:nvSpPr>
          <p:spPr>
            <a:xfrm>
              <a:off x="6629400" y="4374502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994F9143-1CD5-4BA7-9F63-A4BBEEE46F39}"/>
              </a:ext>
            </a:extLst>
          </p:cNvPr>
          <p:cNvGrpSpPr/>
          <p:nvPr/>
        </p:nvGrpSpPr>
        <p:grpSpPr>
          <a:xfrm>
            <a:off x="5267325" y="3213298"/>
            <a:ext cx="3200400" cy="688909"/>
            <a:chOff x="5257800" y="3273491"/>
            <a:chExt cx="3200400" cy="688909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5A95ADA-B823-4BBE-BF1A-4402A0C9F295}"/>
                </a:ext>
              </a:extLst>
            </p:cNvPr>
            <p:cNvSpPr/>
            <p:nvPr/>
          </p:nvSpPr>
          <p:spPr>
            <a:xfrm>
              <a:off x="5257800" y="3273491"/>
              <a:ext cx="3200400" cy="46030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ভাইরাস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="" xmlns:a16="http://schemas.microsoft.com/office/drawing/2014/main" id="{74A139CC-D9DF-4947-858C-E83D80B63627}"/>
                </a:ext>
              </a:extLst>
            </p:cNvPr>
            <p:cNvSpPr/>
            <p:nvPr/>
          </p:nvSpPr>
          <p:spPr>
            <a:xfrm>
              <a:off x="6629400" y="3688702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9A0A5B82-C80B-4E38-B7B0-95EA3E21943B}"/>
              </a:ext>
            </a:extLst>
          </p:cNvPr>
          <p:cNvGrpSpPr/>
          <p:nvPr/>
        </p:nvGrpSpPr>
        <p:grpSpPr>
          <a:xfrm>
            <a:off x="5257800" y="2430075"/>
            <a:ext cx="3169298" cy="805822"/>
            <a:chOff x="5257800" y="2430075"/>
            <a:chExt cx="3169298" cy="80582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C84B088-A75A-49F5-8985-40B044A6758E}"/>
                </a:ext>
              </a:extLst>
            </p:cNvPr>
            <p:cNvSpPr/>
            <p:nvPr/>
          </p:nvSpPr>
          <p:spPr>
            <a:xfrm>
              <a:off x="5257800" y="2430075"/>
              <a:ext cx="3169298" cy="46030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প্রোটোভাইরাস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="" xmlns:a16="http://schemas.microsoft.com/office/drawing/2014/main" id="{D98CBA2F-7DCE-4C6C-AF05-BDC59A4FC3AD}"/>
                </a:ext>
              </a:extLst>
            </p:cNvPr>
            <p:cNvSpPr/>
            <p:nvPr/>
          </p:nvSpPr>
          <p:spPr>
            <a:xfrm>
              <a:off x="6591300" y="2962199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0AC93B0-B24B-4BAA-80AB-C9A0B711BF31}"/>
              </a:ext>
            </a:extLst>
          </p:cNvPr>
          <p:cNvGrpSpPr/>
          <p:nvPr/>
        </p:nvGrpSpPr>
        <p:grpSpPr>
          <a:xfrm>
            <a:off x="5257800" y="1455573"/>
            <a:ext cx="3124200" cy="763741"/>
            <a:chOff x="5257800" y="1455573"/>
            <a:chExt cx="3124200" cy="763741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537FD05-5BE5-4693-A9EB-6C69617E5899}"/>
                </a:ext>
              </a:extLst>
            </p:cNvPr>
            <p:cNvSpPr/>
            <p:nvPr/>
          </p:nvSpPr>
          <p:spPr>
            <a:xfrm>
              <a:off x="5257800" y="1455573"/>
              <a:ext cx="3124200" cy="4229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নিউক্লিওপ্রোটিন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="" xmlns:a16="http://schemas.microsoft.com/office/drawing/2014/main" id="{422B1A45-55BD-464F-8472-2D6D9563E195}"/>
                </a:ext>
              </a:extLst>
            </p:cNvPr>
            <p:cNvSpPr/>
            <p:nvPr/>
          </p:nvSpPr>
          <p:spPr>
            <a:xfrm>
              <a:off x="6537649" y="1945616"/>
              <a:ext cx="609600" cy="27369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AE704088-76DB-4E9D-8167-2E14CBDF0496}"/>
              </a:ext>
            </a:extLst>
          </p:cNvPr>
          <p:cNvGrpSpPr/>
          <p:nvPr/>
        </p:nvGrpSpPr>
        <p:grpSpPr>
          <a:xfrm>
            <a:off x="5334000" y="5298233"/>
            <a:ext cx="3124200" cy="990828"/>
            <a:chOff x="5334000" y="5298233"/>
            <a:chExt cx="3124200" cy="990828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CDBC9A05-4660-4117-8F79-47D6F0D1E184}"/>
                </a:ext>
              </a:extLst>
            </p:cNvPr>
            <p:cNvSpPr/>
            <p:nvPr/>
          </p:nvSpPr>
          <p:spPr>
            <a:xfrm>
              <a:off x="5334000" y="5298233"/>
              <a:ext cx="3124200" cy="4929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বহুকোষী</a:t>
              </a:r>
              <a:r>
                <a:rPr lang="en-US" sz="2800" b="1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জীব</a:t>
              </a:r>
              <a:endPara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42B0C6E5-A500-477A-899C-776356C435F5}"/>
                </a:ext>
              </a:extLst>
            </p:cNvPr>
            <p:cNvGrpSpPr/>
            <p:nvPr/>
          </p:nvGrpSpPr>
          <p:grpSpPr>
            <a:xfrm rot="556810">
              <a:off x="6696191" y="5638350"/>
              <a:ext cx="493571" cy="650711"/>
              <a:chOff x="6659167" y="5587747"/>
              <a:chExt cx="493571" cy="650711"/>
            </a:xfrm>
          </p:grpSpPr>
          <p:sp>
            <p:nvSpPr>
              <p:cNvPr id="22" name="Arrow: Down 21">
                <a:extLst>
                  <a:ext uri="{FF2B5EF4-FFF2-40B4-BE49-F238E27FC236}">
                    <a16:creationId xmlns="" xmlns:a16="http://schemas.microsoft.com/office/drawing/2014/main" id="{9C89B678-10FC-44B3-A7C5-446DD7CFEDA5}"/>
                  </a:ext>
                </a:extLst>
              </p:cNvPr>
              <p:cNvSpPr/>
              <p:nvPr/>
            </p:nvSpPr>
            <p:spPr>
              <a:xfrm rot="1726356">
                <a:off x="6659167" y="5587747"/>
                <a:ext cx="126220" cy="650711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="" xmlns:a16="http://schemas.microsoft.com/office/drawing/2014/main" id="{3CECE84D-337C-4129-A53B-B202446A886F}"/>
                  </a:ext>
                </a:extLst>
              </p:cNvPr>
              <p:cNvSpPr/>
              <p:nvPr/>
            </p:nvSpPr>
            <p:spPr>
              <a:xfrm rot="19028386">
                <a:off x="7020464" y="5625215"/>
                <a:ext cx="132274" cy="584794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82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40003F-BCBD-412C-86AF-51EBC4ADDCA9}"/>
              </a:ext>
            </a:extLst>
          </p:cNvPr>
          <p:cNvSpPr/>
          <p:nvPr/>
        </p:nvSpPr>
        <p:spPr>
          <a:xfrm>
            <a:off x="1066800" y="152401"/>
            <a:ext cx="6858000" cy="9260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8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মতবাদ</a:t>
            </a:r>
            <a:endParaRPr lang="en-US" sz="8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A759A6-EBE4-4CC0-AA1B-E6F0E1DD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4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949064C-86A4-460A-844D-F487F5F5028E}"/>
              </a:ext>
            </a:extLst>
          </p:cNvPr>
          <p:cNvSpPr/>
          <p:nvPr/>
        </p:nvSpPr>
        <p:spPr>
          <a:xfrm>
            <a:off x="1066800" y="152401"/>
            <a:ext cx="6858000" cy="9260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মতবাদ</a:t>
            </a:r>
            <a:endParaRPr lang="en-US" sz="54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A22AB4-63BE-46F9-A047-153852A3FB96}"/>
              </a:ext>
            </a:extLst>
          </p:cNvPr>
          <p:cNvSpPr txBox="1"/>
          <p:nvPr/>
        </p:nvSpPr>
        <p:spPr>
          <a:xfrm>
            <a:off x="304800" y="990600"/>
            <a:ext cx="8458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াদ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ধ্যে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বিখ্যাত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মতবাদ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:-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ACB834-1177-4BCA-8CF0-381B4F54D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0" y="1953151"/>
            <a:ext cx="2867681" cy="2867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8B47F2-7E1D-41E1-9907-3E7BC948E3DE}"/>
              </a:ext>
            </a:extLst>
          </p:cNvPr>
          <p:cNvSpPr txBox="1"/>
          <p:nvPr/>
        </p:nvSpPr>
        <p:spPr>
          <a:xfrm>
            <a:off x="152400" y="5181600"/>
            <a:ext cx="328755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ডারউনিজম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17C0647-8F1F-4C5E-A7D1-CD30C5C74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90" y="1776537"/>
            <a:ext cx="2568217" cy="3142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EE07A6-3F69-458A-95A8-DC455D956B2A}"/>
              </a:ext>
            </a:extLst>
          </p:cNvPr>
          <p:cNvSpPr txBox="1"/>
          <p:nvPr/>
        </p:nvSpPr>
        <p:spPr>
          <a:xfrm>
            <a:off x="5970944" y="5181600"/>
            <a:ext cx="309133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ল্যামা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্কি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্কে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1D7272-16F9-40CA-80CF-FAAB1031B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56" y="1600200"/>
            <a:ext cx="2406963" cy="36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F63CCB-331B-412C-B22A-AD2D0BDA485C}"/>
              </a:ext>
            </a:extLst>
          </p:cNvPr>
          <p:cNvSpPr txBox="1"/>
          <p:nvPr/>
        </p:nvSpPr>
        <p:spPr>
          <a:xfrm>
            <a:off x="2209800" y="319444"/>
            <a:ext cx="570333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ডারউনিজম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ডার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67CFAC-3128-425E-805C-73DD3D8F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1" y="1066800"/>
            <a:ext cx="3749139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AA3FB9-C300-4AF7-8433-C2FD59756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8700"/>
            <a:ext cx="47889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72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F63CCB-331B-412C-B22A-AD2D0BDA485C}"/>
              </a:ext>
            </a:extLst>
          </p:cNvPr>
          <p:cNvSpPr txBox="1"/>
          <p:nvPr/>
        </p:nvSpPr>
        <p:spPr>
          <a:xfrm>
            <a:off x="2209800" y="319444"/>
            <a:ext cx="570333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ডারউনিজম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ডার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A73FABA-42D7-4E83-9CED-D95BE7278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14462"/>
            <a:ext cx="8733656" cy="5424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F39A03-13BD-42E8-8BE7-CAEED1856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14462"/>
            <a:ext cx="8733656" cy="54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F0C0BD-3121-495F-99FF-79DE5E809A25}"/>
              </a:ext>
            </a:extLst>
          </p:cNvPr>
          <p:cNvSpPr txBox="1"/>
          <p:nvPr/>
        </p:nvSpPr>
        <p:spPr>
          <a:xfrm>
            <a:off x="1676400" y="238780"/>
            <a:ext cx="59436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ডারউনিজম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ডার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EF76D8-EEAF-4E19-AC9E-4C5EBD32D070}"/>
              </a:ext>
            </a:extLst>
          </p:cNvPr>
          <p:cNvSpPr txBox="1"/>
          <p:nvPr/>
        </p:nvSpPr>
        <p:spPr>
          <a:xfrm>
            <a:off x="2374106" y="2834642"/>
            <a:ext cx="454818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অত্যাধিক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বংশবৃদ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94B339-1802-44BD-96D3-4B2D8B032367}"/>
              </a:ext>
            </a:extLst>
          </p:cNvPr>
          <p:cNvSpPr txBox="1"/>
          <p:nvPr/>
        </p:nvSpPr>
        <p:spPr>
          <a:xfrm>
            <a:off x="1905000" y="6151505"/>
            <a:ext cx="535781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F7AF74-4E6D-4265-9345-A83453D5C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86879"/>
            <a:ext cx="4176580" cy="1804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F5E02C-CA78-47E3-AA0B-0470BD081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1" y="1111956"/>
            <a:ext cx="4169708" cy="1707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3DD2346-DC62-44E3-B2F1-A946C924C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34660"/>
            <a:ext cx="4252780" cy="2753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90B1710-224A-410A-9FBE-2C80F8766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1" y="3434660"/>
            <a:ext cx="4169708" cy="268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13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F0C0BD-3121-495F-99FF-79DE5E809A25}"/>
              </a:ext>
            </a:extLst>
          </p:cNvPr>
          <p:cNvSpPr txBox="1"/>
          <p:nvPr/>
        </p:nvSpPr>
        <p:spPr>
          <a:xfrm>
            <a:off x="1676400" y="238780"/>
            <a:ext cx="5943600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ডারউনিজম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ডার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BA663B-15D7-41DA-89B6-C7181E641E6D}"/>
              </a:ext>
            </a:extLst>
          </p:cNvPr>
          <p:cNvSpPr txBox="1"/>
          <p:nvPr/>
        </p:nvSpPr>
        <p:spPr>
          <a:xfrm>
            <a:off x="-9525" y="3129931"/>
            <a:ext cx="910590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1.অন্তপ্র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3.পরিবেশের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BBC17B-AA34-4C09-8B90-FCBDA251E377}"/>
              </a:ext>
            </a:extLst>
          </p:cNvPr>
          <p:cNvSpPr txBox="1"/>
          <p:nvPr/>
        </p:nvSpPr>
        <p:spPr>
          <a:xfrm>
            <a:off x="106214" y="4959667"/>
            <a:ext cx="241196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B3C6841-CD24-4DAF-92AD-AE120B66A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96" y="1083308"/>
            <a:ext cx="2540103" cy="18762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8DEACB3-B188-41B0-8CFA-B1B3236BD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9" y="1090597"/>
            <a:ext cx="2608411" cy="18617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7FF62E6-3ABC-406C-9479-601FA5F73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3870" y="1076599"/>
            <a:ext cx="2948474" cy="1923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4382163-C83D-49A2-AD3B-5178B9204C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99" y="4121991"/>
            <a:ext cx="2992071" cy="2596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111E444-5003-448E-A23D-62D14DE80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04" y="4121991"/>
            <a:ext cx="3010237" cy="2596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6254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E77450-BCEE-4F06-97D7-818D51814F61}"/>
              </a:ext>
            </a:extLst>
          </p:cNvPr>
          <p:cNvSpPr txBox="1"/>
          <p:nvPr/>
        </p:nvSpPr>
        <p:spPr>
          <a:xfrm>
            <a:off x="4648200" y="5915114"/>
            <a:ext cx="42608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৬.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নতু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C1051C-FBA5-4C52-9CC0-C3EA9E74D701}"/>
              </a:ext>
            </a:extLst>
          </p:cNvPr>
          <p:cNvSpPr txBox="1"/>
          <p:nvPr/>
        </p:nvSpPr>
        <p:spPr>
          <a:xfrm>
            <a:off x="152400" y="5361116"/>
            <a:ext cx="41148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প্রকরণ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জীব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দেহের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্ত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ৈ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b="1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A9A55B-1129-46C2-BBCB-115440E4FBCE}"/>
              </a:ext>
            </a:extLst>
          </p:cNvPr>
          <p:cNvSpPr txBox="1"/>
          <p:nvPr/>
        </p:nvSpPr>
        <p:spPr>
          <a:xfrm>
            <a:off x="1676400" y="238780"/>
            <a:ext cx="59436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ডারউনিজম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ডার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630A66-AC59-48C2-BD1C-C6A197252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8651"/>
            <a:ext cx="4378683" cy="347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367087-F407-4A7F-A18F-726F41312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1057094"/>
            <a:ext cx="4267200" cy="4690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0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6929" y="2863572"/>
            <a:ext cx="4136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Dr. </a:t>
            </a:r>
            <a:r>
              <a:rPr lang="en-US" sz="2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Taslima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Afroz</a:t>
            </a:r>
            <a:endParaRPr lang="en-US" sz="2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DHMS (D.U) Board Stand</a:t>
            </a:r>
          </a:p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(প্রাণিবিদ্যা)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ফাস্ট ক্লাশ (ফাস্ট)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 শিক্ষক ও সেরা ক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ন্টেন্ট নির্মাতা</a:t>
            </a:r>
          </a:p>
          <a:p>
            <a:pPr algn="just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আরামবাগ হাই স্কুল এন্ড কলেজ</a:t>
            </a:r>
          </a:p>
          <a:p>
            <a:pPr algn="just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  <a:hlinkClick r:id="rId2"/>
              </a:rPr>
              <a:t>taslima.afroz1@gmail.com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itchFamily="2" charset="0"/>
            </a:endParaRPr>
          </a:p>
          <a:p>
            <a:pPr algn="just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ICT4E District Ambassador, Dhaka</a:t>
            </a:r>
          </a:p>
        </p:txBody>
      </p:sp>
      <p:pic>
        <p:nvPicPr>
          <p:cNvPr id="3" name="Picture 2" descr="125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408" y="1102219"/>
            <a:ext cx="1137338" cy="16073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62926" y="1349298"/>
            <a:ext cx="2252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ভিডিও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b="25556"/>
          <a:stretch/>
        </p:blipFill>
        <p:spPr>
          <a:xfrm>
            <a:off x="200765" y="1035426"/>
            <a:ext cx="4343400" cy="49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A9A55B-1129-46C2-BBCB-115440E4FBCE}"/>
              </a:ext>
            </a:extLst>
          </p:cNvPr>
          <p:cNvSpPr txBox="1"/>
          <p:nvPr/>
        </p:nvSpPr>
        <p:spPr>
          <a:xfrm>
            <a:off x="1676400" y="122009"/>
            <a:ext cx="59436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ডারউনিজম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ডার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C0ECD9-107A-4021-B423-A50A8A95435B}"/>
              </a:ext>
            </a:extLst>
          </p:cNvPr>
          <p:cNvSpPr txBox="1"/>
          <p:nvPr/>
        </p:nvSpPr>
        <p:spPr>
          <a:xfrm>
            <a:off x="3267269" y="1104008"/>
            <a:ext cx="5405243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১.মূল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প্রজাতি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পৃথক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যাওয়ায়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আইসুলেশন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7A674A-B7A4-40E8-BFD4-605F9E170D43}"/>
              </a:ext>
            </a:extLst>
          </p:cNvPr>
          <p:cNvSpPr txBox="1"/>
          <p:nvPr/>
        </p:nvSpPr>
        <p:spPr>
          <a:xfrm>
            <a:off x="3267269" y="2299545"/>
            <a:ext cx="5405243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২.সংকরায়ণ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হাইব</a:t>
            </a:r>
            <a:r>
              <a:rPr lang="as-IN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ডাইজেশন</a:t>
            </a:r>
            <a:endParaRPr lang="en-US" sz="28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F99C5C2-C551-4D13-9240-9ED3FE294CD8}"/>
              </a:ext>
            </a:extLst>
          </p:cNvPr>
          <p:cNvSpPr txBox="1"/>
          <p:nvPr/>
        </p:nvSpPr>
        <p:spPr>
          <a:xfrm>
            <a:off x="3329181" y="2976518"/>
            <a:ext cx="5343331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৩.ক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ষ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্র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মোজ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্ধি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প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b="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য়িডি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573E4C1-CE57-4DE0-A644-36B30B40FB39}"/>
              </a:ext>
            </a:extLst>
          </p:cNvPr>
          <p:cNvGrpSpPr/>
          <p:nvPr/>
        </p:nvGrpSpPr>
        <p:grpSpPr>
          <a:xfrm>
            <a:off x="2274189" y="1295938"/>
            <a:ext cx="838200" cy="2263464"/>
            <a:chOff x="1447800" y="3922932"/>
            <a:chExt cx="838200" cy="278267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01D7403-B61A-4EFF-BE99-D9E72D76A859}"/>
                </a:ext>
              </a:extLst>
            </p:cNvPr>
            <p:cNvSpPr/>
            <p:nvPr/>
          </p:nvSpPr>
          <p:spPr>
            <a:xfrm rot="5400000">
              <a:off x="94565" y="5276167"/>
              <a:ext cx="278267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="" xmlns:a16="http://schemas.microsoft.com/office/drawing/2014/main" id="{AC821EDA-7437-427D-9869-DB03F03A9505}"/>
                </a:ext>
              </a:extLst>
            </p:cNvPr>
            <p:cNvSpPr/>
            <p:nvPr/>
          </p:nvSpPr>
          <p:spPr>
            <a:xfrm>
              <a:off x="1524000" y="4571999"/>
              <a:ext cx="762000" cy="22393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="" xmlns:a16="http://schemas.microsoft.com/office/drawing/2014/main" id="{01DB4E31-77CE-4406-83A4-4AAD06F8BD8A}"/>
                </a:ext>
              </a:extLst>
            </p:cNvPr>
            <p:cNvSpPr/>
            <p:nvPr/>
          </p:nvSpPr>
          <p:spPr>
            <a:xfrm>
              <a:off x="1524000" y="5491065"/>
              <a:ext cx="762000" cy="22393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="" xmlns:a16="http://schemas.microsoft.com/office/drawing/2014/main" id="{B2C277D4-0331-4EEA-9EC5-B8B4F04CD90A}"/>
                </a:ext>
              </a:extLst>
            </p:cNvPr>
            <p:cNvSpPr/>
            <p:nvPr/>
          </p:nvSpPr>
          <p:spPr>
            <a:xfrm>
              <a:off x="1524000" y="6329265"/>
              <a:ext cx="762000" cy="22393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46C6E93-615A-47E0-9003-20BD780AB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9172" y="1544056"/>
            <a:ext cx="2983959" cy="1789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EB41C35-23B9-41A3-8C76-DF7F6A836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25445"/>
            <a:ext cx="8763000" cy="26887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2C27FE-AE19-4C1F-8F37-7C747DF9E2B6}"/>
              </a:ext>
            </a:extLst>
          </p:cNvPr>
          <p:cNvSpPr txBox="1"/>
          <p:nvPr/>
        </p:nvSpPr>
        <p:spPr>
          <a:xfrm>
            <a:off x="4533900" y="5989740"/>
            <a:ext cx="35052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যোগ্যতমের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জয়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9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DCB365-0FE7-484C-8581-A3FA70AE9BD2}"/>
              </a:ext>
            </a:extLst>
          </p:cNvPr>
          <p:cNvSpPr/>
          <p:nvPr/>
        </p:nvSpPr>
        <p:spPr>
          <a:xfrm>
            <a:off x="1066800" y="152401"/>
            <a:ext cx="6858000" cy="9260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বিবর্তনের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স্বপক্ষে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endParaRPr lang="en-US" sz="54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1EDC7E-51CC-429B-8CFC-CBC378500386}"/>
              </a:ext>
            </a:extLst>
          </p:cNvPr>
          <p:cNvSpPr txBox="1"/>
          <p:nvPr/>
        </p:nvSpPr>
        <p:spPr>
          <a:xfrm>
            <a:off x="304800" y="1443097"/>
            <a:ext cx="3200400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১.অঙ্গসংস্থানিক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১.সমসংস্থ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২.সমবৃত্তিয়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৩.লুপ্তপ্রায়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8FEBB6-BFDC-4B3C-AF40-CFE63F2BE64E}"/>
              </a:ext>
            </a:extLst>
          </p:cNvPr>
          <p:cNvSpPr txBox="1"/>
          <p:nvPr/>
        </p:nvSpPr>
        <p:spPr>
          <a:xfrm>
            <a:off x="304800" y="3869829"/>
            <a:ext cx="32004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তুলনামূলক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শারীরস্থানিক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B3A97C-C50E-4561-839A-1A7CAF84667A}"/>
              </a:ext>
            </a:extLst>
          </p:cNvPr>
          <p:cNvSpPr txBox="1"/>
          <p:nvPr/>
        </p:nvSpPr>
        <p:spPr>
          <a:xfrm>
            <a:off x="304800" y="5399782"/>
            <a:ext cx="32004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সংযোগকারী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9B83051-EDFA-4C80-A02A-C9F99E939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3949" y="1338848"/>
            <a:ext cx="3444901" cy="112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AA94401-1189-4A5F-BAC9-722988BA59B0}"/>
              </a:ext>
            </a:extLst>
          </p:cNvPr>
          <p:cNvGrpSpPr/>
          <p:nvPr/>
        </p:nvGrpSpPr>
        <p:grpSpPr>
          <a:xfrm>
            <a:off x="3763949" y="2585433"/>
            <a:ext cx="3505200" cy="1039900"/>
            <a:chOff x="5486400" y="2619528"/>
            <a:chExt cx="3505200" cy="10399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2E555C4-D141-4664-BE17-5C5F37C90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619528"/>
              <a:ext cx="1201406" cy="10399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89ABB63C-7D74-45B7-8A51-8B86310C2086}"/>
                </a:ext>
              </a:extLst>
            </p:cNvPr>
            <p:cNvGrpSpPr/>
            <p:nvPr/>
          </p:nvGrpSpPr>
          <p:grpSpPr>
            <a:xfrm>
              <a:off x="6771142" y="2619528"/>
              <a:ext cx="2220458" cy="1030569"/>
              <a:chOff x="5551424" y="2619528"/>
              <a:chExt cx="2220458" cy="103056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3AF8C935-8A9F-4389-BB94-89D28580F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0711" y="2619528"/>
                <a:ext cx="1131171" cy="102717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190C20A7-CF3F-4A71-A2E2-EF175DC7A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1424" y="2622921"/>
                <a:ext cx="1027176" cy="10271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A8DDBD6-84D3-4300-AD73-79C80F6E9C9A}"/>
              </a:ext>
            </a:extLst>
          </p:cNvPr>
          <p:cNvGrpSpPr/>
          <p:nvPr/>
        </p:nvGrpSpPr>
        <p:grpSpPr>
          <a:xfrm>
            <a:off x="7284700" y="1339935"/>
            <a:ext cx="1706900" cy="2272675"/>
            <a:chOff x="7284700" y="1339935"/>
            <a:chExt cx="1706900" cy="227267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D0E07AF-E335-494F-BD2A-683DC1ECB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700" y="1339935"/>
              <a:ext cx="1706900" cy="11266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B4FAFC75-457A-448A-BE37-3596CE7B2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700" y="2485938"/>
              <a:ext cx="1706900" cy="112667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2694F57-E0E0-4F4E-9914-097F8589C23D}"/>
              </a:ext>
            </a:extLst>
          </p:cNvPr>
          <p:cNvGrpSpPr/>
          <p:nvPr/>
        </p:nvGrpSpPr>
        <p:grpSpPr>
          <a:xfrm>
            <a:off x="3657600" y="3833699"/>
            <a:ext cx="5181600" cy="1236459"/>
            <a:chOff x="3657600" y="3833699"/>
            <a:chExt cx="5181600" cy="1236459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69F8221D-B6E4-4E3D-870F-4728F7D3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869829"/>
              <a:ext cx="2362200" cy="11628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610B2105-CADF-407E-80E2-33A16ED86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833699"/>
              <a:ext cx="2590800" cy="12364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0F101AF-C8C9-46BA-A7A8-816BEFCE04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186878"/>
            <a:ext cx="5334000" cy="1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5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7799FA-C657-44FB-9A12-3CB529B79523}"/>
              </a:ext>
            </a:extLst>
          </p:cNvPr>
          <p:cNvSpPr txBox="1"/>
          <p:nvPr/>
        </p:nvSpPr>
        <p:spPr>
          <a:xfrm>
            <a:off x="95055" y="3352140"/>
            <a:ext cx="2661557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জীবাশ্ম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ঘটিত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C427D2-5107-4512-AA58-E413614F1133}"/>
              </a:ext>
            </a:extLst>
          </p:cNvPr>
          <p:cNvSpPr txBox="1"/>
          <p:nvPr/>
        </p:nvSpPr>
        <p:spPr>
          <a:xfrm>
            <a:off x="114105" y="5058626"/>
            <a:ext cx="2773152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৬.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জীবন্ত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জীবাশ্ম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ঘটিত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4FF72C-12FD-4F01-A9BA-0A0F3175556F}"/>
              </a:ext>
            </a:extLst>
          </p:cNvPr>
          <p:cNvSpPr txBox="1"/>
          <p:nvPr/>
        </p:nvSpPr>
        <p:spPr>
          <a:xfrm>
            <a:off x="145239" y="1446102"/>
            <a:ext cx="2743200" cy="12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ভ্রুণতত্বঘটিত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87FE49-2947-4B81-ACFA-61BB22CA049B}"/>
              </a:ext>
            </a:extLst>
          </p:cNvPr>
          <p:cNvSpPr/>
          <p:nvPr/>
        </p:nvSpPr>
        <p:spPr>
          <a:xfrm>
            <a:off x="145239" y="152401"/>
            <a:ext cx="8828547" cy="9260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বিবর্তনের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স্বপক্ষে</a:t>
            </a:r>
            <a:r>
              <a:rPr lang="en-US" sz="5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endParaRPr lang="en-US" sz="54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EEF9DF-4946-4631-94D6-88CB8AAB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61562"/>
            <a:ext cx="5773386" cy="1583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1036FEE-EEE7-459B-B54F-D6F8FFFDC8F8}"/>
              </a:ext>
            </a:extLst>
          </p:cNvPr>
          <p:cNvGrpSpPr/>
          <p:nvPr/>
        </p:nvGrpSpPr>
        <p:grpSpPr>
          <a:xfrm>
            <a:off x="3168740" y="3028062"/>
            <a:ext cx="5805046" cy="1387459"/>
            <a:chOff x="3168740" y="3028062"/>
            <a:chExt cx="5289459" cy="1387459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BF96971-E1E0-4887-A57C-DEEB12B9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740" y="3028062"/>
              <a:ext cx="2938148" cy="13874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5334A77-746E-4295-9F98-310FBA0E6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412" y="3028062"/>
              <a:ext cx="1975787" cy="13874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107A798-6A35-4DF3-94A1-2F6D50B69E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07" y="4632410"/>
            <a:ext cx="1404979" cy="2052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FB2B56C-75DB-42F3-8456-F9DA522A56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41" y="4632410"/>
            <a:ext cx="2317660" cy="20731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7051BAB-D761-42A6-93F0-CE60E0FD01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19" y="4611983"/>
            <a:ext cx="1975788" cy="20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0B7448-9624-4EB6-B559-8C9E30637C59}"/>
              </a:ext>
            </a:extLst>
          </p:cNvPr>
          <p:cNvSpPr/>
          <p:nvPr/>
        </p:nvSpPr>
        <p:spPr>
          <a:xfrm>
            <a:off x="1905000" y="152400"/>
            <a:ext cx="5105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8635E1B-1089-4EE5-8911-B47A02E5D5E3}"/>
              </a:ext>
            </a:extLst>
          </p:cNvPr>
          <p:cNvSpPr/>
          <p:nvPr/>
        </p:nvSpPr>
        <p:spPr>
          <a:xfrm>
            <a:off x="129074" y="1230813"/>
            <a:ext cx="2133600" cy="4478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E09738-BCC6-4915-8D05-DEEB66918168}"/>
              </a:ext>
            </a:extLst>
          </p:cNvPr>
          <p:cNvSpPr/>
          <p:nvPr/>
        </p:nvSpPr>
        <p:spPr>
          <a:xfrm>
            <a:off x="4414837" y="1178605"/>
            <a:ext cx="4572000" cy="460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ধারাবাহিক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স্থায়ী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441C02-CBE4-4117-81FE-4308DF81F337}"/>
              </a:ext>
            </a:extLst>
          </p:cNvPr>
          <p:cNvSpPr/>
          <p:nvPr/>
        </p:nvSpPr>
        <p:spPr>
          <a:xfrm>
            <a:off x="129074" y="1777319"/>
            <a:ext cx="8382000" cy="4478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সর্বপ্রথম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ইভোলিউশন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শব্দটি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3FDA92-83FE-49DF-B45C-A5D0D4364B55}"/>
              </a:ext>
            </a:extLst>
          </p:cNvPr>
          <p:cNvSpPr/>
          <p:nvPr/>
        </p:nvSpPr>
        <p:spPr>
          <a:xfrm>
            <a:off x="5867400" y="2206313"/>
            <a:ext cx="3124200" cy="460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হার্বাট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স্পেন্সার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97810CC-1F28-43F2-B5E5-DDA662F92ACA}"/>
              </a:ext>
            </a:extLst>
          </p:cNvPr>
          <p:cNvSpPr/>
          <p:nvPr/>
        </p:nvSpPr>
        <p:spPr>
          <a:xfrm>
            <a:off x="129074" y="2619544"/>
            <a:ext cx="2895600" cy="4478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জনক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743598A-EB29-4214-B8E9-428D6888EB91}"/>
              </a:ext>
            </a:extLst>
          </p:cNvPr>
          <p:cNvSpPr/>
          <p:nvPr/>
        </p:nvSpPr>
        <p:spPr>
          <a:xfrm>
            <a:off x="5257800" y="2719495"/>
            <a:ext cx="3733800" cy="460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চালর্স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রবার্ট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ডারউইন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BF100E-D043-43C9-AEC4-112CF371C10B}"/>
              </a:ext>
            </a:extLst>
          </p:cNvPr>
          <p:cNvSpPr/>
          <p:nvPr/>
        </p:nvSpPr>
        <p:spPr>
          <a:xfrm>
            <a:off x="114300" y="3191700"/>
            <a:ext cx="5638800" cy="458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উৎপত্তির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সর্বজন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গৃহীত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মতবাদটি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F863754-C982-4789-9A6C-3DC028D57EAF}"/>
              </a:ext>
            </a:extLst>
          </p:cNvPr>
          <p:cNvSpPr/>
          <p:nvPr/>
        </p:nvSpPr>
        <p:spPr>
          <a:xfrm>
            <a:off x="4859694" y="3581023"/>
            <a:ext cx="4131906" cy="460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জৈব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মতবাদ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C7584D-D35F-4E55-82D1-CFCBF5263D05}"/>
              </a:ext>
            </a:extLst>
          </p:cNvPr>
          <p:cNvSpPr/>
          <p:nvPr/>
        </p:nvSpPr>
        <p:spPr>
          <a:xfrm>
            <a:off x="181947" y="4242196"/>
            <a:ext cx="3352800" cy="4587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সত্তা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5AC3BC-2272-4018-AABA-060F46A88549}"/>
              </a:ext>
            </a:extLst>
          </p:cNvPr>
          <p:cNvSpPr/>
          <p:nvPr/>
        </p:nvSpPr>
        <p:spPr>
          <a:xfrm>
            <a:off x="4038600" y="4187890"/>
            <a:ext cx="4953000" cy="4603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প্রোটোপ্লাজম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নিউক্লিওপ্রোটিন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E5FB1F1-0C7F-415D-A16F-F2EDB5492FED}"/>
              </a:ext>
            </a:extLst>
          </p:cNvPr>
          <p:cNvSpPr/>
          <p:nvPr/>
        </p:nvSpPr>
        <p:spPr>
          <a:xfrm>
            <a:off x="114300" y="4825238"/>
            <a:ext cx="4953000" cy="4587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ডা্রউইনের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মতবাদের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স্বীকার্য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96C116-A06F-496A-A80D-202663B0A667}"/>
              </a:ext>
            </a:extLst>
          </p:cNvPr>
          <p:cNvSpPr/>
          <p:nvPr/>
        </p:nvSpPr>
        <p:spPr>
          <a:xfrm>
            <a:off x="5715000" y="4800600"/>
            <a:ext cx="1447800" cy="4820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৭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F2B5FEF-B499-4FCD-9F02-90F317D3328B}"/>
              </a:ext>
            </a:extLst>
          </p:cNvPr>
          <p:cNvSpPr/>
          <p:nvPr/>
        </p:nvSpPr>
        <p:spPr>
          <a:xfrm>
            <a:off x="114300" y="5461032"/>
            <a:ext cx="5257800" cy="458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৭. 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অনটোজেনি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রিপিটস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ফাইলোজেনি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1C4639-1B7E-45AA-9DDD-3670716A608C}"/>
              </a:ext>
            </a:extLst>
          </p:cNvPr>
          <p:cNvSpPr/>
          <p:nvPr/>
        </p:nvSpPr>
        <p:spPr>
          <a:xfrm>
            <a:off x="5867400" y="5385319"/>
            <a:ext cx="3124200" cy="482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ভ্রুনঘটিত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68F8FF0-30D9-47E3-81AD-BA8D0BB82DB7}"/>
              </a:ext>
            </a:extLst>
          </p:cNvPr>
          <p:cNvSpPr/>
          <p:nvPr/>
        </p:nvSpPr>
        <p:spPr>
          <a:xfrm>
            <a:off x="114300" y="6143722"/>
            <a:ext cx="3352800" cy="458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৮. 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জীবাশ্ম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উদ্ভিদ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1D6D59-76F6-4520-B9AD-EB8A8F4D7DE6}"/>
              </a:ext>
            </a:extLst>
          </p:cNvPr>
          <p:cNvSpPr/>
          <p:nvPr/>
        </p:nvSpPr>
        <p:spPr>
          <a:xfrm>
            <a:off x="5719762" y="6144209"/>
            <a:ext cx="3124200" cy="4820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 </a:t>
            </a:r>
            <a:r>
              <a:rPr lang="en-US" sz="2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টেরিডোর্স্পাম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CEC4D4F-6A8F-4FF5-80B1-57513E56E56B}"/>
              </a:ext>
            </a:extLst>
          </p:cNvPr>
          <p:cNvSpPr/>
          <p:nvPr/>
        </p:nvSpPr>
        <p:spPr>
          <a:xfrm>
            <a:off x="1905000" y="228600"/>
            <a:ext cx="51054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FACD78-3A17-4F8D-811D-8D0F970F1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3429000"/>
            <a:ext cx="5105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AFB11B-1BA4-42A5-9A03-4D071B4AF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7776"/>
            <a:ext cx="2819400" cy="3234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A98EB6E-88DD-45E8-8F77-B65E2DF84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43200"/>
            <a:ext cx="2642620" cy="39226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F8BAD24-3292-426A-9703-DD0A99161F51}"/>
              </a:ext>
            </a:extLst>
          </p:cNvPr>
          <p:cNvSpPr/>
          <p:nvPr/>
        </p:nvSpPr>
        <p:spPr>
          <a:xfrm>
            <a:off x="2209800" y="1279071"/>
            <a:ext cx="5105400" cy="1880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ডারউইনের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মতবাদ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D52D42D-C3EF-4A80-9602-4C2C37E35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309563"/>
            <a:ext cx="1347220" cy="12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7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C08870-FCDA-4CD2-8DF6-28F6269F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6" y="152399"/>
            <a:ext cx="8605839" cy="65812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5FA76A-2BC9-4B4F-B597-DB0F29671184}"/>
              </a:ext>
            </a:extLst>
          </p:cNvPr>
          <p:cNvSpPr/>
          <p:nvPr/>
        </p:nvSpPr>
        <p:spPr>
          <a:xfrm>
            <a:off x="6237671" y="5376861"/>
            <a:ext cx="25539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88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5638800" cy="632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3" y="304800"/>
            <a:ext cx="296703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B386F7-1F62-45D3-9775-BB478ECF1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1"/>
            <a:ext cx="83820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F3DE5E-F1F6-4925-98E9-CDD98024CD7D}"/>
              </a:ext>
            </a:extLst>
          </p:cNvPr>
          <p:cNvSpPr txBox="1"/>
          <p:nvPr/>
        </p:nvSpPr>
        <p:spPr>
          <a:xfrm>
            <a:off x="6972689" y="5911990"/>
            <a:ext cx="184746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রোটিস্টা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6E2CB7D-8546-47BD-A65E-0A592557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6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CB6A66-7B01-46AB-BE3D-958BF402D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" y="2271422"/>
            <a:ext cx="2566684" cy="3914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2506961-270C-46E5-B4C4-7CE765BC9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38" y="2286000"/>
            <a:ext cx="2900723" cy="3936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10AF12-77A4-4E03-8749-0C238BFF8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40" y="2220418"/>
            <a:ext cx="2609444" cy="4002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F9B08A-1122-43BE-A78C-1E47CDE80A17}"/>
              </a:ext>
            </a:extLst>
          </p:cNvPr>
          <p:cNvSpPr/>
          <p:nvPr/>
        </p:nvSpPr>
        <p:spPr>
          <a:xfrm>
            <a:off x="1143000" y="152400"/>
            <a:ext cx="6858000" cy="16857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0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6875650-A54A-4BC9-B300-5A54251AC81F}"/>
              </a:ext>
            </a:extLst>
          </p:cNvPr>
          <p:cNvSpPr/>
          <p:nvPr/>
        </p:nvSpPr>
        <p:spPr>
          <a:xfrm>
            <a:off x="1905000" y="914400"/>
            <a:ext cx="51054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F619535-7182-45B9-AAF8-377DE19C1829}"/>
              </a:ext>
            </a:extLst>
          </p:cNvPr>
          <p:cNvSpPr/>
          <p:nvPr/>
        </p:nvSpPr>
        <p:spPr>
          <a:xfrm>
            <a:off x="533400" y="2819400"/>
            <a:ext cx="8305800" cy="381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জীবের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বিবর্তনের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স্বপক্ষের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বিবর্তনের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ডারউনের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মতবাদ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0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305B44D-45B8-4EB9-9376-F7C521437F23}"/>
              </a:ext>
            </a:extLst>
          </p:cNvPr>
          <p:cNvSpPr/>
          <p:nvPr/>
        </p:nvSpPr>
        <p:spPr>
          <a:xfrm>
            <a:off x="1066800" y="228600"/>
            <a:ext cx="6858000" cy="838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F34AF21-F700-4C88-A5A1-452B5429429B}"/>
              </a:ext>
            </a:extLst>
          </p:cNvPr>
          <p:cNvSpPr txBox="1"/>
          <p:nvPr/>
        </p:nvSpPr>
        <p:spPr>
          <a:xfrm>
            <a:off x="3962400" y="1295400"/>
            <a:ext cx="5029200" cy="50167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সরলতম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নিম্নশ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ভিব্যক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কাছাক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ফ্রিক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য়েন্সির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7936A0-883A-4DAB-9D0F-2CFEB1FDD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6" y="1385581"/>
            <a:ext cx="3095625" cy="2934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976" y="4495800"/>
            <a:ext cx="34468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ডারউন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23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866F104-2056-41A3-B0C2-2002E9F352D7}"/>
              </a:ext>
            </a:extLst>
          </p:cNvPr>
          <p:cNvSpPr/>
          <p:nvPr/>
        </p:nvSpPr>
        <p:spPr>
          <a:xfrm>
            <a:off x="1066800" y="304800"/>
            <a:ext cx="6858000" cy="990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বিবর্তনের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E19AA3-E2C7-4B8D-9133-70408607A4EB}"/>
              </a:ext>
            </a:extLst>
          </p:cNvPr>
          <p:cNvSpPr txBox="1"/>
          <p:nvPr/>
        </p:nvSpPr>
        <p:spPr>
          <a:xfrm>
            <a:off x="304800" y="1295399"/>
            <a:ext cx="8686800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তাব্দীতে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অরিস্টটল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্রেণির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শতাব্দীতে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ীবাশ্ম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।অ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এ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স্পেন্সার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#1837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্ট্যে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্ময়কর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1859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অরজিন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7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AA2BEA-7BFD-4F2D-B5AC-265F311D8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78" y="533400"/>
            <a:ext cx="5239772" cy="4759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5534CB-87C9-4293-9791-FA6E04CDC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533400"/>
            <a:ext cx="3875653" cy="4759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4864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ডারউন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94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1579</Words>
  <Application>Microsoft Office PowerPoint</Application>
  <PresentationFormat>On-screen Show (4:3)</PresentationFormat>
  <Paragraphs>108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NAZIM UDDIN</dc:creator>
  <cp:lastModifiedBy>SHAH MD. IDRIS ALI</cp:lastModifiedBy>
  <cp:revision>139</cp:revision>
  <dcterms:created xsi:type="dcterms:W3CDTF">2006-08-16T00:00:00Z</dcterms:created>
  <dcterms:modified xsi:type="dcterms:W3CDTF">2020-07-22T18:47:46Z</dcterms:modified>
</cp:coreProperties>
</file>