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86364" autoAdjust="0"/>
  </p:normalViewPr>
  <p:slideViewPr>
    <p:cSldViewPr>
      <p:cViewPr>
        <p:scale>
          <a:sx n="77" d="100"/>
          <a:sy n="77" d="100"/>
        </p:scale>
        <p:origin x="-90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216E1-1891-48C6-A54B-23C1270FE697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1C7AECE-5FD0-4F07-8A75-E288FEBB57B2}">
      <dgm:prSet phldrT="[Text]"/>
      <dgm:spPr>
        <a:solidFill>
          <a:srgbClr val="92D050">
            <a:alpha val="90000"/>
          </a:srgbClr>
        </a:solidFill>
        <a:ln>
          <a:noFill/>
        </a:ln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নিমগাছ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EFE785-D923-4FC1-87F0-4964A658E7EF}" type="parTrans" cxnId="{6ACFE019-4931-4484-B98E-EDA0D53E9E1A}">
      <dgm:prSet/>
      <dgm:spPr/>
      <dgm:t>
        <a:bodyPr/>
        <a:lstStyle/>
        <a:p>
          <a:endParaRPr lang="en-US"/>
        </a:p>
      </dgm:t>
    </dgm:pt>
    <dgm:pt modelId="{BDFA8252-ADE6-4786-8A5E-DF21E4DC8DF1}" type="sibTrans" cxnId="{6ACFE019-4931-4484-B98E-EDA0D53E9E1A}">
      <dgm:prSet/>
      <dgm:spPr/>
      <dgm:t>
        <a:bodyPr/>
        <a:lstStyle/>
        <a:p>
          <a:endParaRPr lang="en-US"/>
        </a:p>
      </dgm:t>
    </dgm:pt>
    <dgm:pt modelId="{19A8C230-6A50-48C5-BF37-DB77A3F5751F}" type="pres">
      <dgm:prSet presAssocID="{73B216E1-1891-48C6-A54B-23C1270FE69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A213E0A-BDAD-4040-93E5-59A13B6A2759}" type="pres">
      <dgm:prSet presAssocID="{C1C7AECE-5FD0-4F07-8A75-E288FEBB57B2}" presName="composite" presStyleCnt="0"/>
      <dgm:spPr/>
      <dgm:t>
        <a:bodyPr/>
        <a:lstStyle/>
        <a:p>
          <a:endParaRPr lang="en-US"/>
        </a:p>
      </dgm:t>
    </dgm:pt>
    <dgm:pt modelId="{D89412E7-0225-4C35-B207-AC675A084577}" type="pres">
      <dgm:prSet presAssocID="{C1C7AECE-5FD0-4F07-8A75-E288FEBB57B2}" presName="Accent" presStyleLbl="alignNode1" presStyleIdx="0" presStyleCnt="1" custScaleX="104593" custScaleY="105233" custLinFactNeighborX="-12283" custLinFactNeighborY="-2675">
        <dgm:presLayoutVars>
          <dgm:chMax val="0"/>
          <dgm:chPref val="0"/>
        </dgm:presLayoutVars>
      </dgm:prSet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0E580242-9A76-4990-B91B-24070034AB19}" type="pres">
      <dgm:prSet presAssocID="{C1C7AECE-5FD0-4F07-8A75-E288FEBB57B2}" presName="Image" presStyleLbl="bgImgPlace1" presStyleIdx="0" presStyleCnt="1" custScaleX="96841" custLinFactNeighborX="-1132" custLinFactNeighborY="-210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76200">
          <a:solidFill>
            <a:srgbClr val="92D050"/>
          </a:solidFill>
        </a:ln>
        <a:effectLst>
          <a:glow rad="1803400">
            <a:schemeClr val="accent5">
              <a:satMod val="175000"/>
              <a:alpha val="0"/>
            </a:schemeClr>
          </a:glow>
          <a:softEdge rad="1270000"/>
        </a:effectLst>
      </dgm:spPr>
      <dgm:t>
        <a:bodyPr/>
        <a:lstStyle/>
        <a:p>
          <a:endParaRPr lang="en-US"/>
        </a:p>
      </dgm:t>
    </dgm:pt>
    <dgm:pt modelId="{27C68450-87DB-4507-8F58-4DEF69600EEA}" type="pres">
      <dgm:prSet presAssocID="{C1C7AECE-5FD0-4F07-8A75-E288FEBB57B2}" presName="Parent" presStyleLbl="fgAccFollowNode1" presStyleIdx="0" presStyleCnt="1" custScaleX="82990" custScaleY="87730" custLinFactNeighborX="-13692" custLinFactNeighborY="-1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5AF6-AC83-435B-9C16-F33067449481}" type="pres">
      <dgm:prSet presAssocID="{C1C7AECE-5FD0-4F07-8A75-E288FEBB57B2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CF1D6-7DD7-4C3B-939D-0FD2A809B17D}" type="presOf" srcId="{C1C7AECE-5FD0-4F07-8A75-E288FEBB57B2}" destId="{27C68450-87DB-4507-8F58-4DEF69600EEA}" srcOrd="0" destOrd="0" presId="urn:microsoft.com/office/officeart/2008/layout/AlternatingPictureCircles"/>
    <dgm:cxn modelId="{560E52E4-C6F7-47C0-BB71-19E88DA382C8}" type="presOf" srcId="{73B216E1-1891-48C6-A54B-23C1270FE697}" destId="{19A8C230-6A50-48C5-BF37-DB77A3F5751F}" srcOrd="0" destOrd="0" presId="urn:microsoft.com/office/officeart/2008/layout/AlternatingPictureCircles"/>
    <dgm:cxn modelId="{6ACFE019-4931-4484-B98E-EDA0D53E9E1A}" srcId="{73B216E1-1891-48C6-A54B-23C1270FE697}" destId="{C1C7AECE-5FD0-4F07-8A75-E288FEBB57B2}" srcOrd="0" destOrd="0" parTransId="{C6EFE785-D923-4FC1-87F0-4964A658E7EF}" sibTransId="{BDFA8252-ADE6-4786-8A5E-DF21E4DC8DF1}"/>
    <dgm:cxn modelId="{A176871C-A25B-4FC4-9F45-B536C1577ECC}" type="presParOf" srcId="{19A8C230-6A50-48C5-BF37-DB77A3F5751F}" destId="{EA213E0A-BDAD-4040-93E5-59A13B6A2759}" srcOrd="0" destOrd="0" presId="urn:microsoft.com/office/officeart/2008/layout/AlternatingPictureCircles"/>
    <dgm:cxn modelId="{0FC86701-D1CE-4BBA-B0E8-B87066EB12A1}" type="presParOf" srcId="{EA213E0A-BDAD-4040-93E5-59A13B6A2759}" destId="{D89412E7-0225-4C35-B207-AC675A084577}" srcOrd="0" destOrd="0" presId="urn:microsoft.com/office/officeart/2008/layout/AlternatingPictureCircles"/>
    <dgm:cxn modelId="{CBA07DF9-2395-4883-AEE5-580695EECDD4}" type="presParOf" srcId="{EA213E0A-BDAD-4040-93E5-59A13B6A2759}" destId="{0E580242-9A76-4990-B91B-24070034AB19}" srcOrd="1" destOrd="0" presId="urn:microsoft.com/office/officeart/2008/layout/AlternatingPictureCircles"/>
    <dgm:cxn modelId="{A3220494-B1CF-49D8-81A7-6C9AC6723193}" type="presParOf" srcId="{EA213E0A-BDAD-4040-93E5-59A13B6A2759}" destId="{27C68450-87DB-4507-8F58-4DEF69600EEA}" srcOrd="2" destOrd="0" presId="urn:microsoft.com/office/officeart/2008/layout/AlternatingPictureCircles"/>
    <dgm:cxn modelId="{CD7154B2-9CEF-41F1-A2FA-8DEF52726A20}" type="presParOf" srcId="{EA213E0A-BDAD-4040-93E5-59A13B6A2759}" destId="{71655AF6-AC83-435B-9C16-F33067449481}" srcOrd="3" destOrd="0" presId="urn:microsoft.com/office/officeart/2008/layout/AlternatingPictureCircles"/>
  </dgm:cxnLst>
  <dgm:bg>
    <a:effectLst>
      <a:glow rad="635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54E08-C387-4CF8-BDB3-047C6F5EEA22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05E901-DF7B-4549-90BD-DF2AF0F686E1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নামঃ     বনফুল প্রকৃত নাম বলাইচাঁদ মুখোপধ্যায়।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ABCFEEB-D796-46EC-B518-928D3C2AC37F}" type="parTrans" cxnId="{28999EBF-22B5-42B5-977C-9BF517921AA9}">
      <dgm:prSet/>
      <dgm:spPr/>
      <dgm:t>
        <a:bodyPr/>
        <a:lstStyle/>
        <a:p>
          <a:endParaRPr lang="en-US"/>
        </a:p>
      </dgm:t>
    </dgm:pt>
    <dgm:pt modelId="{AD0FE407-6F66-45E3-B8E3-95D4E65A8BB2}" type="sibTrans" cxnId="{28999EBF-22B5-42B5-977C-9BF517921AA9}">
      <dgm:prSet/>
      <dgm:spPr/>
      <dgm:t>
        <a:bodyPr/>
        <a:lstStyle/>
        <a:p>
          <a:endParaRPr lang="en-US"/>
        </a:p>
      </dgm:t>
    </dgm:pt>
    <dgm:pt modelId="{8B5CD5EA-0B48-4701-8D82-D30B0EA049A4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   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জন্মঃ   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 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১৮৯৯ সালে বিহারের পূর্নিয়ার মনিহার গ্রামে।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D438BE2-A813-4D8B-80C0-002853A5032B}" type="parTrans" cxnId="{E8F8A18E-FB45-41BC-8F70-49F71C22C98B}">
      <dgm:prSet/>
      <dgm:spPr/>
      <dgm:t>
        <a:bodyPr/>
        <a:lstStyle/>
        <a:p>
          <a:endParaRPr lang="en-US"/>
        </a:p>
      </dgm:t>
    </dgm:pt>
    <dgm:pt modelId="{56BEBF62-387A-423D-A79A-9C30FC4D039B}" type="sibTrans" cxnId="{E8F8A18E-FB45-41BC-8F70-49F71C22C98B}">
      <dgm:prSet/>
      <dgm:spPr/>
      <dgm:t>
        <a:bodyPr/>
        <a:lstStyle/>
        <a:p>
          <a:endParaRPr lang="en-US"/>
        </a:p>
      </dgm:t>
    </dgm:pt>
    <dgm:pt modelId="{27417352-05B0-4DA1-BFA3-9CBB7B58B1C3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/>
        <a:lstStyle/>
        <a:p>
          <a:pPr algn="just">
            <a:lnSpc>
              <a:spcPct val="100000"/>
            </a:lnSpc>
          </a:pPr>
          <a:r>
            <a:rPr lang="bn-IN" sz="2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কর্মজীবনঃ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মেডিকেল অফিসার হিসাবে শুরু।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D966578-7AF4-415B-A133-B17FC83F84B1}" type="parTrans" cxnId="{4BDD0936-3CD5-449F-BC6F-36C0B1D140AF}">
      <dgm:prSet/>
      <dgm:spPr/>
      <dgm:t>
        <a:bodyPr/>
        <a:lstStyle/>
        <a:p>
          <a:endParaRPr lang="en-US"/>
        </a:p>
      </dgm:t>
    </dgm:pt>
    <dgm:pt modelId="{6A91A9AB-1188-4D85-84DF-9BBDC4C0DF6C}" type="sibTrans" cxnId="{4BDD0936-3CD5-449F-BC6F-36C0B1D140AF}">
      <dgm:prSet/>
      <dgm:spPr/>
      <dgm:t>
        <a:bodyPr/>
        <a:lstStyle/>
        <a:p>
          <a:endParaRPr lang="en-US"/>
        </a:p>
      </dgm:t>
    </dgm:pt>
    <dgm:pt modelId="{B92E6676-A773-4B4F-8512-FB1273CC7AE9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/>
        <a:lstStyle/>
        <a:p>
          <a:r>
            <a:rPr lang="bn-IN" sz="280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smtClean="0">
              <a:latin typeface="NikoshBAN" pitchFamily="2" charset="0"/>
              <a:cs typeface="NikoshBAN" pitchFamily="2" charset="0"/>
            </a:rPr>
            <a:t>  </a:t>
          </a:r>
          <a:r>
            <a:rPr lang="bn-IN" sz="2800" smtClean="0">
              <a:latin typeface="NikoshBAN" pitchFamily="2" charset="0"/>
              <a:cs typeface="NikoshBAN" pitchFamily="2" charset="0"/>
            </a:rPr>
            <a:t>মৃত্যুঃ    </a:t>
          </a:r>
          <a:r>
            <a:rPr lang="en-US" sz="2800" smtClean="0">
              <a:latin typeface="NikoshBAN" pitchFamily="2" charset="0"/>
              <a:cs typeface="NikoshBAN" pitchFamily="2" charset="0"/>
            </a:rPr>
            <a:t>  </a:t>
          </a:r>
          <a:r>
            <a:rPr lang="bn-IN" sz="2800" smtClean="0">
              <a:latin typeface="NikoshBAN" pitchFamily="2" charset="0"/>
              <a:cs typeface="NikoshBAN" pitchFamily="2" charset="0"/>
            </a:rPr>
            <a:t>১৯৭৯ সালে ৯ ফেব্রয়ারী কলকাতায়।</a:t>
          </a:r>
          <a:r>
            <a:rPr lang="en-US" sz="280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7D0422D-766F-48CC-B888-0AC6D9FA6AA5}" type="sibTrans" cxnId="{C968CF8E-BED4-4BB7-A874-C45BEA1CDDFC}">
      <dgm:prSet/>
      <dgm:spPr/>
      <dgm:t>
        <a:bodyPr/>
        <a:lstStyle/>
        <a:p>
          <a:endParaRPr lang="en-US"/>
        </a:p>
      </dgm:t>
    </dgm:pt>
    <dgm:pt modelId="{83D3CAEA-CE79-4BA9-BC00-DB481CEE8787}" type="parTrans" cxnId="{C968CF8E-BED4-4BB7-A874-C45BEA1CDDFC}">
      <dgm:prSet/>
      <dgm:spPr/>
      <dgm:t>
        <a:bodyPr/>
        <a:lstStyle/>
        <a:p>
          <a:endParaRPr lang="en-US"/>
        </a:p>
      </dgm:t>
    </dgm:pt>
    <dgm:pt modelId="{564B0706-E82C-479A-AA6C-60156D331362}" type="pres">
      <dgm:prSet presAssocID="{81154E08-C387-4CF8-BDB3-047C6F5EEA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5CA75-DB85-48C8-8C84-9A74B891037C}" type="pres">
      <dgm:prSet presAssocID="{B605E901-DF7B-4549-90BD-DF2AF0F686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E598-DBB5-41C0-9D12-477DD4FA62EA}" type="pres">
      <dgm:prSet presAssocID="{AD0FE407-6F66-45E3-B8E3-95D4E65A8BB2}" presName="sibTrans" presStyleCnt="0"/>
      <dgm:spPr/>
    </dgm:pt>
    <dgm:pt modelId="{1FB43770-43CC-4D00-A6B6-DF09E998A32A}" type="pres">
      <dgm:prSet presAssocID="{8B5CD5EA-0B48-4701-8D82-D30B0EA049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4F3A5-4E23-46EE-850E-7B6748F45DD0}" type="pres">
      <dgm:prSet presAssocID="{56BEBF62-387A-423D-A79A-9C30FC4D039B}" presName="sibTrans" presStyleCnt="0"/>
      <dgm:spPr/>
    </dgm:pt>
    <dgm:pt modelId="{11BCB054-9B73-4B41-8A9F-2EFC0F136E53}" type="pres">
      <dgm:prSet presAssocID="{27417352-05B0-4DA1-BFA3-9CBB7B58B1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1FD11-82A8-4409-804C-7B1F0A4905BC}" type="pres">
      <dgm:prSet presAssocID="{6A91A9AB-1188-4D85-84DF-9BBDC4C0DF6C}" presName="sibTrans" presStyleCnt="0"/>
      <dgm:spPr/>
    </dgm:pt>
    <dgm:pt modelId="{9C257D4D-952A-4D6F-B7DC-8C0442DEDACC}" type="pres">
      <dgm:prSet presAssocID="{B92E6676-A773-4B4F-8512-FB1273CC7A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985A1-17E0-4753-833C-A972D7DCE3EF}" type="presOf" srcId="{27417352-05B0-4DA1-BFA3-9CBB7B58B1C3}" destId="{11BCB054-9B73-4B41-8A9F-2EFC0F136E53}" srcOrd="0" destOrd="0" presId="urn:microsoft.com/office/officeart/2005/8/layout/hList6"/>
    <dgm:cxn modelId="{CD60D439-E01A-4895-BF52-C7B94023BEB1}" type="presOf" srcId="{81154E08-C387-4CF8-BDB3-047C6F5EEA22}" destId="{564B0706-E82C-479A-AA6C-60156D331362}" srcOrd="0" destOrd="0" presId="urn:microsoft.com/office/officeart/2005/8/layout/hList6"/>
    <dgm:cxn modelId="{4BDD0936-3CD5-449F-BC6F-36C0B1D140AF}" srcId="{81154E08-C387-4CF8-BDB3-047C6F5EEA22}" destId="{27417352-05B0-4DA1-BFA3-9CBB7B58B1C3}" srcOrd="2" destOrd="0" parTransId="{DD966578-7AF4-415B-A133-B17FC83F84B1}" sibTransId="{6A91A9AB-1188-4D85-84DF-9BBDC4C0DF6C}"/>
    <dgm:cxn modelId="{E8F8A18E-FB45-41BC-8F70-49F71C22C98B}" srcId="{81154E08-C387-4CF8-BDB3-047C6F5EEA22}" destId="{8B5CD5EA-0B48-4701-8D82-D30B0EA049A4}" srcOrd="1" destOrd="0" parTransId="{9D438BE2-A813-4D8B-80C0-002853A5032B}" sibTransId="{56BEBF62-387A-423D-A79A-9C30FC4D039B}"/>
    <dgm:cxn modelId="{EEE23210-CB42-4802-A211-37ECEDD4517B}" type="presOf" srcId="{B92E6676-A773-4B4F-8512-FB1273CC7AE9}" destId="{9C257D4D-952A-4D6F-B7DC-8C0442DEDACC}" srcOrd="0" destOrd="0" presId="urn:microsoft.com/office/officeart/2005/8/layout/hList6"/>
    <dgm:cxn modelId="{DD9D9D1D-1224-4640-8F87-DFE4F4F49263}" type="presOf" srcId="{8B5CD5EA-0B48-4701-8D82-D30B0EA049A4}" destId="{1FB43770-43CC-4D00-A6B6-DF09E998A32A}" srcOrd="0" destOrd="0" presId="urn:microsoft.com/office/officeart/2005/8/layout/hList6"/>
    <dgm:cxn modelId="{28999EBF-22B5-42B5-977C-9BF517921AA9}" srcId="{81154E08-C387-4CF8-BDB3-047C6F5EEA22}" destId="{B605E901-DF7B-4549-90BD-DF2AF0F686E1}" srcOrd="0" destOrd="0" parTransId="{8ABCFEEB-D796-46EC-B518-928D3C2AC37F}" sibTransId="{AD0FE407-6F66-45E3-B8E3-95D4E65A8BB2}"/>
    <dgm:cxn modelId="{93EFBED0-A253-40CE-99F5-C3E6F9F216AF}" type="presOf" srcId="{B605E901-DF7B-4549-90BD-DF2AF0F686E1}" destId="{39E5CA75-DB85-48C8-8C84-9A74B891037C}" srcOrd="0" destOrd="0" presId="urn:microsoft.com/office/officeart/2005/8/layout/hList6"/>
    <dgm:cxn modelId="{C968CF8E-BED4-4BB7-A874-C45BEA1CDDFC}" srcId="{81154E08-C387-4CF8-BDB3-047C6F5EEA22}" destId="{B92E6676-A773-4B4F-8512-FB1273CC7AE9}" srcOrd="3" destOrd="0" parTransId="{83D3CAEA-CE79-4BA9-BC00-DB481CEE8787}" sibTransId="{67D0422D-766F-48CC-B888-0AC6D9FA6AA5}"/>
    <dgm:cxn modelId="{9E574218-6F4E-47CE-9EA1-260445BF3441}" type="presParOf" srcId="{564B0706-E82C-479A-AA6C-60156D331362}" destId="{39E5CA75-DB85-48C8-8C84-9A74B891037C}" srcOrd="0" destOrd="0" presId="urn:microsoft.com/office/officeart/2005/8/layout/hList6"/>
    <dgm:cxn modelId="{6A06CCBE-1862-40BB-98D6-E45AAE74FFA3}" type="presParOf" srcId="{564B0706-E82C-479A-AA6C-60156D331362}" destId="{703AE598-DBB5-41C0-9D12-477DD4FA62EA}" srcOrd="1" destOrd="0" presId="urn:microsoft.com/office/officeart/2005/8/layout/hList6"/>
    <dgm:cxn modelId="{68CD8EC7-24C5-4839-A39E-76708CC50944}" type="presParOf" srcId="{564B0706-E82C-479A-AA6C-60156D331362}" destId="{1FB43770-43CC-4D00-A6B6-DF09E998A32A}" srcOrd="2" destOrd="0" presId="urn:microsoft.com/office/officeart/2005/8/layout/hList6"/>
    <dgm:cxn modelId="{9C67BB5C-1439-4CB8-BFA9-47E3BB85C02D}" type="presParOf" srcId="{564B0706-E82C-479A-AA6C-60156D331362}" destId="{0444F3A5-4E23-46EE-850E-7B6748F45DD0}" srcOrd="3" destOrd="0" presId="urn:microsoft.com/office/officeart/2005/8/layout/hList6"/>
    <dgm:cxn modelId="{0081E1A8-7D66-4072-AC03-F19A74DFA3DB}" type="presParOf" srcId="{564B0706-E82C-479A-AA6C-60156D331362}" destId="{11BCB054-9B73-4B41-8A9F-2EFC0F136E53}" srcOrd="4" destOrd="0" presId="urn:microsoft.com/office/officeart/2005/8/layout/hList6"/>
    <dgm:cxn modelId="{BC8D9FD7-1F3E-46A6-80FD-BF26B3FC0412}" type="presParOf" srcId="{564B0706-E82C-479A-AA6C-60156D331362}" destId="{B401FD11-82A8-4409-804C-7B1F0A4905BC}" srcOrd="5" destOrd="0" presId="urn:microsoft.com/office/officeart/2005/8/layout/hList6"/>
    <dgm:cxn modelId="{8F9917F6-9586-4B1D-8923-108E1FEFF293}" type="presParOf" srcId="{564B0706-E82C-479A-AA6C-60156D331362}" destId="{9C257D4D-952A-4D6F-B7DC-8C0442DEDACC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C978E-2CFF-455E-B84B-3C226DF2BE6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8BB39-E02D-4C65-A168-7ABC44B06A0E}">
      <dgm:prSet phldrT="[Text]" custT="1"/>
      <dgm:spPr>
        <a:solidFill>
          <a:srgbClr val="00B050">
            <a:alpha val="90000"/>
          </a:srgbClr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নিমগাছের নানা উপকারী দিক সর্ম্পকে ধারণা করতে পারবে।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608883C-38DE-4D4E-831B-829F6F8AC71E}" type="sibTrans" cxnId="{836D9FB8-C04B-4FA5-A0D2-938B3402B702}">
      <dgm:prSet/>
      <dgm:spPr/>
      <dgm:t>
        <a:bodyPr/>
        <a:lstStyle/>
        <a:p>
          <a:endParaRPr lang="en-US"/>
        </a:p>
      </dgm:t>
    </dgm:pt>
    <dgm:pt modelId="{857F1CB2-9432-4DC6-AFFE-42A36ED83DCD}" type="parTrans" cxnId="{836D9FB8-C04B-4FA5-A0D2-938B3402B702}">
      <dgm:prSet/>
      <dgm:spPr/>
      <dgm:t>
        <a:bodyPr/>
        <a:lstStyle/>
        <a:p>
          <a:endParaRPr lang="en-US"/>
        </a:p>
      </dgm:t>
    </dgm:pt>
    <dgm:pt modelId="{D847DE29-435B-47D9-87DB-31EF7A5484D9}">
      <dgm:prSet phldrT="[Text]" custT="1"/>
      <dgm:spPr>
        <a:solidFill>
          <a:srgbClr val="92D050">
            <a:alpha val="90000"/>
          </a:srgbClr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বৃক্ষের প্রতি মানুষের স্বার্থপর দৃষ্ঠিভঙ্গির বর্ণনা করতে পারবে।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000F13A-B2F5-462A-BB27-05EEF69B51FC}" type="sibTrans" cxnId="{B7F27755-01C1-4BF3-8699-14F32FC3C66A}">
      <dgm:prSet/>
      <dgm:spPr/>
      <dgm:t>
        <a:bodyPr/>
        <a:lstStyle/>
        <a:p>
          <a:endParaRPr lang="en-US"/>
        </a:p>
      </dgm:t>
    </dgm:pt>
    <dgm:pt modelId="{A9738915-28FA-4CCD-B351-CADA7A8D060F}" type="parTrans" cxnId="{B7F27755-01C1-4BF3-8699-14F32FC3C66A}">
      <dgm:prSet/>
      <dgm:spPr/>
      <dgm:t>
        <a:bodyPr/>
        <a:lstStyle/>
        <a:p>
          <a:endParaRPr lang="en-US"/>
        </a:p>
      </dgm:t>
    </dgm:pt>
    <dgm:pt modelId="{699D2148-EE00-4135-A89F-251134A33375}">
      <dgm:prSet phldrT="[Text]" custT="1"/>
      <dgm:spPr>
        <a:solidFill>
          <a:schemeClr val="accent3">
            <a:alpha val="90000"/>
          </a:schemeClr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আমাদের সমাজের নিমগাছরুপি মানুষগুলোর প্রতি অমানবিক ব্যবহার সম্পর্কে জ্ঞান লাভ করবে।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BF97D47-F461-4029-BA91-F3F6BFFB0AF7}" type="sibTrans" cxnId="{195264DE-F0F7-4332-AD7F-2BBE436DE7ED}">
      <dgm:prSet/>
      <dgm:spPr/>
      <dgm:t>
        <a:bodyPr/>
        <a:lstStyle/>
        <a:p>
          <a:endParaRPr lang="en-US"/>
        </a:p>
      </dgm:t>
    </dgm:pt>
    <dgm:pt modelId="{33F0D270-2ED7-4A74-A545-31857F99DF02}" type="parTrans" cxnId="{195264DE-F0F7-4332-AD7F-2BBE436DE7ED}">
      <dgm:prSet/>
      <dgm:spPr/>
      <dgm:t>
        <a:bodyPr/>
        <a:lstStyle/>
        <a:p>
          <a:endParaRPr lang="en-US"/>
        </a:p>
      </dgm:t>
    </dgm:pt>
    <dgm:pt modelId="{D89A6FD4-C2CD-4E96-BD4C-6C889C136153}" type="pres">
      <dgm:prSet presAssocID="{5EAC978E-2CFF-455E-B84B-3C226DF2BE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E1A5C-A3AE-4A3F-BAD5-A68DFBBE1797}" type="pres">
      <dgm:prSet presAssocID="{FF28BB39-E02D-4C65-A168-7ABC44B06A0E}" presName="circle1" presStyleLbl="node1" presStyleIdx="0" presStyleCnt="3"/>
      <dgm:spPr>
        <a:solidFill>
          <a:srgbClr val="00B050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630F3C1-C656-4789-943C-F9220714B29D}" type="pres">
      <dgm:prSet presAssocID="{FF28BB39-E02D-4C65-A168-7ABC44B06A0E}" presName="space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131D05B-FC46-4D29-A43A-9D3F03E8EEA3}" type="pres">
      <dgm:prSet presAssocID="{FF28BB39-E02D-4C65-A168-7ABC44B06A0E}" presName="rect1" presStyleLbl="alignAcc1" presStyleIdx="0" presStyleCnt="3" custLinFactNeighborX="290" custLinFactNeighborY="-1667"/>
      <dgm:spPr/>
      <dgm:t>
        <a:bodyPr/>
        <a:lstStyle/>
        <a:p>
          <a:endParaRPr lang="en-US"/>
        </a:p>
      </dgm:t>
    </dgm:pt>
    <dgm:pt modelId="{8AD9EEE5-9D7E-44CF-B2BE-DCF515633401}" type="pres">
      <dgm:prSet presAssocID="{D847DE29-435B-47D9-87DB-31EF7A5484D9}" presName="vertSpace2" presStyleLbl="node1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5B5B4C6-8D21-4535-9603-D1643FA9CECB}" type="pres">
      <dgm:prSet presAssocID="{D847DE29-435B-47D9-87DB-31EF7A5484D9}" presName="circle2" presStyleLbl="node1" presStyleIdx="1" presStyleCnt="3" custLinFactNeighborX="1513" custLinFactNeighborY="-11156"/>
      <dgm:spPr>
        <a:solidFill>
          <a:srgbClr val="92D050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8767AF0-A12E-4BB6-8ADB-850203C8ECB0}" type="pres">
      <dgm:prSet presAssocID="{D847DE29-435B-47D9-87DB-31EF7A5484D9}" presName="rect2" presStyleLbl="alignAcc1" presStyleIdx="1" presStyleCnt="3" custLinFactNeighborX="0" custLinFactNeighborY="-11156"/>
      <dgm:spPr/>
      <dgm:t>
        <a:bodyPr/>
        <a:lstStyle/>
        <a:p>
          <a:endParaRPr lang="en-US"/>
        </a:p>
      </dgm:t>
    </dgm:pt>
    <dgm:pt modelId="{CC3E26E3-2931-40A9-AE76-E8E85F0EA236}" type="pres">
      <dgm:prSet presAssocID="{699D2148-EE00-4135-A89F-251134A33375}" presName="vertSpace3" presStyleLbl="node1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E2329A4-EAB5-4C1A-B236-07AD4DD4E90F}" type="pres">
      <dgm:prSet presAssocID="{699D2148-EE00-4135-A89F-251134A33375}" presName="circle3" presStyleLbl="node1" presStyleIdx="2" presStyleCnt="3" custLinFactNeighborX="1817" custLinFactNeighborY="-38863"/>
      <dgm:spPr>
        <a:solidFill>
          <a:schemeClr val="accent3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ABB9F26-CE4A-4B8F-A479-0CA3809364D7}" type="pres">
      <dgm:prSet presAssocID="{699D2148-EE00-4135-A89F-251134A33375}" presName="rect3" presStyleLbl="alignAcc1" presStyleIdx="2" presStyleCnt="3" custLinFactNeighborX="-372" custLinFactNeighborY="-38863"/>
      <dgm:spPr/>
      <dgm:t>
        <a:bodyPr/>
        <a:lstStyle/>
        <a:p>
          <a:endParaRPr lang="en-US"/>
        </a:p>
      </dgm:t>
    </dgm:pt>
    <dgm:pt modelId="{0F3AA870-DFE2-4FB7-9293-2CB9432FE937}" type="pres">
      <dgm:prSet presAssocID="{FF28BB39-E02D-4C65-A168-7ABC44B06A0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BED45-87B3-4B6C-B51A-A96AC7DD36C7}" type="pres">
      <dgm:prSet presAssocID="{D847DE29-435B-47D9-87DB-31EF7A5484D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4EBF-376A-42B3-BB8C-2C673D9FF937}" type="pres">
      <dgm:prSet presAssocID="{699D2148-EE00-4135-A89F-251134A3337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1A396-5F60-4DDE-ACF1-3C7883D6A4BD}" type="presOf" srcId="{FF28BB39-E02D-4C65-A168-7ABC44B06A0E}" destId="{D131D05B-FC46-4D29-A43A-9D3F03E8EEA3}" srcOrd="0" destOrd="0" presId="urn:microsoft.com/office/officeart/2005/8/layout/target3"/>
    <dgm:cxn modelId="{E251A06B-145E-4B85-8F1C-79223A5749F7}" type="presOf" srcId="{FF28BB39-E02D-4C65-A168-7ABC44B06A0E}" destId="{0F3AA870-DFE2-4FB7-9293-2CB9432FE937}" srcOrd="1" destOrd="0" presId="urn:microsoft.com/office/officeart/2005/8/layout/target3"/>
    <dgm:cxn modelId="{487FC4F6-4664-480B-8A9D-88163EC56D4E}" type="presOf" srcId="{D847DE29-435B-47D9-87DB-31EF7A5484D9}" destId="{08767AF0-A12E-4BB6-8ADB-850203C8ECB0}" srcOrd="0" destOrd="0" presId="urn:microsoft.com/office/officeart/2005/8/layout/target3"/>
    <dgm:cxn modelId="{B7F27755-01C1-4BF3-8699-14F32FC3C66A}" srcId="{5EAC978E-2CFF-455E-B84B-3C226DF2BE65}" destId="{D847DE29-435B-47D9-87DB-31EF7A5484D9}" srcOrd="1" destOrd="0" parTransId="{A9738915-28FA-4CCD-B351-CADA7A8D060F}" sibTransId="{6000F13A-B2F5-462A-BB27-05EEF69B51FC}"/>
    <dgm:cxn modelId="{836D9FB8-C04B-4FA5-A0D2-938B3402B702}" srcId="{5EAC978E-2CFF-455E-B84B-3C226DF2BE65}" destId="{FF28BB39-E02D-4C65-A168-7ABC44B06A0E}" srcOrd="0" destOrd="0" parTransId="{857F1CB2-9432-4DC6-AFFE-42A36ED83DCD}" sibTransId="{C608883C-38DE-4D4E-831B-829F6F8AC71E}"/>
    <dgm:cxn modelId="{3B522E13-AF1C-449E-AFC8-92D98BACF68E}" type="presOf" srcId="{699D2148-EE00-4135-A89F-251134A33375}" destId="{9F114EBF-376A-42B3-BB8C-2C673D9FF937}" srcOrd="1" destOrd="0" presId="urn:microsoft.com/office/officeart/2005/8/layout/target3"/>
    <dgm:cxn modelId="{195264DE-F0F7-4332-AD7F-2BBE436DE7ED}" srcId="{5EAC978E-2CFF-455E-B84B-3C226DF2BE65}" destId="{699D2148-EE00-4135-A89F-251134A33375}" srcOrd="2" destOrd="0" parTransId="{33F0D270-2ED7-4A74-A545-31857F99DF02}" sibTransId="{1BF97D47-F461-4029-BA91-F3F6BFFB0AF7}"/>
    <dgm:cxn modelId="{0304D14A-BAD5-44C6-B2CD-4527AF7C7D31}" type="presOf" srcId="{699D2148-EE00-4135-A89F-251134A33375}" destId="{AABB9F26-CE4A-4B8F-A479-0CA3809364D7}" srcOrd="0" destOrd="0" presId="urn:microsoft.com/office/officeart/2005/8/layout/target3"/>
    <dgm:cxn modelId="{5D90E068-D78C-4276-8905-32A766F28234}" type="presOf" srcId="{5EAC978E-2CFF-455E-B84B-3C226DF2BE65}" destId="{D89A6FD4-C2CD-4E96-BD4C-6C889C136153}" srcOrd="0" destOrd="0" presId="urn:microsoft.com/office/officeart/2005/8/layout/target3"/>
    <dgm:cxn modelId="{8944495E-2089-411A-A9DE-334E67742287}" type="presOf" srcId="{D847DE29-435B-47D9-87DB-31EF7A5484D9}" destId="{03ABED45-87B3-4B6C-B51A-A96AC7DD36C7}" srcOrd="1" destOrd="0" presId="urn:microsoft.com/office/officeart/2005/8/layout/target3"/>
    <dgm:cxn modelId="{9200909A-6A49-441C-8A3C-4FC57B0B9BC9}" type="presParOf" srcId="{D89A6FD4-C2CD-4E96-BD4C-6C889C136153}" destId="{112E1A5C-A3AE-4A3F-BAD5-A68DFBBE1797}" srcOrd="0" destOrd="0" presId="urn:microsoft.com/office/officeart/2005/8/layout/target3"/>
    <dgm:cxn modelId="{1E38698E-13B4-44EE-AA03-97CFBC2BD864}" type="presParOf" srcId="{D89A6FD4-C2CD-4E96-BD4C-6C889C136153}" destId="{9630F3C1-C656-4789-943C-F9220714B29D}" srcOrd="1" destOrd="0" presId="urn:microsoft.com/office/officeart/2005/8/layout/target3"/>
    <dgm:cxn modelId="{FFC05472-7DF3-4341-B62E-FF8124D34D73}" type="presParOf" srcId="{D89A6FD4-C2CD-4E96-BD4C-6C889C136153}" destId="{D131D05B-FC46-4D29-A43A-9D3F03E8EEA3}" srcOrd="2" destOrd="0" presId="urn:microsoft.com/office/officeart/2005/8/layout/target3"/>
    <dgm:cxn modelId="{1AD7D5E8-B26E-443B-8486-58AB6D9F84D7}" type="presParOf" srcId="{D89A6FD4-C2CD-4E96-BD4C-6C889C136153}" destId="{8AD9EEE5-9D7E-44CF-B2BE-DCF515633401}" srcOrd="3" destOrd="0" presId="urn:microsoft.com/office/officeart/2005/8/layout/target3"/>
    <dgm:cxn modelId="{C0141843-9C95-4826-9DFF-77796D6D3A97}" type="presParOf" srcId="{D89A6FD4-C2CD-4E96-BD4C-6C889C136153}" destId="{95B5B4C6-8D21-4535-9603-D1643FA9CECB}" srcOrd="4" destOrd="0" presId="urn:microsoft.com/office/officeart/2005/8/layout/target3"/>
    <dgm:cxn modelId="{41912FDF-625B-4819-97F7-C5831728B029}" type="presParOf" srcId="{D89A6FD4-C2CD-4E96-BD4C-6C889C136153}" destId="{08767AF0-A12E-4BB6-8ADB-850203C8ECB0}" srcOrd="5" destOrd="0" presId="urn:microsoft.com/office/officeart/2005/8/layout/target3"/>
    <dgm:cxn modelId="{DF33C60F-D87C-4D64-A09C-21F2735351C1}" type="presParOf" srcId="{D89A6FD4-C2CD-4E96-BD4C-6C889C136153}" destId="{CC3E26E3-2931-40A9-AE76-E8E85F0EA236}" srcOrd="6" destOrd="0" presId="urn:microsoft.com/office/officeart/2005/8/layout/target3"/>
    <dgm:cxn modelId="{7A7A4458-AC68-466A-A975-5023086CF732}" type="presParOf" srcId="{D89A6FD4-C2CD-4E96-BD4C-6C889C136153}" destId="{4E2329A4-EAB5-4C1A-B236-07AD4DD4E90F}" srcOrd="7" destOrd="0" presId="urn:microsoft.com/office/officeart/2005/8/layout/target3"/>
    <dgm:cxn modelId="{F61E01C3-86AD-4CCB-899F-5016BAF719C1}" type="presParOf" srcId="{D89A6FD4-C2CD-4E96-BD4C-6C889C136153}" destId="{AABB9F26-CE4A-4B8F-A479-0CA3809364D7}" srcOrd="8" destOrd="0" presId="urn:microsoft.com/office/officeart/2005/8/layout/target3"/>
    <dgm:cxn modelId="{1470E1F8-66DD-4D6C-82BD-717EB8B33F89}" type="presParOf" srcId="{D89A6FD4-C2CD-4E96-BD4C-6C889C136153}" destId="{0F3AA870-DFE2-4FB7-9293-2CB9432FE937}" srcOrd="9" destOrd="0" presId="urn:microsoft.com/office/officeart/2005/8/layout/target3"/>
    <dgm:cxn modelId="{215CB809-4774-4993-A82F-18537C0C1479}" type="presParOf" srcId="{D89A6FD4-C2CD-4E96-BD4C-6C889C136153}" destId="{03ABED45-87B3-4B6C-B51A-A96AC7DD36C7}" srcOrd="10" destOrd="0" presId="urn:microsoft.com/office/officeart/2005/8/layout/target3"/>
    <dgm:cxn modelId="{6847921F-DD7E-4C4B-983A-214938580381}" type="presParOf" srcId="{D89A6FD4-C2CD-4E96-BD4C-6C889C136153}" destId="{9F114EBF-376A-42B3-BB8C-2C673D9FF93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D9121-FA60-475A-B2D3-D3610D881D8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186D6-ED3A-4B3A-97BA-D5C2F2ED3C0B}">
      <dgm:prSet phldrT="[Text]" custT="1"/>
      <dgm:spPr>
        <a:solidFill>
          <a:srgbClr val="92D050"/>
        </a:solidFill>
        <a:ln w="38100">
          <a:solidFill>
            <a:srgbClr val="FFC00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‘ শিকড় অনেক দূরে চলে গেছে’ বলতে কী বুঝ?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61FB55D-B23E-4B27-8394-490BCC7A8EB0}" type="parTrans" cxnId="{C468EBB7-FDF5-4863-8402-89188613D197}">
      <dgm:prSet/>
      <dgm:spPr/>
      <dgm:t>
        <a:bodyPr/>
        <a:lstStyle/>
        <a:p>
          <a:endParaRPr lang="en-US"/>
        </a:p>
      </dgm:t>
    </dgm:pt>
    <dgm:pt modelId="{0FAD75FD-F7D0-40F5-B152-65D2C8CCBE84}" type="sibTrans" cxnId="{C468EBB7-FDF5-4863-8402-89188613D197}">
      <dgm:prSet/>
      <dgm:spPr/>
      <dgm:t>
        <a:bodyPr/>
        <a:lstStyle/>
        <a:p>
          <a:endParaRPr lang="en-US"/>
        </a:p>
      </dgm:t>
    </dgm:pt>
    <dgm:pt modelId="{B955B02A-715A-44CD-BB85-349E50FC6933}">
      <dgm:prSet phldrT="[Text]" custT="1"/>
      <dgm:spPr>
        <a:solidFill>
          <a:srgbClr val="92D050"/>
        </a:solidFill>
        <a:ln w="38100">
          <a:solidFill>
            <a:srgbClr val="FFC00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‘নিমগাছ’ গল্পের রোগ গুলোর নাম কী?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E5D88D1-FB9E-4B38-8CC5-EE6F1153AFD5}" type="parTrans" cxnId="{9F3B17BB-3875-4F4B-8FBE-8B2396102D7F}">
      <dgm:prSet/>
      <dgm:spPr/>
      <dgm:t>
        <a:bodyPr/>
        <a:lstStyle/>
        <a:p>
          <a:endParaRPr lang="en-US"/>
        </a:p>
      </dgm:t>
    </dgm:pt>
    <dgm:pt modelId="{BE04380B-8B15-43A9-B5C0-0CBCC4E24FC3}" type="sibTrans" cxnId="{9F3B17BB-3875-4F4B-8FBE-8B2396102D7F}">
      <dgm:prSet/>
      <dgm:spPr/>
      <dgm:t>
        <a:bodyPr/>
        <a:lstStyle/>
        <a:p>
          <a:endParaRPr lang="en-US"/>
        </a:p>
      </dgm:t>
    </dgm:pt>
    <dgm:pt modelId="{6BC50721-D66B-4E76-AAFC-9291692DBDA6}">
      <dgm:prSet phldrT="[Text]" custT="1"/>
      <dgm:spPr>
        <a:solidFill>
          <a:srgbClr val="92D050"/>
        </a:solidFill>
        <a:ln w="38100">
          <a:solidFill>
            <a:srgbClr val="FFC000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নিম পাতা অনেকে কী করে?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CE1B2FB-76EA-48A7-BA29-F01BB996A6C0}" type="parTrans" cxnId="{ABCD06EA-5D71-4125-AFCA-AC6D67C86E35}">
      <dgm:prSet/>
      <dgm:spPr/>
      <dgm:t>
        <a:bodyPr/>
        <a:lstStyle/>
        <a:p>
          <a:endParaRPr lang="en-US"/>
        </a:p>
      </dgm:t>
    </dgm:pt>
    <dgm:pt modelId="{1A0A1219-C233-4D0E-80E1-D263F87AF3E2}" type="sibTrans" cxnId="{ABCD06EA-5D71-4125-AFCA-AC6D67C86E35}">
      <dgm:prSet/>
      <dgm:spPr/>
      <dgm:t>
        <a:bodyPr/>
        <a:lstStyle/>
        <a:p>
          <a:endParaRPr lang="en-US"/>
        </a:p>
      </dgm:t>
    </dgm:pt>
    <dgm:pt modelId="{D51870C2-8687-4B01-99A6-AD09B1C2D96B}" type="pres">
      <dgm:prSet presAssocID="{526D9121-FA60-475A-B2D3-D3610D881D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FA1AD-3D00-4599-A5BB-4E99F4B3B04A}" type="pres">
      <dgm:prSet presAssocID="{6BC50721-D66B-4E76-AAFC-9291692DBDA6}" presName="boxAndChildren" presStyleCnt="0"/>
      <dgm:spPr/>
    </dgm:pt>
    <dgm:pt modelId="{57DA6994-0808-4AD5-B873-9CA92B648814}" type="pres">
      <dgm:prSet presAssocID="{6BC50721-D66B-4E76-AAFC-9291692DBDA6}" presName="parentTextBox" presStyleLbl="node1" presStyleIdx="0" presStyleCnt="3" custLinFactNeighborX="178" custLinFactNeighborY="-759"/>
      <dgm:spPr/>
      <dgm:t>
        <a:bodyPr/>
        <a:lstStyle/>
        <a:p>
          <a:endParaRPr lang="en-US"/>
        </a:p>
      </dgm:t>
    </dgm:pt>
    <dgm:pt modelId="{7257754E-4CC3-47BE-ACC1-07DF665AA0FE}" type="pres">
      <dgm:prSet presAssocID="{BE04380B-8B15-43A9-B5C0-0CBCC4E24FC3}" presName="sp" presStyleCnt="0"/>
      <dgm:spPr/>
    </dgm:pt>
    <dgm:pt modelId="{67BE5121-31FC-469B-BE9D-32424F5B4850}" type="pres">
      <dgm:prSet presAssocID="{B955B02A-715A-44CD-BB85-349E50FC6933}" presName="arrowAndChildren" presStyleCnt="0"/>
      <dgm:spPr/>
    </dgm:pt>
    <dgm:pt modelId="{C7B0A8D1-2BAF-4851-91C1-08495EE1F5CF}" type="pres">
      <dgm:prSet presAssocID="{B955B02A-715A-44CD-BB85-349E50FC693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0975A04-C924-4A19-9F22-EA6A8F360A7F}" type="pres">
      <dgm:prSet presAssocID="{0FAD75FD-F7D0-40F5-B152-65D2C8CCBE84}" presName="sp" presStyleCnt="0"/>
      <dgm:spPr/>
    </dgm:pt>
    <dgm:pt modelId="{A15C4C63-E6F6-4FDE-8F4C-8517DEDF5528}" type="pres">
      <dgm:prSet presAssocID="{70D186D6-ED3A-4B3A-97BA-D5C2F2ED3C0B}" presName="arrowAndChildren" presStyleCnt="0"/>
      <dgm:spPr/>
    </dgm:pt>
    <dgm:pt modelId="{DBA66051-22D4-49AB-9A0D-A3A9036A09CB}" type="pres">
      <dgm:prSet presAssocID="{70D186D6-ED3A-4B3A-97BA-D5C2F2ED3C0B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F3B17BB-3875-4F4B-8FBE-8B2396102D7F}" srcId="{526D9121-FA60-475A-B2D3-D3610D881D8B}" destId="{B955B02A-715A-44CD-BB85-349E50FC6933}" srcOrd="1" destOrd="0" parTransId="{AE5D88D1-FB9E-4B38-8CC5-EE6F1153AFD5}" sibTransId="{BE04380B-8B15-43A9-B5C0-0CBCC4E24FC3}"/>
    <dgm:cxn modelId="{466F45A0-3190-4594-8D79-52920655FF7B}" type="presOf" srcId="{526D9121-FA60-475A-B2D3-D3610D881D8B}" destId="{D51870C2-8687-4B01-99A6-AD09B1C2D96B}" srcOrd="0" destOrd="0" presId="urn:microsoft.com/office/officeart/2005/8/layout/process4"/>
    <dgm:cxn modelId="{C468EBB7-FDF5-4863-8402-89188613D197}" srcId="{526D9121-FA60-475A-B2D3-D3610D881D8B}" destId="{70D186D6-ED3A-4B3A-97BA-D5C2F2ED3C0B}" srcOrd="0" destOrd="0" parTransId="{E61FB55D-B23E-4B27-8394-490BCC7A8EB0}" sibTransId="{0FAD75FD-F7D0-40F5-B152-65D2C8CCBE84}"/>
    <dgm:cxn modelId="{DB5DAC3C-9C6F-4571-BEF6-3058EBC4F77C}" type="presOf" srcId="{B955B02A-715A-44CD-BB85-349E50FC6933}" destId="{C7B0A8D1-2BAF-4851-91C1-08495EE1F5CF}" srcOrd="0" destOrd="0" presId="urn:microsoft.com/office/officeart/2005/8/layout/process4"/>
    <dgm:cxn modelId="{6FE8E71B-9FA2-4366-AB06-D4815E172DC2}" type="presOf" srcId="{6BC50721-D66B-4E76-AAFC-9291692DBDA6}" destId="{57DA6994-0808-4AD5-B873-9CA92B648814}" srcOrd="0" destOrd="0" presId="urn:microsoft.com/office/officeart/2005/8/layout/process4"/>
    <dgm:cxn modelId="{ABCD06EA-5D71-4125-AFCA-AC6D67C86E35}" srcId="{526D9121-FA60-475A-B2D3-D3610D881D8B}" destId="{6BC50721-D66B-4E76-AAFC-9291692DBDA6}" srcOrd="2" destOrd="0" parTransId="{9CE1B2FB-76EA-48A7-BA29-F01BB996A6C0}" sibTransId="{1A0A1219-C233-4D0E-80E1-D263F87AF3E2}"/>
    <dgm:cxn modelId="{81098F16-D4FE-4D84-8491-9C14B46DE9D6}" type="presOf" srcId="{70D186D6-ED3A-4B3A-97BA-D5C2F2ED3C0B}" destId="{DBA66051-22D4-49AB-9A0D-A3A9036A09CB}" srcOrd="0" destOrd="0" presId="urn:microsoft.com/office/officeart/2005/8/layout/process4"/>
    <dgm:cxn modelId="{7E9CEAA9-E989-4077-B8AB-A3AA914BF430}" type="presParOf" srcId="{D51870C2-8687-4B01-99A6-AD09B1C2D96B}" destId="{2FAFA1AD-3D00-4599-A5BB-4E99F4B3B04A}" srcOrd="0" destOrd="0" presId="urn:microsoft.com/office/officeart/2005/8/layout/process4"/>
    <dgm:cxn modelId="{6D04F86F-F81A-49DD-A0DF-C6B611A7016A}" type="presParOf" srcId="{2FAFA1AD-3D00-4599-A5BB-4E99F4B3B04A}" destId="{57DA6994-0808-4AD5-B873-9CA92B648814}" srcOrd="0" destOrd="0" presId="urn:microsoft.com/office/officeart/2005/8/layout/process4"/>
    <dgm:cxn modelId="{9156E894-BCFE-4B0E-BDDD-1AEDDF18FD36}" type="presParOf" srcId="{D51870C2-8687-4B01-99A6-AD09B1C2D96B}" destId="{7257754E-4CC3-47BE-ACC1-07DF665AA0FE}" srcOrd="1" destOrd="0" presId="urn:microsoft.com/office/officeart/2005/8/layout/process4"/>
    <dgm:cxn modelId="{20D1ED37-BC18-4612-AC32-5377E0D733CB}" type="presParOf" srcId="{D51870C2-8687-4B01-99A6-AD09B1C2D96B}" destId="{67BE5121-31FC-469B-BE9D-32424F5B4850}" srcOrd="2" destOrd="0" presId="urn:microsoft.com/office/officeart/2005/8/layout/process4"/>
    <dgm:cxn modelId="{CBB5EA94-E712-473C-BF92-E83000A0D7BC}" type="presParOf" srcId="{67BE5121-31FC-469B-BE9D-32424F5B4850}" destId="{C7B0A8D1-2BAF-4851-91C1-08495EE1F5CF}" srcOrd="0" destOrd="0" presId="urn:microsoft.com/office/officeart/2005/8/layout/process4"/>
    <dgm:cxn modelId="{D44980B6-D42B-47FC-AF8E-3FFB6FF59D2B}" type="presParOf" srcId="{D51870C2-8687-4B01-99A6-AD09B1C2D96B}" destId="{50975A04-C924-4A19-9F22-EA6A8F360A7F}" srcOrd="3" destOrd="0" presId="urn:microsoft.com/office/officeart/2005/8/layout/process4"/>
    <dgm:cxn modelId="{0DA533B9-7D20-4132-B2C2-7D4439473805}" type="presParOf" srcId="{D51870C2-8687-4B01-99A6-AD09B1C2D96B}" destId="{A15C4C63-E6F6-4FDE-8F4C-8517DEDF5528}" srcOrd="4" destOrd="0" presId="urn:microsoft.com/office/officeart/2005/8/layout/process4"/>
    <dgm:cxn modelId="{57B6A410-1DDF-4F14-89F0-98D105860A06}" type="presParOf" srcId="{A15C4C63-E6F6-4FDE-8F4C-8517DEDF5528}" destId="{DBA66051-22D4-49AB-9A0D-A3A9036A09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5FC67C-DD91-4D2D-AE7D-7D2C9668AAC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A1C30-75CA-44AA-B9C1-2A3D7B4D947E}">
      <dgm:prSet phldrT="[Text]" custT="1"/>
      <dgm:spPr>
        <a:solidFill>
          <a:srgbClr val="92D050"/>
        </a:solidFill>
        <a:ln>
          <a:solidFill>
            <a:srgbClr val="FFC000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bn-IN" sz="4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rPr>
            <a:t>উত্তরগুলো খাতায় লিখে নিই </a:t>
          </a:r>
          <a:endParaRPr lang="en-US" sz="44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C66873F4-A650-4A0A-9835-27D7D2F68FFA}" type="parTrans" cxnId="{CABC0B32-58A7-4449-8184-C39DC4C2E1B0}">
      <dgm:prSet/>
      <dgm:spPr/>
      <dgm:t>
        <a:bodyPr/>
        <a:lstStyle/>
        <a:p>
          <a:endParaRPr lang="en-US" sz="3600"/>
        </a:p>
      </dgm:t>
    </dgm:pt>
    <dgm:pt modelId="{853933DF-75E7-4174-B367-69BA244BDBFF}" type="sibTrans" cxnId="{CABC0B32-58A7-4449-8184-C39DC4C2E1B0}">
      <dgm:prSet/>
      <dgm:spPr/>
      <dgm:t>
        <a:bodyPr/>
        <a:lstStyle/>
        <a:p>
          <a:endParaRPr lang="en-US" sz="3600"/>
        </a:p>
      </dgm:t>
    </dgm:pt>
    <dgm:pt modelId="{EA3C12E8-C90A-418F-840D-E8CE751B85C1}" type="pres">
      <dgm:prSet presAssocID="{D85FC67C-DD91-4D2D-AE7D-7D2C9668AA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37A26-15AF-4284-A0FD-C0DD16882F4B}" type="pres">
      <dgm:prSet presAssocID="{128A1C30-75CA-44AA-B9C1-2A3D7B4D947E}" presName="circle1" presStyleLbl="node1" presStyleIdx="0" presStyleCnt="1"/>
      <dgm:spPr>
        <a:solidFill>
          <a:srgbClr val="92D050"/>
        </a:solidFill>
        <a:ln>
          <a:solidFill>
            <a:srgbClr val="FFC000"/>
          </a:solidFill>
        </a:ln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endParaRPr lang="en-US"/>
        </a:p>
      </dgm:t>
    </dgm:pt>
    <dgm:pt modelId="{40935261-A39E-40CB-A929-3DE1373C0CDF}" type="pres">
      <dgm:prSet presAssocID="{128A1C30-75CA-44AA-B9C1-2A3D7B4D947E}" presName="space" presStyleCnt="0"/>
      <dgm:spPr/>
    </dgm:pt>
    <dgm:pt modelId="{607DF5C2-51F2-449A-9250-27A0C7CF20B6}" type="pres">
      <dgm:prSet presAssocID="{128A1C30-75CA-44AA-B9C1-2A3D7B4D947E}" presName="rect1" presStyleLbl="alignAcc1" presStyleIdx="0" presStyleCnt="1" custScaleX="98214"/>
      <dgm:spPr/>
      <dgm:t>
        <a:bodyPr/>
        <a:lstStyle/>
        <a:p>
          <a:endParaRPr lang="en-US"/>
        </a:p>
      </dgm:t>
    </dgm:pt>
    <dgm:pt modelId="{9D3292A0-0066-454D-99C0-EE82913C5603}" type="pres">
      <dgm:prSet presAssocID="{128A1C30-75CA-44AA-B9C1-2A3D7B4D947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7FA83-B5AA-4A4B-8E7B-EA1A8D9353CE}" type="presOf" srcId="{128A1C30-75CA-44AA-B9C1-2A3D7B4D947E}" destId="{9D3292A0-0066-454D-99C0-EE82913C5603}" srcOrd="1" destOrd="0" presId="urn:microsoft.com/office/officeart/2005/8/layout/target3"/>
    <dgm:cxn modelId="{9A3787C5-D97E-4909-9409-DB2100BA0EEF}" type="presOf" srcId="{D85FC67C-DD91-4D2D-AE7D-7D2C9668AAC0}" destId="{EA3C12E8-C90A-418F-840D-E8CE751B85C1}" srcOrd="0" destOrd="0" presId="urn:microsoft.com/office/officeart/2005/8/layout/target3"/>
    <dgm:cxn modelId="{CABC0B32-58A7-4449-8184-C39DC4C2E1B0}" srcId="{D85FC67C-DD91-4D2D-AE7D-7D2C9668AAC0}" destId="{128A1C30-75CA-44AA-B9C1-2A3D7B4D947E}" srcOrd="0" destOrd="0" parTransId="{C66873F4-A650-4A0A-9835-27D7D2F68FFA}" sibTransId="{853933DF-75E7-4174-B367-69BA244BDBFF}"/>
    <dgm:cxn modelId="{5477B30A-8F22-4A7B-905D-5303509689D3}" type="presOf" srcId="{128A1C30-75CA-44AA-B9C1-2A3D7B4D947E}" destId="{607DF5C2-51F2-449A-9250-27A0C7CF20B6}" srcOrd="0" destOrd="0" presId="urn:microsoft.com/office/officeart/2005/8/layout/target3"/>
    <dgm:cxn modelId="{7538D1A5-331E-4F33-B2CE-E47590B6436E}" type="presParOf" srcId="{EA3C12E8-C90A-418F-840D-E8CE751B85C1}" destId="{40937A26-15AF-4284-A0FD-C0DD16882F4B}" srcOrd="0" destOrd="0" presId="urn:microsoft.com/office/officeart/2005/8/layout/target3"/>
    <dgm:cxn modelId="{12BA5D32-242E-4BF9-9AA5-3379B43AA165}" type="presParOf" srcId="{EA3C12E8-C90A-418F-840D-E8CE751B85C1}" destId="{40935261-A39E-40CB-A929-3DE1373C0CDF}" srcOrd="1" destOrd="0" presId="urn:microsoft.com/office/officeart/2005/8/layout/target3"/>
    <dgm:cxn modelId="{4F9B51D4-0D69-4A52-AB3F-E7A1C1245AE4}" type="presParOf" srcId="{EA3C12E8-C90A-418F-840D-E8CE751B85C1}" destId="{607DF5C2-51F2-449A-9250-27A0C7CF20B6}" srcOrd="2" destOrd="0" presId="urn:microsoft.com/office/officeart/2005/8/layout/target3"/>
    <dgm:cxn modelId="{E7D8B58C-7F31-4527-BCCB-3FD8BB42B747}" type="presParOf" srcId="{EA3C12E8-C90A-418F-840D-E8CE751B85C1}" destId="{9D3292A0-0066-454D-99C0-EE82913C560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811D9B-4760-40D0-A1C0-A12E1FF556D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232B29D-A4B3-4D15-9EB2-E48C956B2279}">
      <dgm:prSet phldrT="[Text]" custT="1"/>
      <dgm:spPr>
        <a:solidFill>
          <a:srgbClr val="92D050"/>
        </a:soli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algn="ctr"/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প্রতীকাশ্রায়ে বর্ণিত নিমগাছের শিকড় মাটির গভীরে প্রবেশ করে এবং চারিদিকে বিস্তৃতও হয়। লক্ষী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বউটার প্রতিক যেহেতু নিমগাছ সেহেতু নিমগাছের শিকড়ের সঙ্গে বউয়ের সংসারের জালে আবব্দ হওয়াকে বোঝানো হয়েছে।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4EB71760-FD1D-4C28-BF70-18BE49976C0D}" type="parTrans" cxnId="{5CEA5A01-B09A-421D-858B-2BA12939DCD7}">
      <dgm:prSet/>
      <dgm:spPr/>
      <dgm:t>
        <a:bodyPr/>
        <a:lstStyle/>
        <a:p>
          <a:endParaRPr lang="en-US"/>
        </a:p>
      </dgm:t>
    </dgm:pt>
    <dgm:pt modelId="{758C85C2-6F25-4684-84EE-20DC9CF59589}" type="sibTrans" cxnId="{5CEA5A01-B09A-421D-858B-2BA12939DCD7}">
      <dgm:prSet/>
      <dgm:spPr/>
      <dgm:t>
        <a:bodyPr/>
        <a:lstStyle/>
        <a:p>
          <a:endParaRPr lang="en-US"/>
        </a:p>
      </dgm:t>
    </dgm:pt>
    <dgm:pt modelId="{3F099A7E-F322-4ACC-BC95-B1FB86D73D0E}">
      <dgm:prSet phldrT="[Text]" custT="1"/>
      <dgm:spPr>
        <a:solidFill>
          <a:srgbClr val="92D050"/>
        </a:soli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‘</a:t>
          </a:r>
          <a:r>
            <a:rPr lang="bn-IN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নিমগাছ’ গল্পে রোগগুলোর নাম- খোস, দাদ, হাজা, চুলকানি,চর্মরোগ </a:t>
          </a:r>
          <a:endParaRPr lang="en-US" sz="40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1835F35-FDB7-4D41-AA86-05D48CB21209}" type="parTrans" cxnId="{C417AFC5-EEE4-4FB1-A51D-EBAF2110C8B7}">
      <dgm:prSet/>
      <dgm:spPr/>
      <dgm:t>
        <a:bodyPr/>
        <a:lstStyle/>
        <a:p>
          <a:endParaRPr lang="en-US"/>
        </a:p>
      </dgm:t>
    </dgm:pt>
    <dgm:pt modelId="{97DA565C-32A3-43D1-A78D-593C57F9997F}" type="sibTrans" cxnId="{C417AFC5-EEE4-4FB1-A51D-EBAF2110C8B7}">
      <dgm:prSet/>
      <dgm:spPr/>
      <dgm:t>
        <a:bodyPr/>
        <a:lstStyle/>
        <a:p>
          <a:endParaRPr lang="en-US"/>
        </a:p>
      </dgm:t>
    </dgm:pt>
    <dgm:pt modelId="{14C228F9-282E-4C84-BD47-539F0BD7E2AA}">
      <dgm:prSet phldrT="[Text]" custT="1"/>
      <dgm:spPr>
        <a:solidFill>
          <a:srgbClr val="92D050"/>
        </a:soli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নিমপাতা গুলো অনেকে কাঁচা খায়। </a:t>
          </a:r>
          <a:endParaRPr lang="en-US" sz="40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E00DCD22-1638-41AE-8F78-0DCFF1D753EA}" type="parTrans" cxnId="{41C0B22A-D5CD-4ADF-A907-1C6902CCA7A6}">
      <dgm:prSet/>
      <dgm:spPr/>
      <dgm:t>
        <a:bodyPr/>
        <a:lstStyle/>
        <a:p>
          <a:endParaRPr lang="en-US"/>
        </a:p>
      </dgm:t>
    </dgm:pt>
    <dgm:pt modelId="{7F674DC3-8AD4-415E-A00B-A26402306217}" type="sibTrans" cxnId="{41C0B22A-D5CD-4ADF-A907-1C6902CCA7A6}">
      <dgm:prSet/>
      <dgm:spPr/>
      <dgm:t>
        <a:bodyPr/>
        <a:lstStyle/>
        <a:p>
          <a:endParaRPr lang="en-US"/>
        </a:p>
      </dgm:t>
    </dgm:pt>
    <dgm:pt modelId="{24CB6935-5580-45CA-AA4D-DF8E737B7170}" type="pres">
      <dgm:prSet presAssocID="{F2811D9B-4760-40D0-A1C0-A12E1FF556D0}" presName="linearFlow" presStyleCnt="0">
        <dgm:presLayoutVars>
          <dgm:dir/>
          <dgm:resizeHandles val="exact"/>
        </dgm:presLayoutVars>
      </dgm:prSet>
      <dgm:spPr/>
    </dgm:pt>
    <dgm:pt modelId="{A8A273A0-FEF6-43CC-A398-3897E4BCDEBD}" type="pres">
      <dgm:prSet presAssocID="{0232B29D-A4B3-4D15-9EB2-E48C956B2279}" presName="composite" presStyleCnt="0"/>
      <dgm:spPr/>
    </dgm:pt>
    <dgm:pt modelId="{8E9469D0-D083-4DAA-8DC5-0E25CC560132}" type="pres">
      <dgm:prSet presAssocID="{0232B29D-A4B3-4D15-9EB2-E48C956B2279}" presName="imgShp" presStyleLbl="fgImgPlace1" presStyleIdx="0" presStyleCnt="3" custFlipHor="0" custScaleX="84314" custScaleY="112956" custLinFactNeighborX="-47353" custLinFactNeighborY="1349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20EACF3-8190-4F9D-BE3E-D9243FB30A0F}" type="pres">
      <dgm:prSet presAssocID="{0232B29D-A4B3-4D15-9EB2-E48C956B2279}" presName="txShp" presStyleLbl="node1" presStyleIdx="0" presStyleCnt="3" custScaleX="150376" custScaleY="112589" custLinFactNeighborX="0" custLinFactNeighborY="14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C69A3-A2FC-486E-8237-29FE55A67527}" type="pres">
      <dgm:prSet presAssocID="{758C85C2-6F25-4684-84EE-20DC9CF59589}" presName="spacing" presStyleCnt="0"/>
      <dgm:spPr/>
    </dgm:pt>
    <dgm:pt modelId="{8FB60C67-E519-4B31-8D0A-175DB34C1972}" type="pres">
      <dgm:prSet presAssocID="{3F099A7E-F322-4ACC-BC95-B1FB86D73D0E}" presName="composite" presStyleCnt="0"/>
      <dgm:spPr/>
    </dgm:pt>
    <dgm:pt modelId="{A2C18B52-B09E-4D5D-9170-D29D86BA0EE9}" type="pres">
      <dgm:prSet presAssocID="{3F099A7E-F322-4ACC-BC95-B1FB86D73D0E}" presName="imgShp" presStyleLbl="fgImgPlace1" presStyleIdx="1" presStyleCnt="3" custScaleX="81982" custLinFactNeighborX="-46219" custLinFactNeighborY="11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E2A084F-17E4-4469-99B3-9FB031DFF999}" type="pres">
      <dgm:prSet presAssocID="{3F099A7E-F322-4ACC-BC95-B1FB86D73D0E}" presName="txShp" presStyleLbl="node1" presStyleIdx="1" presStyleCnt="3" custScaleX="150376" custScaleY="99027" custLinFactNeighborX="-14342" custLinFactNeighborY="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B1F14-D983-4F18-802A-55F4D68A5543}" type="pres">
      <dgm:prSet presAssocID="{97DA565C-32A3-43D1-A78D-593C57F9997F}" presName="spacing" presStyleCnt="0"/>
      <dgm:spPr/>
    </dgm:pt>
    <dgm:pt modelId="{FBE2F71E-9EC0-474C-92C1-C604ACDF2901}" type="pres">
      <dgm:prSet presAssocID="{14C228F9-282E-4C84-BD47-539F0BD7E2AA}" presName="composite" presStyleCnt="0"/>
      <dgm:spPr/>
    </dgm:pt>
    <dgm:pt modelId="{FC9037D6-8764-4186-A4BD-5BF9E54E9305}" type="pres">
      <dgm:prSet presAssocID="{14C228F9-282E-4C84-BD47-539F0BD7E2AA}" presName="imgShp" presStyleLbl="fgImgPlace1" presStyleIdx="2" presStyleCnt="3" custScaleX="74317" custScaleY="85711" custLinFactNeighborX="-51885" custLinFactNeighborY="-192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rgbClr val="FFC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B8BAF15-6B20-4A3D-BA22-B7032A1087AF}" type="pres">
      <dgm:prSet presAssocID="{14C228F9-282E-4C84-BD47-539F0BD7E2AA}" presName="txShp" presStyleLbl="node1" presStyleIdx="2" presStyleCnt="3" custScaleX="150376" custScaleY="83749" custLinFactNeighborX="111" custLinFactNeighborY="-1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1C83E-2889-40A5-9BB1-82E5C991A2C3}" type="presOf" srcId="{F2811D9B-4760-40D0-A1C0-A12E1FF556D0}" destId="{24CB6935-5580-45CA-AA4D-DF8E737B7170}" srcOrd="0" destOrd="0" presId="urn:microsoft.com/office/officeart/2005/8/layout/vList3"/>
    <dgm:cxn modelId="{C417AFC5-EEE4-4FB1-A51D-EBAF2110C8B7}" srcId="{F2811D9B-4760-40D0-A1C0-A12E1FF556D0}" destId="{3F099A7E-F322-4ACC-BC95-B1FB86D73D0E}" srcOrd="1" destOrd="0" parTransId="{11835F35-FDB7-4D41-AA86-05D48CB21209}" sibTransId="{97DA565C-32A3-43D1-A78D-593C57F9997F}"/>
    <dgm:cxn modelId="{39FEF00F-8827-49DF-AE5C-BAE036968D8B}" type="presOf" srcId="{3F099A7E-F322-4ACC-BC95-B1FB86D73D0E}" destId="{1E2A084F-17E4-4469-99B3-9FB031DFF999}" srcOrd="0" destOrd="0" presId="urn:microsoft.com/office/officeart/2005/8/layout/vList3"/>
    <dgm:cxn modelId="{41C0B22A-D5CD-4ADF-A907-1C6902CCA7A6}" srcId="{F2811D9B-4760-40D0-A1C0-A12E1FF556D0}" destId="{14C228F9-282E-4C84-BD47-539F0BD7E2AA}" srcOrd="2" destOrd="0" parTransId="{E00DCD22-1638-41AE-8F78-0DCFF1D753EA}" sibTransId="{7F674DC3-8AD4-415E-A00B-A26402306217}"/>
    <dgm:cxn modelId="{5CEA5A01-B09A-421D-858B-2BA12939DCD7}" srcId="{F2811D9B-4760-40D0-A1C0-A12E1FF556D0}" destId="{0232B29D-A4B3-4D15-9EB2-E48C956B2279}" srcOrd="0" destOrd="0" parTransId="{4EB71760-FD1D-4C28-BF70-18BE49976C0D}" sibTransId="{758C85C2-6F25-4684-84EE-20DC9CF59589}"/>
    <dgm:cxn modelId="{81641CF0-B25E-4BCE-900B-42CB86A62E62}" type="presOf" srcId="{0232B29D-A4B3-4D15-9EB2-E48C956B2279}" destId="{720EACF3-8190-4F9D-BE3E-D9243FB30A0F}" srcOrd="0" destOrd="0" presId="urn:microsoft.com/office/officeart/2005/8/layout/vList3"/>
    <dgm:cxn modelId="{464D3151-92BA-4CD8-91F3-E95DF1A78254}" type="presOf" srcId="{14C228F9-282E-4C84-BD47-539F0BD7E2AA}" destId="{9B8BAF15-6B20-4A3D-BA22-B7032A1087AF}" srcOrd="0" destOrd="0" presId="urn:microsoft.com/office/officeart/2005/8/layout/vList3"/>
    <dgm:cxn modelId="{9958A183-6EC3-4D06-9FCE-10DC581415CC}" type="presParOf" srcId="{24CB6935-5580-45CA-AA4D-DF8E737B7170}" destId="{A8A273A0-FEF6-43CC-A398-3897E4BCDEBD}" srcOrd="0" destOrd="0" presId="urn:microsoft.com/office/officeart/2005/8/layout/vList3"/>
    <dgm:cxn modelId="{B0EFC9B3-E77F-4168-80F8-10486608966C}" type="presParOf" srcId="{A8A273A0-FEF6-43CC-A398-3897E4BCDEBD}" destId="{8E9469D0-D083-4DAA-8DC5-0E25CC560132}" srcOrd="0" destOrd="0" presId="urn:microsoft.com/office/officeart/2005/8/layout/vList3"/>
    <dgm:cxn modelId="{EF6E4F10-4CA2-45C7-84F7-25042DB61042}" type="presParOf" srcId="{A8A273A0-FEF6-43CC-A398-3897E4BCDEBD}" destId="{720EACF3-8190-4F9D-BE3E-D9243FB30A0F}" srcOrd="1" destOrd="0" presId="urn:microsoft.com/office/officeart/2005/8/layout/vList3"/>
    <dgm:cxn modelId="{4471C4A3-F643-48D0-992B-7C06229BA382}" type="presParOf" srcId="{24CB6935-5580-45CA-AA4D-DF8E737B7170}" destId="{308C69A3-A2FC-486E-8237-29FE55A67527}" srcOrd="1" destOrd="0" presId="urn:microsoft.com/office/officeart/2005/8/layout/vList3"/>
    <dgm:cxn modelId="{D3731507-1223-470A-A9EE-F957424D50A5}" type="presParOf" srcId="{24CB6935-5580-45CA-AA4D-DF8E737B7170}" destId="{8FB60C67-E519-4B31-8D0A-175DB34C1972}" srcOrd="2" destOrd="0" presId="urn:microsoft.com/office/officeart/2005/8/layout/vList3"/>
    <dgm:cxn modelId="{3F480B6B-C579-4570-8EA9-06FEFC9731E8}" type="presParOf" srcId="{8FB60C67-E519-4B31-8D0A-175DB34C1972}" destId="{A2C18B52-B09E-4D5D-9170-D29D86BA0EE9}" srcOrd="0" destOrd="0" presId="urn:microsoft.com/office/officeart/2005/8/layout/vList3"/>
    <dgm:cxn modelId="{BC583733-6C92-498B-BC8B-1AD1F640A084}" type="presParOf" srcId="{8FB60C67-E519-4B31-8D0A-175DB34C1972}" destId="{1E2A084F-17E4-4469-99B3-9FB031DFF999}" srcOrd="1" destOrd="0" presId="urn:microsoft.com/office/officeart/2005/8/layout/vList3"/>
    <dgm:cxn modelId="{50483DA1-5E7A-4ED3-AD16-69B8BD0EFA3A}" type="presParOf" srcId="{24CB6935-5580-45CA-AA4D-DF8E737B7170}" destId="{F5AB1F14-D983-4F18-802A-55F4D68A5543}" srcOrd="3" destOrd="0" presId="urn:microsoft.com/office/officeart/2005/8/layout/vList3"/>
    <dgm:cxn modelId="{707CAA9E-9970-4798-9ADB-E0AF28FBD870}" type="presParOf" srcId="{24CB6935-5580-45CA-AA4D-DF8E737B7170}" destId="{FBE2F71E-9EC0-474C-92C1-C604ACDF2901}" srcOrd="4" destOrd="0" presId="urn:microsoft.com/office/officeart/2005/8/layout/vList3"/>
    <dgm:cxn modelId="{18B4F9D6-6725-4581-B770-42802543AF25}" type="presParOf" srcId="{FBE2F71E-9EC0-474C-92C1-C604ACDF2901}" destId="{FC9037D6-8764-4186-A4BD-5BF9E54E9305}" srcOrd="0" destOrd="0" presId="urn:microsoft.com/office/officeart/2005/8/layout/vList3"/>
    <dgm:cxn modelId="{8C5FD864-54B1-4BB5-94B2-DFF6D34F478E}" type="presParOf" srcId="{FBE2F71E-9EC0-474C-92C1-C604ACDF2901}" destId="{9B8BAF15-6B20-4A3D-BA22-B7032A1087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6642CE-3755-4948-BB11-360CE0A9D3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4F737A1-D012-41BD-972E-72990E60AEB8}">
      <dgm:prSet phldrT="[Text]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চর্মরোগের অব্যার্থ মহৌষধ কোনটি?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4759123D-0B7F-4A57-A6B7-E32D514B6CE1}" type="parTrans" cxnId="{B87871C8-0FDA-485A-8B74-0318E6F8ED95}">
      <dgm:prSet/>
      <dgm:spPr/>
      <dgm:t>
        <a:bodyPr/>
        <a:lstStyle/>
        <a:p>
          <a:endParaRPr lang="en-US"/>
        </a:p>
      </dgm:t>
    </dgm:pt>
    <dgm:pt modelId="{3B35478C-E5F3-414B-BB28-F3F9695DEE27}" type="sibTrans" cxnId="{B87871C8-0FDA-485A-8B74-0318E6F8ED95}">
      <dgm:prSet/>
      <dgm:spPr/>
      <dgm:t>
        <a:bodyPr/>
        <a:lstStyle/>
        <a:p>
          <a:endParaRPr lang="en-US"/>
        </a:p>
      </dgm:t>
    </dgm:pt>
    <dgm:pt modelId="{5A5935D8-25D3-4C54-B3B8-E3B3B8C42F12}">
      <dgm:prSet phldrT="[Text]"/>
      <dgm:spPr>
        <a:gradFill flip="none" rotWithShape="1">
          <a:gsLst>
            <a:gs pos="0">
              <a:srgbClr val="DDEBCF"/>
            </a:gs>
            <a:gs pos="6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ln w="12700"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নিমগাছের কি ইচ্ছা করেছিল?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F40764D0-B4FF-4B06-A799-83A4CA999C1A}" type="parTrans" cxnId="{9340525A-DEE9-47BC-88B2-6F1E1AC8FB81}">
      <dgm:prSet/>
      <dgm:spPr/>
      <dgm:t>
        <a:bodyPr/>
        <a:lstStyle/>
        <a:p>
          <a:endParaRPr lang="en-US"/>
        </a:p>
      </dgm:t>
    </dgm:pt>
    <dgm:pt modelId="{17E690F8-0E93-47D2-9B26-09CCDA77C1DD}" type="sibTrans" cxnId="{9340525A-DEE9-47BC-88B2-6F1E1AC8FB81}">
      <dgm:prSet/>
      <dgm:spPr/>
      <dgm:t>
        <a:bodyPr/>
        <a:lstStyle/>
        <a:p>
          <a:endParaRPr lang="en-US"/>
        </a:p>
      </dgm:t>
    </dgm:pt>
    <dgm:pt modelId="{67477029-B8AD-4BA7-A91F-262BB60A8686}">
      <dgm:prSet phldrT="[Text]"/>
      <dgm:spPr>
        <a:gradFill flip="none" rotWithShape="1">
          <a:gsLst>
            <a:gs pos="0">
              <a:srgbClr val="DDEBCF"/>
            </a:gs>
            <a:gs pos="59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ln w="12700"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কার নিমগাছের মতো দশা?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48A84078-A46D-4429-A4CE-850D98C0FEF0}" type="parTrans" cxnId="{F012D499-68F0-4B32-B79E-275485465646}">
      <dgm:prSet/>
      <dgm:spPr/>
      <dgm:t>
        <a:bodyPr/>
        <a:lstStyle/>
        <a:p>
          <a:endParaRPr lang="en-US"/>
        </a:p>
      </dgm:t>
    </dgm:pt>
    <dgm:pt modelId="{7B9D53FE-35F3-4056-9F31-C3BBDABC8F18}" type="sibTrans" cxnId="{F012D499-68F0-4B32-B79E-275485465646}">
      <dgm:prSet/>
      <dgm:spPr/>
      <dgm:t>
        <a:bodyPr/>
        <a:lstStyle/>
        <a:p>
          <a:endParaRPr lang="en-US"/>
        </a:p>
      </dgm:t>
    </dgm:pt>
    <dgm:pt modelId="{0588CA16-04A2-4119-9182-7B005AB88D80}">
      <dgm:prSet phldrT="[Text]"/>
      <dgm:spPr>
        <a:gradFill flip="none" rotWithShape="1">
          <a:gsLst>
            <a:gs pos="0">
              <a:srgbClr val="DDEBCF"/>
            </a:gs>
            <a:gs pos="6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প্রবাসী কিসের নাম?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85E85BDC-C0D9-4AD5-979A-B88A67D891F1}" type="parTrans" cxnId="{0D75E769-FA51-4030-A6E9-B8BB564515FF}">
      <dgm:prSet/>
      <dgm:spPr/>
      <dgm:t>
        <a:bodyPr/>
        <a:lstStyle/>
        <a:p>
          <a:endParaRPr lang="en-US"/>
        </a:p>
      </dgm:t>
    </dgm:pt>
    <dgm:pt modelId="{D0395580-060E-46EF-A7A6-4B40F6D71485}" type="sibTrans" cxnId="{0D75E769-FA51-4030-A6E9-B8BB564515FF}">
      <dgm:prSet/>
      <dgm:spPr/>
      <dgm:t>
        <a:bodyPr/>
        <a:lstStyle/>
        <a:p>
          <a:endParaRPr lang="en-US"/>
        </a:p>
      </dgm:t>
    </dgm:pt>
    <dgm:pt modelId="{B783BD78-3527-4B87-85F5-23227F9A6755}">
      <dgm:prSet phldrT="[Text]"/>
      <dgm:spPr>
        <a:gradFill flip="none" rotWithShape="1">
          <a:gsLst>
            <a:gs pos="0">
              <a:srgbClr val="DDEBCF"/>
            </a:gs>
            <a:gs pos="6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ln w="12700"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‘নিমগাছ’ গল্পে কবি কিসের প্রশংসা করেন?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E0BE5A17-63BF-447F-91F7-884EABB21885}" type="parTrans" cxnId="{E46F3CD0-2699-49A5-BA44-11CDA1E57A25}">
      <dgm:prSet/>
      <dgm:spPr/>
      <dgm:t>
        <a:bodyPr/>
        <a:lstStyle/>
        <a:p>
          <a:endParaRPr lang="en-US"/>
        </a:p>
      </dgm:t>
    </dgm:pt>
    <dgm:pt modelId="{EEAADAD1-009E-41BE-8B6D-E7A06214CD05}" type="sibTrans" cxnId="{E46F3CD0-2699-49A5-BA44-11CDA1E57A25}">
      <dgm:prSet/>
      <dgm:spPr/>
      <dgm:t>
        <a:bodyPr/>
        <a:lstStyle/>
        <a:p>
          <a:endParaRPr lang="en-US"/>
        </a:p>
      </dgm:t>
    </dgm:pt>
    <dgm:pt modelId="{6CAEC1B1-A43B-4492-AB01-920D641DFD74}" type="pres">
      <dgm:prSet presAssocID="{6F6642CE-3755-4948-BB11-360CE0A9D3B1}" presName="linearFlow" presStyleCnt="0">
        <dgm:presLayoutVars>
          <dgm:dir/>
          <dgm:resizeHandles val="exact"/>
        </dgm:presLayoutVars>
      </dgm:prSet>
      <dgm:spPr/>
    </dgm:pt>
    <dgm:pt modelId="{C6557656-522D-4877-88E7-000B91A4AF8E}" type="pres">
      <dgm:prSet presAssocID="{04F737A1-D012-41BD-972E-72990E60AEB8}" presName="composite" presStyleCnt="0"/>
      <dgm:spPr/>
    </dgm:pt>
    <dgm:pt modelId="{ECB97729-326F-4EF6-B068-5547824AF779}" type="pres">
      <dgm:prSet presAssocID="{04F737A1-D012-41BD-972E-72990E60AEB8}" presName="imgShp" presStyleLbl="fgImgPlace1" presStyleIdx="0" presStyleCnt="5" custLinFactX="-75784" custLinFactNeighborX="-100000" custLinFactNeighborY="203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</dgm:pt>
    <dgm:pt modelId="{F7018AEA-ECA3-4532-95E9-B029D55605D0}" type="pres">
      <dgm:prSet presAssocID="{04F737A1-D012-41BD-972E-72990E60AEB8}" presName="txShp" presStyleLbl="node1" presStyleIdx="0" presStyleCnt="5" custScaleX="150376" custScaleY="102461" custLinFactNeighborX="4262" custLinFactNeighborY="20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D7748-BF87-4073-A360-1649271A0935}" type="pres">
      <dgm:prSet presAssocID="{3B35478C-E5F3-414B-BB28-F3F9695DEE27}" presName="spacing" presStyleCnt="0"/>
      <dgm:spPr/>
    </dgm:pt>
    <dgm:pt modelId="{D45399C8-9B6D-4689-8B6C-B816D88E1779}" type="pres">
      <dgm:prSet presAssocID="{0588CA16-04A2-4119-9182-7B005AB88D80}" presName="composite" presStyleCnt="0"/>
      <dgm:spPr/>
    </dgm:pt>
    <dgm:pt modelId="{9F14A4FD-51E1-4928-9980-BF96EACDBCD6}" type="pres">
      <dgm:prSet presAssocID="{0588CA16-04A2-4119-9182-7B005AB88D80}" presName="imgShp" presStyleLbl="fgImgPlace1" presStyleIdx="1" presStyleCnt="5" custLinFactX="-75784" custLinFactNeighborX="-100000" custLinFactNeighborY="137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</dgm:pt>
    <dgm:pt modelId="{895D977C-0429-4FC0-B5A8-6F9FD99AAD02}" type="pres">
      <dgm:prSet presAssocID="{0588CA16-04A2-4119-9182-7B005AB88D80}" presName="txShp" presStyleLbl="node1" presStyleIdx="1" presStyleCnt="5" custScaleX="150376" custLinFactNeighborX="0" custLinFactNeighborY="11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9EE28-BACE-4C10-AE75-644C9DC18476}" type="pres">
      <dgm:prSet presAssocID="{D0395580-060E-46EF-A7A6-4B40F6D71485}" presName="spacing" presStyleCnt="0"/>
      <dgm:spPr/>
    </dgm:pt>
    <dgm:pt modelId="{EF216038-C6C8-4B49-9313-5ED2EC97414D}" type="pres">
      <dgm:prSet presAssocID="{B783BD78-3527-4B87-85F5-23227F9A6755}" presName="composite" presStyleCnt="0"/>
      <dgm:spPr/>
    </dgm:pt>
    <dgm:pt modelId="{36C4DB43-7C3C-4E4A-BDBA-10DBB1DCC4D2}" type="pres">
      <dgm:prSet presAssocID="{B783BD78-3527-4B87-85F5-23227F9A6755}" presName="imgShp" presStyleLbl="fgImgPlace1" presStyleIdx="2" presStyleCnt="5" custLinFactX="-78155" custLinFactNeighborX="-100000" custLinFactNeighborY="71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</dgm:pt>
    <dgm:pt modelId="{16E85CF6-0EF4-4676-9C4A-7F2A1E92A8FE}" type="pres">
      <dgm:prSet presAssocID="{B783BD78-3527-4B87-85F5-23227F9A6755}" presName="txShp" presStyleLbl="node1" presStyleIdx="2" presStyleCnt="5" custScaleX="150376" custLinFactNeighborX="-892" custLinFactNeighborY="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0E49A-52C8-44AA-BFAE-550078772059}" type="pres">
      <dgm:prSet presAssocID="{EEAADAD1-009E-41BE-8B6D-E7A06214CD05}" presName="spacing" presStyleCnt="0"/>
      <dgm:spPr/>
    </dgm:pt>
    <dgm:pt modelId="{2DB6FF6A-DE85-492D-95F8-1ED6125D8C11}" type="pres">
      <dgm:prSet presAssocID="{5A5935D8-25D3-4C54-B3B8-E3B3B8C42F12}" presName="composite" presStyleCnt="0"/>
      <dgm:spPr/>
    </dgm:pt>
    <dgm:pt modelId="{7ED59604-2E7D-48E3-B663-6D7B56D93882}" type="pres">
      <dgm:prSet presAssocID="{5A5935D8-25D3-4C54-B3B8-E3B3B8C42F12}" presName="imgShp" presStyleLbl="fgImgPlace1" presStyleIdx="3" presStyleCnt="5" custLinFactX="-75784" custLinFactNeighborX="-100000" custLinFactNeighborY="-96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</dgm:pt>
    <dgm:pt modelId="{2CB840DF-A03E-48DD-BE22-1D3203F12416}" type="pres">
      <dgm:prSet presAssocID="{5A5935D8-25D3-4C54-B3B8-E3B3B8C42F12}" presName="txShp" presStyleLbl="node1" presStyleIdx="3" presStyleCnt="5" custScaleX="150376" custLinFactNeighborX="-20435" custLinFactNeighborY="-11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BDB4-8C1D-4B6D-A825-C67518F6B2FC}" type="pres">
      <dgm:prSet presAssocID="{17E690F8-0E93-47D2-9B26-09CCDA77C1DD}" presName="spacing" presStyleCnt="0"/>
      <dgm:spPr/>
    </dgm:pt>
    <dgm:pt modelId="{887E2B83-51DB-4393-8D7C-7E9C7E2BACD1}" type="pres">
      <dgm:prSet presAssocID="{67477029-B8AD-4BA7-A91F-262BB60A8686}" presName="composite" presStyleCnt="0"/>
      <dgm:spPr/>
    </dgm:pt>
    <dgm:pt modelId="{16492B66-9CAA-41B0-8DF6-3EE1FE05A19A}" type="pres">
      <dgm:prSet presAssocID="{67477029-B8AD-4BA7-A91F-262BB60A8686}" presName="imgShp" presStyleLbl="fgImgPlace1" presStyleIdx="4" presStyleCnt="5" custLinFactX="-75784" custLinFactNeighborX="-100000" custLinFactNeighborY="-162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</dgm:pt>
    <dgm:pt modelId="{FB390E61-E35E-49C5-BDBB-DD30E66213C1}" type="pres">
      <dgm:prSet presAssocID="{67477029-B8AD-4BA7-A91F-262BB60A8686}" presName="txShp" presStyleLbl="node1" presStyleIdx="4" presStyleCnt="5" custScaleX="150376" custLinFactNeighborX="-20592" custLinFactNeighborY="-16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EC624-7904-485A-8485-C74C2FA223F2}" type="presOf" srcId="{5A5935D8-25D3-4C54-B3B8-E3B3B8C42F12}" destId="{2CB840DF-A03E-48DD-BE22-1D3203F12416}" srcOrd="0" destOrd="0" presId="urn:microsoft.com/office/officeart/2005/8/layout/vList3"/>
    <dgm:cxn modelId="{B87871C8-0FDA-485A-8B74-0318E6F8ED95}" srcId="{6F6642CE-3755-4948-BB11-360CE0A9D3B1}" destId="{04F737A1-D012-41BD-972E-72990E60AEB8}" srcOrd="0" destOrd="0" parTransId="{4759123D-0B7F-4A57-A6B7-E32D514B6CE1}" sibTransId="{3B35478C-E5F3-414B-BB28-F3F9695DEE27}"/>
    <dgm:cxn modelId="{9CCA41AF-4344-4A2B-8B17-744FD72CD23A}" type="presOf" srcId="{67477029-B8AD-4BA7-A91F-262BB60A8686}" destId="{FB390E61-E35E-49C5-BDBB-DD30E66213C1}" srcOrd="0" destOrd="0" presId="urn:microsoft.com/office/officeart/2005/8/layout/vList3"/>
    <dgm:cxn modelId="{AB73FE5A-09D4-4A1E-B53C-63F4869A1407}" type="presOf" srcId="{04F737A1-D012-41BD-972E-72990E60AEB8}" destId="{F7018AEA-ECA3-4532-95E9-B029D55605D0}" srcOrd="0" destOrd="0" presId="urn:microsoft.com/office/officeart/2005/8/layout/vList3"/>
    <dgm:cxn modelId="{F012D499-68F0-4B32-B79E-275485465646}" srcId="{6F6642CE-3755-4948-BB11-360CE0A9D3B1}" destId="{67477029-B8AD-4BA7-A91F-262BB60A8686}" srcOrd="4" destOrd="0" parTransId="{48A84078-A46D-4429-A4CE-850D98C0FEF0}" sibTransId="{7B9D53FE-35F3-4056-9F31-C3BBDABC8F18}"/>
    <dgm:cxn modelId="{E46F3CD0-2699-49A5-BA44-11CDA1E57A25}" srcId="{6F6642CE-3755-4948-BB11-360CE0A9D3B1}" destId="{B783BD78-3527-4B87-85F5-23227F9A6755}" srcOrd="2" destOrd="0" parTransId="{E0BE5A17-63BF-447F-91F7-884EABB21885}" sibTransId="{EEAADAD1-009E-41BE-8B6D-E7A06214CD05}"/>
    <dgm:cxn modelId="{54336254-ADF2-4809-BD02-1072004CD4EF}" type="presOf" srcId="{B783BD78-3527-4B87-85F5-23227F9A6755}" destId="{16E85CF6-0EF4-4676-9C4A-7F2A1E92A8FE}" srcOrd="0" destOrd="0" presId="urn:microsoft.com/office/officeart/2005/8/layout/vList3"/>
    <dgm:cxn modelId="{6C81B949-848B-49B7-8679-0F0716BEC205}" type="presOf" srcId="{6F6642CE-3755-4948-BB11-360CE0A9D3B1}" destId="{6CAEC1B1-A43B-4492-AB01-920D641DFD74}" srcOrd="0" destOrd="0" presId="urn:microsoft.com/office/officeart/2005/8/layout/vList3"/>
    <dgm:cxn modelId="{9340525A-DEE9-47BC-88B2-6F1E1AC8FB81}" srcId="{6F6642CE-3755-4948-BB11-360CE0A9D3B1}" destId="{5A5935D8-25D3-4C54-B3B8-E3B3B8C42F12}" srcOrd="3" destOrd="0" parTransId="{F40764D0-B4FF-4B06-A799-83A4CA999C1A}" sibTransId="{17E690F8-0E93-47D2-9B26-09CCDA77C1DD}"/>
    <dgm:cxn modelId="{0D75E769-FA51-4030-A6E9-B8BB564515FF}" srcId="{6F6642CE-3755-4948-BB11-360CE0A9D3B1}" destId="{0588CA16-04A2-4119-9182-7B005AB88D80}" srcOrd="1" destOrd="0" parTransId="{85E85BDC-C0D9-4AD5-979A-B88A67D891F1}" sibTransId="{D0395580-060E-46EF-A7A6-4B40F6D71485}"/>
    <dgm:cxn modelId="{862FAF9F-F3E1-4C6C-85A7-D6EA53D28AA6}" type="presOf" srcId="{0588CA16-04A2-4119-9182-7B005AB88D80}" destId="{895D977C-0429-4FC0-B5A8-6F9FD99AAD02}" srcOrd="0" destOrd="0" presId="urn:microsoft.com/office/officeart/2005/8/layout/vList3"/>
    <dgm:cxn modelId="{262272D2-793D-45A1-ADD5-529C281DDB28}" type="presParOf" srcId="{6CAEC1B1-A43B-4492-AB01-920D641DFD74}" destId="{C6557656-522D-4877-88E7-000B91A4AF8E}" srcOrd="0" destOrd="0" presId="urn:microsoft.com/office/officeart/2005/8/layout/vList3"/>
    <dgm:cxn modelId="{E72051D0-C734-4EDD-A2E1-80FD0144F0A1}" type="presParOf" srcId="{C6557656-522D-4877-88E7-000B91A4AF8E}" destId="{ECB97729-326F-4EF6-B068-5547824AF779}" srcOrd="0" destOrd="0" presId="urn:microsoft.com/office/officeart/2005/8/layout/vList3"/>
    <dgm:cxn modelId="{FEBBB723-2CF5-40FE-B10E-9965340791DC}" type="presParOf" srcId="{C6557656-522D-4877-88E7-000B91A4AF8E}" destId="{F7018AEA-ECA3-4532-95E9-B029D55605D0}" srcOrd="1" destOrd="0" presId="urn:microsoft.com/office/officeart/2005/8/layout/vList3"/>
    <dgm:cxn modelId="{50AC7A46-D1F6-4757-B060-A34FAD5AB662}" type="presParOf" srcId="{6CAEC1B1-A43B-4492-AB01-920D641DFD74}" destId="{072D7748-BF87-4073-A360-1649271A0935}" srcOrd="1" destOrd="0" presId="urn:microsoft.com/office/officeart/2005/8/layout/vList3"/>
    <dgm:cxn modelId="{1D744D14-74D2-416B-954D-FEA087033E16}" type="presParOf" srcId="{6CAEC1B1-A43B-4492-AB01-920D641DFD74}" destId="{D45399C8-9B6D-4689-8B6C-B816D88E1779}" srcOrd="2" destOrd="0" presId="urn:microsoft.com/office/officeart/2005/8/layout/vList3"/>
    <dgm:cxn modelId="{ED2EB6FA-14E6-47BA-8AE3-BC85C507517B}" type="presParOf" srcId="{D45399C8-9B6D-4689-8B6C-B816D88E1779}" destId="{9F14A4FD-51E1-4928-9980-BF96EACDBCD6}" srcOrd="0" destOrd="0" presId="urn:microsoft.com/office/officeart/2005/8/layout/vList3"/>
    <dgm:cxn modelId="{0542E515-9576-45EA-8F6A-5C9B277E05BF}" type="presParOf" srcId="{D45399C8-9B6D-4689-8B6C-B816D88E1779}" destId="{895D977C-0429-4FC0-B5A8-6F9FD99AAD02}" srcOrd="1" destOrd="0" presId="urn:microsoft.com/office/officeart/2005/8/layout/vList3"/>
    <dgm:cxn modelId="{797D9E22-6A00-4768-8EA2-72A4CA593100}" type="presParOf" srcId="{6CAEC1B1-A43B-4492-AB01-920D641DFD74}" destId="{1989EE28-BACE-4C10-AE75-644C9DC18476}" srcOrd="3" destOrd="0" presId="urn:microsoft.com/office/officeart/2005/8/layout/vList3"/>
    <dgm:cxn modelId="{D1AA51AF-83F3-41DC-B6C2-DDACCDFC4BE4}" type="presParOf" srcId="{6CAEC1B1-A43B-4492-AB01-920D641DFD74}" destId="{EF216038-C6C8-4B49-9313-5ED2EC97414D}" srcOrd="4" destOrd="0" presId="urn:microsoft.com/office/officeart/2005/8/layout/vList3"/>
    <dgm:cxn modelId="{5039C1BF-BB38-4730-8E8A-4DDCA04C0991}" type="presParOf" srcId="{EF216038-C6C8-4B49-9313-5ED2EC97414D}" destId="{36C4DB43-7C3C-4E4A-BDBA-10DBB1DCC4D2}" srcOrd="0" destOrd="0" presId="urn:microsoft.com/office/officeart/2005/8/layout/vList3"/>
    <dgm:cxn modelId="{F1347D26-7739-4158-BE98-448C5A32857D}" type="presParOf" srcId="{EF216038-C6C8-4B49-9313-5ED2EC97414D}" destId="{16E85CF6-0EF4-4676-9C4A-7F2A1E92A8FE}" srcOrd="1" destOrd="0" presId="urn:microsoft.com/office/officeart/2005/8/layout/vList3"/>
    <dgm:cxn modelId="{EE1F02C9-78CD-4B75-86C3-27418BAD2179}" type="presParOf" srcId="{6CAEC1B1-A43B-4492-AB01-920D641DFD74}" destId="{EB20E49A-52C8-44AA-BFAE-550078772059}" srcOrd="5" destOrd="0" presId="urn:microsoft.com/office/officeart/2005/8/layout/vList3"/>
    <dgm:cxn modelId="{AFCDBFAF-D4F4-496A-B731-10A6DF85ECDB}" type="presParOf" srcId="{6CAEC1B1-A43B-4492-AB01-920D641DFD74}" destId="{2DB6FF6A-DE85-492D-95F8-1ED6125D8C11}" srcOrd="6" destOrd="0" presId="urn:microsoft.com/office/officeart/2005/8/layout/vList3"/>
    <dgm:cxn modelId="{9E8A5C15-5F75-41F0-A7B0-580F9206845B}" type="presParOf" srcId="{2DB6FF6A-DE85-492D-95F8-1ED6125D8C11}" destId="{7ED59604-2E7D-48E3-B663-6D7B56D93882}" srcOrd="0" destOrd="0" presId="urn:microsoft.com/office/officeart/2005/8/layout/vList3"/>
    <dgm:cxn modelId="{6DAE53F4-3576-403F-899C-A03D7AD5F563}" type="presParOf" srcId="{2DB6FF6A-DE85-492D-95F8-1ED6125D8C11}" destId="{2CB840DF-A03E-48DD-BE22-1D3203F12416}" srcOrd="1" destOrd="0" presId="urn:microsoft.com/office/officeart/2005/8/layout/vList3"/>
    <dgm:cxn modelId="{CACFCFA5-5BEC-4F17-A680-C395DD5C787C}" type="presParOf" srcId="{6CAEC1B1-A43B-4492-AB01-920D641DFD74}" destId="{2DE0BDB4-8C1D-4B6D-A825-C67518F6B2FC}" srcOrd="7" destOrd="0" presId="urn:microsoft.com/office/officeart/2005/8/layout/vList3"/>
    <dgm:cxn modelId="{B264DF32-C65A-4E96-A59D-CF60C6E1228F}" type="presParOf" srcId="{6CAEC1B1-A43B-4492-AB01-920D641DFD74}" destId="{887E2B83-51DB-4393-8D7C-7E9C7E2BACD1}" srcOrd="8" destOrd="0" presId="urn:microsoft.com/office/officeart/2005/8/layout/vList3"/>
    <dgm:cxn modelId="{5B22A6AF-A269-46E5-9465-8A3417FECB2E}" type="presParOf" srcId="{887E2B83-51DB-4393-8D7C-7E9C7E2BACD1}" destId="{16492B66-9CAA-41B0-8DF6-3EE1FE05A19A}" srcOrd="0" destOrd="0" presId="urn:microsoft.com/office/officeart/2005/8/layout/vList3"/>
    <dgm:cxn modelId="{07003C4E-F755-4B66-8A39-D7A9759A2BED}" type="presParOf" srcId="{887E2B83-51DB-4393-8D7C-7E9C7E2BACD1}" destId="{FB390E61-E35E-49C5-BDBB-DD30E66213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9EED3B-80E5-4920-BF55-626D8BC3FAF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4307886-091D-4E8C-845F-1F3E2D46FF21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চর্মরোগের অব্যার্থ মহৌষধ নিমগাছের পাতা।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3A3B550-70DE-40F9-BEFE-8696F8B3E40D}" type="parTrans" cxnId="{7B12F3EE-2210-41F4-B944-CF730ED1E41E}">
      <dgm:prSet/>
      <dgm:spPr/>
      <dgm:t>
        <a:bodyPr/>
        <a:lstStyle/>
        <a:p>
          <a:endParaRPr lang="en-US"/>
        </a:p>
      </dgm:t>
    </dgm:pt>
    <dgm:pt modelId="{78B1AB0A-D2DF-4DDC-B17F-348F765656AF}" type="sibTrans" cxnId="{7B12F3EE-2210-41F4-B944-CF730ED1E41E}">
      <dgm:prSet/>
      <dgm:spPr/>
      <dgm:t>
        <a:bodyPr/>
        <a:lstStyle/>
        <a:p>
          <a:endParaRPr lang="en-US"/>
        </a:p>
      </dgm:t>
    </dgm:pt>
    <dgm:pt modelId="{BA74EE98-0F98-4E28-9719-AF18E2E03E4B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প্রবাসী একটি পত্রিকার নাম।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55BC5B0-CF1C-49C8-9ACA-9E196AD71546}" type="parTrans" cxnId="{C8D35D73-DA0D-41B7-845C-FF75354CE458}">
      <dgm:prSet/>
      <dgm:spPr/>
      <dgm:t>
        <a:bodyPr/>
        <a:lstStyle/>
        <a:p>
          <a:endParaRPr lang="en-US"/>
        </a:p>
      </dgm:t>
    </dgm:pt>
    <dgm:pt modelId="{76CE0F9E-175B-4EF8-B1D1-B41D64755A47}" type="sibTrans" cxnId="{C8D35D73-DA0D-41B7-845C-FF75354CE458}">
      <dgm:prSet/>
      <dgm:spPr/>
      <dgm:t>
        <a:bodyPr/>
        <a:lstStyle/>
        <a:p>
          <a:endParaRPr lang="en-US"/>
        </a:p>
      </dgm:t>
    </dgm:pt>
    <dgm:pt modelId="{6F607AFB-B9C3-446F-9F64-14961857D9F5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‘নিমগাছ’ গল্পে কবি নিমগাছের রুপ ও গুনের প্রসংশা করেন।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5D9D30E-D281-40A5-A97E-988D6CE8001C}" type="parTrans" cxnId="{353C9EC1-168F-4A42-B2F9-EEB1CE7AF7FE}">
      <dgm:prSet/>
      <dgm:spPr/>
      <dgm:t>
        <a:bodyPr/>
        <a:lstStyle/>
        <a:p>
          <a:endParaRPr lang="en-US"/>
        </a:p>
      </dgm:t>
    </dgm:pt>
    <dgm:pt modelId="{E62517F8-38A2-46D0-B34B-06480F74E059}" type="sibTrans" cxnId="{353C9EC1-168F-4A42-B2F9-EEB1CE7AF7FE}">
      <dgm:prSet/>
      <dgm:spPr/>
      <dgm:t>
        <a:bodyPr/>
        <a:lstStyle/>
        <a:p>
          <a:endParaRPr lang="en-US"/>
        </a:p>
      </dgm:t>
    </dgm:pt>
    <dgm:pt modelId="{3F9706E7-17F1-4FCC-BBC3-20F1CA58301E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বাড়ির গৃহকর্মা-নিপুনা লক্ষীবউটির নিমগাছের মতো দশা।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361CC82-EE14-493A-A55B-46668C0720E7}" type="parTrans" cxnId="{FECD1C3D-3648-4190-9E3B-CCF7160CF8D4}">
      <dgm:prSet/>
      <dgm:spPr/>
      <dgm:t>
        <a:bodyPr/>
        <a:lstStyle/>
        <a:p>
          <a:endParaRPr lang="en-US"/>
        </a:p>
      </dgm:t>
    </dgm:pt>
    <dgm:pt modelId="{A61735A9-F801-46DD-B971-5B967FDE08BF}" type="sibTrans" cxnId="{FECD1C3D-3648-4190-9E3B-CCF7160CF8D4}">
      <dgm:prSet/>
      <dgm:spPr/>
      <dgm:t>
        <a:bodyPr/>
        <a:lstStyle/>
        <a:p>
          <a:endParaRPr lang="en-US"/>
        </a:p>
      </dgm:t>
    </dgm:pt>
    <dgm:pt modelId="{537E1848-39D5-42D7-A498-4F5600A76092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FFC00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নিমগাছের ইচ্ছা করেছিল লোকটির সঙ্গে চলে যায়।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AF72BC5-496E-4CC0-A0BD-9C400BFEEFE3}" type="parTrans" cxnId="{589EDC23-2390-48D3-AB09-A15CE4E3C662}">
      <dgm:prSet/>
      <dgm:spPr/>
      <dgm:t>
        <a:bodyPr/>
        <a:lstStyle/>
        <a:p>
          <a:endParaRPr lang="en-US"/>
        </a:p>
      </dgm:t>
    </dgm:pt>
    <dgm:pt modelId="{F6618900-D720-41A5-8113-5B9B16E833C5}" type="sibTrans" cxnId="{589EDC23-2390-48D3-AB09-A15CE4E3C662}">
      <dgm:prSet/>
      <dgm:spPr/>
      <dgm:t>
        <a:bodyPr/>
        <a:lstStyle/>
        <a:p>
          <a:endParaRPr lang="en-US"/>
        </a:p>
      </dgm:t>
    </dgm:pt>
    <dgm:pt modelId="{85F4126F-B162-4CAC-AC83-DD50E5DAAD86}" type="pres">
      <dgm:prSet presAssocID="{419EED3B-80E5-4920-BF55-626D8BC3FAFF}" presName="compositeShape" presStyleCnt="0">
        <dgm:presLayoutVars>
          <dgm:dir/>
          <dgm:resizeHandles/>
        </dgm:presLayoutVars>
      </dgm:prSet>
      <dgm:spPr/>
    </dgm:pt>
    <dgm:pt modelId="{6B8529FA-CB17-462A-A1B7-99C8B4180F18}" type="pres">
      <dgm:prSet presAssocID="{419EED3B-80E5-4920-BF55-626D8BC3FAFF}" presName="pyramid" presStyleLbl="node1" presStyleIdx="0" presStyleCnt="1" custScaleX="32434" custLinFactNeighborX="-32929" custLinFactNeighborY="32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</dgm:pt>
    <dgm:pt modelId="{5B69974E-B44C-4D53-9F83-D699168DDEAC}" type="pres">
      <dgm:prSet presAssocID="{419EED3B-80E5-4920-BF55-626D8BC3FAFF}" presName="theList" presStyleCnt="0"/>
      <dgm:spPr/>
    </dgm:pt>
    <dgm:pt modelId="{BA023394-2C60-449C-AB5B-6C151BC44503}" type="pres">
      <dgm:prSet presAssocID="{74307886-091D-4E8C-845F-1F3E2D46FF21}" presName="aNode" presStyleLbl="fgAcc1" presStyleIdx="0" presStyleCnt="5" custScaleX="212058" custLinFactY="-41727" custLinFactNeighborX="9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A1936-D6AA-4956-BDCF-956AA7EFF46E}" type="pres">
      <dgm:prSet presAssocID="{74307886-091D-4E8C-845F-1F3E2D46FF21}" presName="aSpace" presStyleCnt="0"/>
      <dgm:spPr/>
    </dgm:pt>
    <dgm:pt modelId="{F727E356-B59B-4FC9-A397-E2CB82F3B1EE}" type="pres">
      <dgm:prSet presAssocID="{BA74EE98-0F98-4E28-9719-AF18E2E03E4B}" presName="aNode" presStyleLbl="fgAcc1" presStyleIdx="1" presStyleCnt="5" custScaleX="212058" custLinFactY="-18334" custLinFactNeighborX="1019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A72D5-9D7B-48A7-A244-1C0A4DEC4B9E}" type="pres">
      <dgm:prSet presAssocID="{BA74EE98-0F98-4E28-9719-AF18E2E03E4B}" presName="aSpace" presStyleCnt="0"/>
      <dgm:spPr/>
    </dgm:pt>
    <dgm:pt modelId="{AD0E55A7-E22E-4B0E-86DF-56E415B36002}" type="pres">
      <dgm:prSet presAssocID="{6F607AFB-B9C3-446F-9F64-14961857D9F5}" presName="aNode" presStyleLbl="fgAcc1" presStyleIdx="2" presStyleCnt="5" custScaleX="207900" custLinFactNeighborX="12474" custLinFactNeighborY="-8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23847-8F58-4118-B466-1ADF7573AE80}" type="pres">
      <dgm:prSet presAssocID="{6F607AFB-B9C3-446F-9F64-14961857D9F5}" presName="aSpace" presStyleCnt="0"/>
      <dgm:spPr/>
    </dgm:pt>
    <dgm:pt modelId="{776AA442-057F-4E55-A787-B84D68A2C436}" type="pres">
      <dgm:prSet presAssocID="{3F9706E7-17F1-4FCC-BBC3-20F1CA58301E}" presName="aNode" presStyleLbl="fgAcc1" presStyleIdx="3" presStyleCnt="5" custScaleX="207900" custLinFactY="7282" custLinFactNeighborX="1455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A6B7F-FC1D-4838-966B-65AFA9EE05D1}" type="pres">
      <dgm:prSet presAssocID="{3F9706E7-17F1-4FCC-BBC3-20F1CA58301E}" presName="aSpace" presStyleCnt="0"/>
      <dgm:spPr/>
    </dgm:pt>
    <dgm:pt modelId="{9C1F5A9B-91FF-4BDC-B5BB-EEFAD17F1D19}" type="pres">
      <dgm:prSet presAssocID="{537E1848-39D5-42D7-A498-4F5600A76092}" presName="aNode" presStyleLbl="fgAcc1" presStyleIdx="4" presStyleCnt="5" custScaleX="207900" custLinFactY="46846" custLinFactNeighborX="1455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26076-A228-41FF-A276-A6A8E93E9628}" type="pres">
      <dgm:prSet presAssocID="{537E1848-39D5-42D7-A498-4F5600A76092}" presName="aSpace" presStyleCnt="0"/>
      <dgm:spPr/>
    </dgm:pt>
  </dgm:ptLst>
  <dgm:cxnLst>
    <dgm:cxn modelId="{7B12F3EE-2210-41F4-B944-CF730ED1E41E}" srcId="{419EED3B-80E5-4920-BF55-626D8BC3FAFF}" destId="{74307886-091D-4E8C-845F-1F3E2D46FF21}" srcOrd="0" destOrd="0" parTransId="{C3A3B550-70DE-40F9-BEFE-8696F8B3E40D}" sibTransId="{78B1AB0A-D2DF-4DDC-B17F-348F765656AF}"/>
    <dgm:cxn modelId="{9A7E893E-41B6-4452-862D-A5EDBEE4B5D5}" type="presOf" srcId="{537E1848-39D5-42D7-A498-4F5600A76092}" destId="{9C1F5A9B-91FF-4BDC-B5BB-EEFAD17F1D19}" srcOrd="0" destOrd="0" presId="urn:microsoft.com/office/officeart/2005/8/layout/pyramid2"/>
    <dgm:cxn modelId="{21C1BAAF-BE03-40E8-9173-D9A0D87DAF17}" type="presOf" srcId="{74307886-091D-4E8C-845F-1F3E2D46FF21}" destId="{BA023394-2C60-449C-AB5B-6C151BC44503}" srcOrd="0" destOrd="0" presId="urn:microsoft.com/office/officeart/2005/8/layout/pyramid2"/>
    <dgm:cxn modelId="{6A4055D5-C2A9-4F2E-B784-26DAEDBEB9D5}" type="presOf" srcId="{3F9706E7-17F1-4FCC-BBC3-20F1CA58301E}" destId="{776AA442-057F-4E55-A787-B84D68A2C436}" srcOrd="0" destOrd="0" presId="urn:microsoft.com/office/officeart/2005/8/layout/pyramid2"/>
    <dgm:cxn modelId="{E455B78E-DA5D-4129-A4DA-0BD463D8465B}" type="presOf" srcId="{BA74EE98-0F98-4E28-9719-AF18E2E03E4B}" destId="{F727E356-B59B-4FC9-A397-E2CB82F3B1EE}" srcOrd="0" destOrd="0" presId="urn:microsoft.com/office/officeart/2005/8/layout/pyramid2"/>
    <dgm:cxn modelId="{36CE0FA7-3D39-4510-8057-01F59870EC2D}" type="presOf" srcId="{6F607AFB-B9C3-446F-9F64-14961857D9F5}" destId="{AD0E55A7-E22E-4B0E-86DF-56E415B36002}" srcOrd="0" destOrd="0" presId="urn:microsoft.com/office/officeart/2005/8/layout/pyramid2"/>
    <dgm:cxn modelId="{C8D35D73-DA0D-41B7-845C-FF75354CE458}" srcId="{419EED3B-80E5-4920-BF55-626D8BC3FAFF}" destId="{BA74EE98-0F98-4E28-9719-AF18E2E03E4B}" srcOrd="1" destOrd="0" parTransId="{055BC5B0-CF1C-49C8-9ACA-9E196AD71546}" sibTransId="{76CE0F9E-175B-4EF8-B1D1-B41D64755A47}"/>
    <dgm:cxn modelId="{353C9EC1-168F-4A42-B2F9-EEB1CE7AF7FE}" srcId="{419EED3B-80E5-4920-BF55-626D8BC3FAFF}" destId="{6F607AFB-B9C3-446F-9F64-14961857D9F5}" srcOrd="2" destOrd="0" parTransId="{25D9D30E-D281-40A5-A97E-988D6CE8001C}" sibTransId="{E62517F8-38A2-46D0-B34B-06480F74E059}"/>
    <dgm:cxn modelId="{589EDC23-2390-48D3-AB09-A15CE4E3C662}" srcId="{419EED3B-80E5-4920-BF55-626D8BC3FAFF}" destId="{537E1848-39D5-42D7-A498-4F5600A76092}" srcOrd="4" destOrd="0" parTransId="{0AF72BC5-496E-4CC0-A0BD-9C400BFEEFE3}" sibTransId="{F6618900-D720-41A5-8113-5B9B16E833C5}"/>
    <dgm:cxn modelId="{FECD1C3D-3648-4190-9E3B-CCF7160CF8D4}" srcId="{419EED3B-80E5-4920-BF55-626D8BC3FAFF}" destId="{3F9706E7-17F1-4FCC-BBC3-20F1CA58301E}" srcOrd="3" destOrd="0" parTransId="{4361CC82-EE14-493A-A55B-46668C0720E7}" sibTransId="{A61735A9-F801-46DD-B971-5B967FDE08BF}"/>
    <dgm:cxn modelId="{09858AF5-FCEF-4C03-8742-56CD595572B6}" type="presOf" srcId="{419EED3B-80E5-4920-BF55-626D8BC3FAFF}" destId="{85F4126F-B162-4CAC-AC83-DD50E5DAAD86}" srcOrd="0" destOrd="0" presId="urn:microsoft.com/office/officeart/2005/8/layout/pyramid2"/>
    <dgm:cxn modelId="{A1371B85-7A8F-49CB-83B3-87B7E441F325}" type="presParOf" srcId="{85F4126F-B162-4CAC-AC83-DD50E5DAAD86}" destId="{6B8529FA-CB17-462A-A1B7-99C8B4180F18}" srcOrd="0" destOrd="0" presId="urn:microsoft.com/office/officeart/2005/8/layout/pyramid2"/>
    <dgm:cxn modelId="{F41E81E1-4000-44E1-A11E-944B69DAF981}" type="presParOf" srcId="{85F4126F-B162-4CAC-AC83-DD50E5DAAD86}" destId="{5B69974E-B44C-4D53-9F83-D699168DDEAC}" srcOrd="1" destOrd="0" presId="urn:microsoft.com/office/officeart/2005/8/layout/pyramid2"/>
    <dgm:cxn modelId="{5954132E-F61E-49BC-8121-78F2592AF268}" type="presParOf" srcId="{5B69974E-B44C-4D53-9F83-D699168DDEAC}" destId="{BA023394-2C60-449C-AB5B-6C151BC44503}" srcOrd="0" destOrd="0" presId="urn:microsoft.com/office/officeart/2005/8/layout/pyramid2"/>
    <dgm:cxn modelId="{22CD6BF0-9702-4C56-B279-12A889D3595D}" type="presParOf" srcId="{5B69974E-B44C-4D53-9F83-D699168DDEAC}" destId="{BF3A1936-D6AA-4956-BDCF-956AA7EFF46E}" srcOrd="1" destOrd="0" presId="urn:microsoft.com/office/officeart/2005/8/layout/pyramid2"/>
    <dgm:cxn modelId="{F2AD0CDB-D3A8-432C-9DD4-8DC5A35FDCD9}" type="presParOf" srcId="{5B69974E-B44C-4D53-9F83-D699168DDEAC}" destId="{F727E356-B59B-4FC9-A397-E2CB82F3B1EE}" srcOrd="2" destOrd="0" presId="urn:microsoft.com/office/officeart/2005/8/layout/pyramid2"/>
    <dgm:cxn modelId="{0C53D948-C561-4BA7-AFED-16EC26E2686D}" type="presParOf" srcId="{5B69974E-B44C-4D53-9F83-D699168DDEAC}" destId="{A6AA72D5-9D7B-48A7-A244-1C0A4DEC4B9E}" srcOrd="3" destOrd="0" presId="urn:microsoft.com/office/officeart/2005/8/layout/pyramid2"/>
    <dgm:cxn modelId="{8E93DC7B-18CE-412A-825D-901F25E9FF50}" type="presParOf" srcId="{5B69974E-B44C-4D53-9F83-D699168DDEAC}" destId="{AD0E55A7-E22E-4B0E-86DF-56E415B36002}" srcOrd="4" destOrd="0" presId="urn:microsoft.com/office/officeart/2005/8/layout/pyramid2"/>
    <dgm:cxn modelId="{30061A9D-9586-456E-8DD9-219B338F7F7C}" type="presParOf" srcId="{5B69974E-B44C-4D53-9F83-D699168DDEAC}" destId="{10923847-8F58-4118-B466-1ADF7573AE80}" srcOrd="5" destOrd="0" presId="urn:microsoft.com/office/officeart/2005/8/layout/pyramid2"/>
    <dgm:cxn modelId="{D17B3EAA-0074-48AF-8C8A-E024C6E5100D}" type="presParOf" srcId="{5B69974E-B44C-4D53-9F83-D699168DDEAC}" destId="{776AA442-057F-4E55-A787-B84D68A2C436}" srcOrd="6" destOrd="0" presId="urn:microsoft.com/office/officeart/2005/8/layout/pyramid2"/>
    <dgm:cxn modelId="{0121CA18-2A11-4285-B1AC-ADEF365ED00A}" type="presParOf" srcId="{5B69974E-B44C-4D53-9F83-D699168DDEAC}" destId="{303A6B7F-FC1D-4838-966B-65AFA9EE05D1}" srcOrd="7" destOrd="0" presId="urn:microsoft.com/office/officeart/2005/8/layout/pyramid2"/>
    <dgm:cxn modelId="{03A8C652-292A-488C-A7E7-6B68C408B518}" type="presParOf" srcId="{5B69974E-B44C-4D53-9F83-D699168DDEAC}" destId="{9C1F5A9B-91FF-4BDC-B5BB-EEFAD17F1D19}" srcOrd="8" destOrd="0" presId="urn:microsoft.com/office/officeart/2005/8/layout/pyramid2"/>
    <dgm:cxn modelId="{F3C464DE-A23E-4741-B7EA-197FDD67C6A6}" type="presParOf" srcId="{5B69974E-B44C-4D53-9F83-D699168DDEAC}" destId="{A9D26076-A228-41FF-A276-A6A8E93E962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12E7-0225-4C35-B207-AC675A084577}">
      <dsp:nvSpPr>
        <dsp:cNvPr id="0" name=""/>
        <dsp:cNvSpPr/>
      </dsp:nvSpPr>
      <dsp:spPr>
        <a:xfrm>
          <a:off x="3796002" y="0"/>
          <a:ext cx="4782201" cy="4811252"/>
        </a:xfrm>
        <a:prstGeom prst="donut">
          <a:avLst>
            <a:gd name="adj" fmla="val 1101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80242-9A76-4990-B91B-24070034AB19}">
      <dsp:nvSpPr>
        <dsp:cNvPr id="0" name=""/>
        <dsp:cNvSpPr/>
      </dsp:nvSpPr>
      <dsp:spPr>
        <a:xfrm>
          <a:off x="29357" y="222955"/>
          <a:ext cx="5445721" cy="4251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76200">
          <a:solidFill>
            <a:srgbClr val="92D050"/>
          </a:solidFill>
        </a:ln>
        <a:effectLst>
          <a:glow rad="1803400">
            <a:schemeClr val="accent5">
              <a:satMod val="175000"/>
              <a:alpha val="0"/>
            </a:schemeClr>
          </a:glow>
          <a:softEdge rad="12700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68450-87DB-4507-8F58-4DEF69600EEA}">
      <dsp:nvSpPr>
        <dsp:cNvPr id="0" name=""/>
        <dsp:cNvSpPr/>
      </dsp:nvSpPr>
      <dsp:spPr>
        <a:xfrm>
          <a:off x="4780633" y="838199"/>
          <a:ext cx="2959580" cy="3128481"/>
        </a:xfrm>
        <a:prstGeom prst="ellipse">
          <a:avLst/>
        </a:prstGeom>
        <a:solidFill>
          <a:srgbClr val="92D050">
            <a:alpha val="90000"/>
          </a:srgbClr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itchFamily="2" charset="0"/>
              <a:cs typeface="NikoshBAN" pitchFamily="2" charset="0"/>
            </a:rPr>
            <a:t>নিমগাছ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5214053" y="1296354"/>
        <a:ext cx="2092740" cy="2212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5CA75-DB85-48C8-8C84-9A74B891037C}">
      <dsp:nvSpPr>
        <dsp:cNvPr id="0" name=""/>
        <dsp:cNvSpPr/>
      </dsp:nvSpPr>
      <dsp:spPr>
        <a:xfrm rot="16200000">
          <a:off x="-1333511" y="1335208"/>
          <a:ext cx="4336192" cy="1665774"/>
        </a:xfrm>
        <a:prstGeom prst="flowChartManualOperati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নামঃ     বনফুল প্রকৃত নাম বলাইচাঁদ মুখোপধ্যায়।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1698" y="867237"/>
        <a:ext cx="1665774" cy="2601716"/>
      </dsp:txXfrm>
    </dsp:sp>
    <dsp:sp modelId="{1FB43770-43CC-4D00-A6B6-DF09E998A32A}">
      <dsp:nvSpPr>
        <dsp:cNvPr id="0" name=""/>
        <dsp:cNvSpPr/>
      </dsp:nvSpPr>
      <dsp:spPr>
        <a:xfrm rot="16200000">
          <a:off x="457195" y="1335208"/>
          <a:ext cx="4336192" cy="1665774"/>
        </a:xfrm>
        <a:prstGeom prst="flowChartManualOperati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  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জন্মঃ   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 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১৮৯৯ সালে বিহারের পূর্নিয়ার মনিহার গ্রামে।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1792404" y="867237"/>
        <a:ext cx="1665774" cy="2601716"/>
      </dsp:txXfrm>
    </dsp:sp>
    <dsp:sp modelId="{11BCB054-9B73-4B41-8A9F-2EFC0F136E53}">
      <dsp:nvSpPr>
        <dsp:cNvPr id="0" name=""/>
        <dsp:cNvSpPr/>
      </dsp:nvSpPr>
      <dsp:spPr>
        <a:xfrm rot="16200000">
          <a:off x="2247903" y="1335208"/>
          <a:ext cx="4336192" cy="1665774"/>
        </a:xfrm>
        <a:prstGeom prst="flowChartManualOperati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কর্মজীবনঃ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মেডিকেল অফিসার হিসাবে শুরু।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583112" y="867237"/>
        <a:ext cx="1665774" cy="2601716"/>
      </dsp:txXfrm>
    </dsp:sp>
    <dsp:sp modelId="{9C257D4D-952A-4D6F-B7DC-8C0442DEDACC}">
      <dsp:nvSpPr>
        <dsp:cNvPr id="0" name=""/>
        <dsp:cNvSpPr/>
      </dsp:nvSpPr>
      <dsp:spPr>
        <a:xfrm rot="16200000">
          <a:off x="4038610" y="1335208"/>
          <a:ext cx="4336192" cy="1665774"/>
        </a:xfrm>
        <a:prstGeom prst="flowChartManualOperation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smtClean="0">
              <a:latin typeface="NikoshBAN" pitchFamily="2" charset="0"/>
              <a:cs typeface="NikoshBAN" pitchFamily="2" charset="0"/>
            </a:rPr>
            <a:t>  </a:t>
          </a:r>
          <a:r>
            <a:rPr lang="bn-IN" sz="2800" kern="1200" smtClean="0">
              <a:latin typeface="NikoshBAN" pitchFamily="2" charset="0"/>
              <a:cs typeface="NikoshBAN" pitchFamily="2" charset="0"/>
            </a:rPr>
            <a:t>মৃত্যুঃ    </a:t>
          </a:r>
          <a:r>
            <a:rPr lang="en-US" sz="2800" kern="1200" smtClean="0">
              <a:latin typeface="NikoshBAN" pitchFamily="2" charset="0"/>
              <a:cs typeface="NikoshBAN" pitchFamily="2" charset="0"/>
            </a:rPr>
            <a:t>  </a:t>
          </a:r>
          <a:r>
            <a:rPr lang="bn-IN" sz="2800" kern="1200" smtClean="0">
              <a:latin typeface="NikoshBAN" pitchFamily="2" charset="0"/>
              <a:cs typeface="NikoshBAN" pitchFamily="2" charset="0"/>
            </a:rPr>
            <a:t>১৯৭৯ সালে ৯ ফেব্রয়ারী কলকাতায়।</a:t>
          </a:r>
          <a:r>
            <a:rPr lang="en-US" sz="2800" kern="120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5373819" y="867237"/>
        <a:ext cx="1665774" cy="2601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E1A5C-A3AE-4A3F-BAD5-A68DFBBE1797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1D05B-FC46-4D29-A43A-9D3F03E8EEA3}">
      <dsp:nvSpPr>
        <dsp:cNvPr id="0" name=""/>
        <dsp:cNvSpPr/>
      </dsp:nvSpPr>
      <dsp:spPr>
        <a:xfrm>
          <a:off x="2286000" y="0"/>
          <a:ext cx="6400800" cy="4572000"/>
        </a:xfrm>
        <a:prstGeom prst="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নিমগাছের নানা উপকারী দিক সর্ম্পকে ধারণা করতে পারবে। 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86000" y="0"/>
        <a:ext cx="6400800" cy="1371602"/>
      </dsp:txXfrm>
    </dsp:sp>
    <dsp:sp modelId="{95B5B4C6-8D21-4535-9603-D1643FA9CECB}">
      <dsp:nvSpPr>
        <dsp:cNvPr id="0" name=""/>
        <dsp:cNvSpPr/>
      </dsp:nvSpPr>
      <dsp:spPr>
        <a:xfrm>
          <a:off x="845064" y="1040069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67AF0-A12E-4BB6-8ADB-850203C8ECB0}">
      <dsp:nvSpPr>
        <dsp:cNvPr id="0" name=""/>
        <dsp:cNvSpPr/>
      </dsp:nvSpPr>
      <dsp:spPr>
        <a:xfrm>
          <a:off x="2286000" y="1040069"/>
          <a:ext cx="6400800" cy="2971797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বৃক্ষের প্রতি মানুষের স্বার্থপর দৃষ্ঠিভঙ্গির বর্ণনা করতে পারবে।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86000" y="1040069"/>
        <a:ext cx="6400800" cy="1371598"/>
      </dsp:txXfrm>
    </dsp:sp>
    <dsp:sp modelId="{4E2329A4-EAB5-4C1A-B236-07AD4DD4E90F}">
      <dsp:nvSpPr>
        <dsp:cNvPr id="0" name=""/>
        <dsp:cNvSpPr/>
      </dsp:nvSpPr>
      <dsp:spPr>
        <a:xfrm>
          <a:off x="1625122" y="2210156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3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B9F26-CE4A-4B8F-A479-0CA3809364D7}">
      <dsp:nvSpPr>
        <dsp:cNvPr id="0" name=""/>
        <dsp:cNvSpPr/>
      </dsp:nvSpPr>
      <dsp:spPr>
        <a:xfrm>
          <a:off x="2262189" y="2210156"/>
          <a:ext cx="6400800" cy="1371598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আমাদের সমাজের নিমগাছরুপি মানুষগুলোর প্রতি অমানবিক ব্যবহার সম্পর্কে জ্ঞান লাভ করবে।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62189" y="2210156"/>
        <a:ext cx="6400800" cy="137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A6994-0808-4AD5-B873-9CA92B648814}">
      <dsp:nvSpPr>
        <dsp:cNvPr id="0" name=""/>
        <dsp:cNvSpPr/>
      </dsp:nvSpPr>
      <dsp:spPr>
        <a:xfrm>
          <a:off x="0" y="1716506"/>
          <a:ext cx="8935453" cy="564802"/>
        </a:xfrm>
        <a:prstGeom prst="rect">
          <a:avLst/>
        </a:prstGeom>
        <a:solidFill>
          <a:srgbClr val="92D050"/>
        </a:solidFill>
        <a:ln w="38100" cap="flat" cmpd="sng" algn="ctr">
          <a:solidFill>
            <a:srgbClr val="FFC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নিম পাতা অনেকে কী করে?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0" y="1716506"/>
        <a:ext cx="8935453" cy="564802"/>
      </dsp:txXfrm>
    </dsp:sp>
    <dsp:sp modelId="{C7B0A8D1-2BAF-4851-91C1-08495EE1F5CF}">
      <dsp:nvSpPr>
        <dsp:cNvPr id="0" name=""/>
        <dsp:cNvSpPr/>
      </dsp:nvSpPr>
      <dsp:spPr>
        <a:xfrm rot="10800000">
          <a:off x="0" y="860598"/>
          <a:ext cx="8935453" cy="868666"/>
        </a:xfrm>
        <a:prstGeom prst="upArrowCallout">
          <a:avLst/>
        </a:prstGeom>
        <a:solidFill>
          <a:srgbClr val="92D050"/>
        </a:solidFill>
        <a:ln w="38100" cap="flat" cmpd="sng" algn="ctr">
          <a:solidFill>
            <a:srgbClr val="FFC00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‘নিমগাছ’ গল্পের রোগ গুলোর নাম কী?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0" y="860598"/>
        <a:ext cx="8935453" cy="564433"/>
      </dsp:txXfrm>
    </dsp:sp>
    <dsp:sp modelId="{DBA66051-22D4-49AB-9A0D-A3A9036A09CB}">
      <dsp:nvSpPr>
        <dsp:cNvPr id="0" name=""/>
        <dsp:cNvSpPr/>
      </dsp:nvSpPr>
      <dsp:spPr>
        <a:xfrm rot="10800000">
          <a:off x="0" y="404"/>
          <a:ext cx="8935453" cy="868666"/>
        </a:xfrm>
        <a:prstGeom prst="upArrowCallout">
          <a:avLst/>
        </a:prstGeom>
        <a:solidFill>
          <a:srgbClr val="92D050"/>
        </a:solidFill>
        <a:ln w="38100" cap="flat" cmpd="sng" algn="ctr">
          <a:solidFill>
            <a:srgbClr val="FFC00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‘ শিকড় অনেক দূরে চলে গেছে’ বলতে কী বুঝ?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0" y="404"/>
        <a:ext cx="8935453" cy="564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8B38D-0555-4F2F-BA17-D7D05C54CC3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8722A-8C6A-487D-A5DC-DE4CE420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722A-8C6A-487D-A5DC-DE4CE4203C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722A-8C6A-487D-A5DC-DE4CE4203C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4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D3B4-300B-4959-B29B-54F2F4372BB8}" type="datetimeFigureOut">
              <a:rPr lang="en-US" smtClean="0"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E880-76AD-4DD1-B2D3-D85DF382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878"/>
            <a:ext cx="9085544" cy="4196516"/>
          </a:xfrm>
          <a:prstGeom prst="rect">
            <a:avLst/>
          </a:prstGeom>
          <a:ln>
            <a:noFill/>
          </a:ln>
          <a:effectLst>
            <a:glow rad="1270000">
              <a:srgbClr val="00B050">
                <a:alpha val="0"/>
              </a:srgbClr>
            </a:glow>
            <a:softEdge rad="1270000"/>
          </a:effectLst>
        </p:spPr>
      </p:pic>
      <p:sp>
        <p:nvSpPr>
          <p:cNvPr id="6" name="Rectangle 5"/>
          <p:cNvSpPr/>
          <p:nvPr/>
        </p:nvSpPr>
        <p:spPr>
          <a:xfrm>
            <a:off x="56322" y="1295400"/>
            <a:ext cx="9067800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522"/>
                <a:gd name="adj2" fmla="val 95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334000"/>
            <a:ext cx="9892953" cy="18355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0" b="21062"/>
          <a:stretch/>
        </p:blipFill>
        <p:spPr>
          <a:xfrm>
            <a:off x="56322" y="-152400"/>
            <a:ext cx="9144000" cy="22517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54000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4020329"/>
              </p:ext>
            </p:extLst>
          </p:nvPr>
        </p:nvGraphicFramePr>
        <p:xfrm>
          <a:off x="1905000" y="152400"/>
          <a:ext cx="5486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42249311"/>
              </p:ext>
            </p:extLst>
          </p:nvPr>
        </p:nvGraphicFramePr>
        <p:xfrm>
          <a:off x="0" y="990600"/>
          <a:ext cx="8945880" cy="600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84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37A26-15AF-4284-A0FD-C0DD1688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0937A26-15AF-4284-A0FD-C0DD1688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0937A26-15AF-4284-A0FD-C0DD1688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0937A26-15AF-4284-A0FD-C0DD1688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DF5C2-51F2-449A-9250-27A0C7CF2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607DF5C2-51F2-449A-9250-27A0C7CF2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07DF5C2-51F2-449A-9250-27A0C7CF2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07DF5C2-51F2-449A-9250-27A0C7CF2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E9469D0-D083-4DAA-8DC5-0E25CC560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8E9469D0-D083-4DAA-8DC5-0E25CC560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8E9469D0-D083-4DAA-8DC5-0E25CC560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8E9469D0-D083-4DAA-8DC5-0E25CC560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0EACF3-8190-4F9D-BE3E-D9243FB30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graphicEl>
                                              <a:dgm id="{720EACF3-8190-4F9D-BE3E-D9243FB30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720EACF3-8190-4F9D-BE3E-D9243FB30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720EACF3-8190-4F9D-BE3E-D9243FB30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C18B52-B09E-4D5D-9170-D29D86BA0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graphicEl>
                                              <a:dgm id="{A2C18B52-B09E-4D5D-9170-D29D86BA0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graphicEl>
                                              <a:dgm id="{A2C18B52-B09E-4D5D-9170-D29D86BA0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graphicEl>
                                              <a:dgm id="{A2C18B52-B09E-4D5D-9170-D29D86BA0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2A084F-17E4-4469-99B3-9FB031DFF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graphicEl>
                                              <a:dgm id="{1E2A084F-17E4-4469-99B3-9FB031DFF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graphicEl>
                                              <a:dgm id="{1E2A084F-17E4-4469-99B3-9FB031DFF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1E2A084F-17E4-4469-99B3-9FB031DFF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9037D6-8764-4186-A4BD-5BF9E54E9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FC9037D6-8764-4186-A4BD-5BF9E54E9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graphicEl>
                                              <a:dgm id="{FC9037D6-8764-4186-A4BD-5BF9E54E9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FC9037D6-8764-4186-A4BD-5BF9E54E9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8BAF15-6B20-4A3D-BA22-B7032A10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graphicEl>
                                              <a:dgm id="{9B8BAF15-6B20-4A3D-BA22-B7032A10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9B8BAF15-6B20-4A3D-BA22-B7032A10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9B8BAF15-6B20-4A3D-BA22-B7032A10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248478" y="0"/>
            <a:ext cx="8666922" cy="1371600"/>
          </a:xfrm>
          <a:prstGeom prst="star7">
            <a:avLst>
              <a:gd name="adj" fmla="val 26093"/>
              <a:gd name="hf" fmla="val 102572"/>
              <a:gd name="vf" fmla="val 105210"/>
            </a:avLst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72" y="4114800"/>
            <a:ext cx="2590800" cy="19240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00B050">
                <a:alpha val="4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24998"/>
            <a:ext cx="2667000" cy="20326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00B050">
                <a:alpha val="4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72" y="1654815"/>
            <a:ext cx="2590800" cy="20027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00B050">
                <a:alpha val="4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2667000" cy="19240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00B050">
                <a:alpha val="4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4997"/>
            <a:ext cx="2895600" cy="20326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00B05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4114800"/>
            <a:ext cx="2875722" cy="1940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00B050">
                <a:alpha val="4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650021" y="404190"/>
            <a:ext cx="4152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এবার আরো কিছু ছবি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>
          <a:xfrm>
            <a:off x="1785730" y="219955"/>
            <a:ext cx="5029200" cy="1116496"/>
          </a:xfrm>
          <a:prstGeom prst="sun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68964" y="4978687"/>
            <a:ext cx="8898835" cy="1752600"/>
          </a:xfrm>
          <a:prstGeom prst="flowChartPunchedTap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0"/>
                <a:gd name="adj2" fmla="val 3078"/>
              </a:avLst>
            </a:prstTxWarp>
            <a:noAutofit/>
          </a:bodyPr>
          <a:lstStyle/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114" y="5155912"/>
            <a:ext cx="8471452" cy="1499175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158"/>
              </a:avLst>
            </a:prstTxWarp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নিমগাছের গুনাগুনের একটি তালিকা তৈরী কর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8" r="14549"/>
          <a:stretch/>
        </p:blipFill>
        <p:spPr>
          <a:xfrm>
            <a:off x="1798982" y="1600200"/>
            <a:ext cx="4850297" cy="3251135"/>
          </a:xfrm>
          <a:prstGeom prst="ellipse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905000" cy="5325980"/>
          </a:xfrm>
          <a:prstGeom prst="rect">
            <a:avLst/>
          </a:prstGeom>
          <a:effectLst>
            <a:glow rad="25400">
              <a:srgbClr val="92D050">
                <a:alpha val="40000"/>
              </a:srgbClr>
            </a:glow>
            <a:softEdge rad="6731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8" y="33130"/>
            <a:ext cx="2098812" cy="5019261"/>
          </a:xfrm>
          <a:prstGeom prst="rect">
            <a:avLst/>
          </a:prstGeom>
          <a:effectLst>
            <a:glow rad="25400">
              <a:srgbClr val="92D050">
                <a:alpha val="40000"/>
              </a:srgbClr>
            </a:glow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2675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 rot="10800000" flipV="1">
            <a:off x="2705100" y="178776"/>
            <a:ext cx="3962400" cy="990600"/>
          </a:xfrm>
          <a:prstGeom prst="flowChartOnlineStorage">
            <a:avLst/>
          </a:prstGeom>
          <a:gradFill>
            <a:gsLst>
              <a:gs pos="0">
                <a:srgbClr val="DDEBCF"/>
              </a:gs>
              <a:gs pos="89000">
                <a:srgbClr val="9CB86E"/>
              </a:gs>
              <a:gs pos="100000">
                <a:srgbClr val="156B13"/>
              </a:gs>
            </a:gsLst>
            <a:lin ang="10800000" scaled="1"/>
          </a:gradFill>
          <a:ln w="1270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37238" y="178777"/>
            <a:ext cx="1295400" cy="9906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5974077"/>
              </p:ext>
            </p:extLst>
          </p:nvPr>
        </p:nvGraphicFramePr>
        <p:xfrm>
          <a:off x="76200" y="1295400"/>
          <a:ext cx="8891954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4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B97729-326F-4EF6-B068-5547824AF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ECB97729-326F-4EF6-B068-5547824AF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ECB97729-326F-4EF6-B068-5547824AF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ECB97729-326F-4EF6-B068-5547824AF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018AEA-ECA3-4532-95E9-B029D556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F7018AEA-ECA3-4532-95E9-B029D5560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7018AEA-ECA3-4532-95E9-B029D556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F7018AEA-ECA3-4532-95E9-B029D556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14A4FD-51E1-4928-9980-BF96EACDB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9F14A4FD-51E1-4928-9980-BF96EACDB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9F14A4FD-51E1-4928-9980-BF96EACDB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9F14A4FD-51E1-4928-9980-BF96EACDB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D977C-0429-4FC0-B5A8-6F9FD99A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895D977C-0429-4FC0-B5A8-6F9FD99AA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95D977C-0429-4FC0-B5A8-6F9FD99A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95D977C-0429-4FC0-B5A8-6F9FD99A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C4DB43-7C3C-4E4A-BDBA-10DBB1DCC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36C4DB43-7C3C-4E4A-BDBA-10DBB1DCC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36C4DB43-7C3C-4E4A-BDBA-10DBB1DCC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6C4DB43-7C3C-4E4A-BDBA-10DBB1DCC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E85CF6-0EF4-4676-9C4A-7F2A1E92A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16E85CF6-0EF4-4676-9C4A-7F2A1E92A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16E85CF6-0EF4-4676-9C4A-7F2A1E92A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6E85CF6-0EF4-4676-9C4A-7F2A1E92A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59604-2E7D-48E3-B663-6D7B56D9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7ED59604-2E7D-48E3-B663-6D7B56D9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7ED59604-2E7D-48E3-B663-6D7B56D9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ED59604-2E7D-48E3-B663-6D7B56D9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B840DF-A03E-48DD-BE22-1D3203F1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2CB840DF-A03E-48DD-BE22-1D3203F12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2CB840DF-A03E-48DD-BE22-1D3203F1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2CB840DF-A03E-48DD-BE22-1D3203F12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92B66-9CAA-41B0-8DF6-3EE1FE05A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graphicEl>
                                              <a:dgm id="{16492B66-9CAA-41B0-8DF6-3EE1FE05A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16492B66-9CAA-41B0-8DF6-3EE1FE05A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16492B66-9CAA-41B0-8DF6-3EE1FE05A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390E61-E35E-49C5-BDBB-DD30E662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FB390E61-E35E-49C5-BDBB-DD30E6621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FB390E61-E35E-49C5-BDBB-DD30E662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FB390E61-E35E-49C5-BDBB-DD30E662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 flipH="1">
            <a:off x="0" y="96672"/>
            <a:ext cx="9023446" cy="838200"/>
          </a:xfrm>
          <a:prstGeom prst="flowChartMagneticDrum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6000000" scaled="0"/>
          </a:gradFill>
          <a:ln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 প্রশ্নের উত্তর গুলো  জেনে নিই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7122156"/>
              </p:ext>
            </p:extLst>
          </p:nvPr>
        </p:nvGraphicFramePr>
        <p:xfrm>
          <a:off x="184246" y="1171433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264"/>
            <a:ext cx="2927445" cy="671015"/>
          </a:xfrm>
          <a:prstGeom prst="ellipse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2209800" cy="5604681"/>
          </a:xfrm>
          <a:prstGeom prst="triangle">
            <a:avLst>
              <a:gd name="adj" fmla="val 46800"/>
            </a:avLst>
          </a:prstGeom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1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529FA-CB17-462A-A1B7-99C8B4180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B8529FA-CB17-462A-A1B7-99C8B4180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B8529FA-CB17-462A-A1B7-99C8B4180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B8529FA-CB17-462A-A1B7-99C8B4180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23394-2C60-449C-AB5B-6C151BC4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A023394-2C60-449C-AB5B-6C151BC44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A023394-2C60-449C-AB5B-6C151BC4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A023394-2C60-449C-AB5B-6C151BC4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27E356-B59B-4FC9-A397-E2CB82F3B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F727E356-B59B-4FC9-A397-E2CB82F3B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727E356-B59B-4FC9-A397-E2CB82F3B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727E356-B59B-4FC9-A397-E2CB82F3B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E55A7-E22E-4B0E-86DF-56E415B36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AD0E55A7-E22E-4B0E-86DF-56E415B36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D0E55A7-E22E-4B0E-86DF-56E415B36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D0E55A7-E22E-4B0E-86DF-56E415B36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A442-057F-4E55-A787-B84D68A2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76AA442-057F-4E55-A787-B84D68A2C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76AA442-057F-4E55-A787-B84D68A2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76AA442-057F-4E55-A787-B84D68A2C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1F5A9B-91FF-4BDC-B5BB-EEFAD17F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9C1F5A9B-91FF-4BDC-B5BB-EEFAD17F1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C1F5A9B-91FF-4BDC-B5BB-EEFAD17F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C1F5A9B-91FF-4BDC-B5BB-EEFAD17F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8" y="1905001"/>
            <a:ext cx="6629401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7-Point Star 3"/>
          <p:cNvSpPr/>
          <p:nvPr/>
        </p:nvSpPr>
        <p:spPr>
          <a:xfrm>
            <a:off x="1113431" y="304800"/>
            <a:ext cx="6629400" cy="1447799"/>
          </a:xfrm>
          <a:prstGeom prst="star7">
            <a:avLst>
              <a:gd name="adj" fmla="val 29300"/>
              <a:gd name="hf" fmla="val 102572"/>
              <a:gd name="vf" fmla="val 10521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5902" y="4858264"/>
            <a:ext cx="9078098" cy="1752601"/>
          </a:xfrm>
          <a:prstGeom prst="flowChartPunchedTap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এলাকায় নিমগাছ রোপনের কর্মসূচী নেয়া দরকার।             এ কাজ করার জন্য তোমরা কী কী করবে।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038"/>
            <a:ext cx="9144000" cy="6858000"/>
          </a:xfrm>
          <a:prstGeom prst="rect">
            <a:avLst/>
          </a:prstGeom>
          <a:effectLst>
            <a:glow rad="1905000">
              <a:srgbClr val="00B050">
                <a:alpha val="0"/>
              </a:srgbClr>
            </a:glow>
            <a:softEdge rad="1270000"/>
          </a:effectLst>
        </p:spPr>
      </p:pic>
      <p:sp>
        <p:nvSpPr>
          <p:cNvPr id="4" name="TextBox 3"/>
          <p:cNvSpPr txBox="1"/>
          <p:nvPr/>
        </p:nvSpPr>
        <p:spPr>
          <a:xfrm>
            <a:off x="-6178" y="3115962"/>
            <a:ext cx="9144000" cy="3169507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9585"/>
                <a:gd name="adj2" fmla="val 141"/>
              </a:avLst>
            </a:prstTxWarp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bn-IN" sz="96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dirty="0">
              <a:solidFill>
                <a:schemeClr val="bg1">
                  <a:lumMod val="9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269"/>
            <a:ext cx="9144000" cy="16002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525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6190"/>
            <a:ext cx="2057400" cy="1885405"/>
          </a:xfrm>
          <a:prstGeom prst="ellipse">
            <a:avLst/>
          </a:prstGeom>
          <a:ln w="381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 txBox="1"/>
          <p:nvPr/>
        </p:nvSpPr>
        <p:spPr>
          <a:xfrm>
            <a:off x="1991497" y="1715594"/>
            <a:ext cx="70724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ফারজানা আতশী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সহকারী শিক্ষক (বাংলা)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দামগাড়া সৈয়দ মিনা উচ্চ বিদ্যালয়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 শিবগঞ্জ, বগুড়া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15037" r="38986" b="12953"/>
          <a:stretch/>
        </p:blipFill>
        <p:spPr>
          <a:xfrm>
            <a:off x="1494729" y="25152"/>
            <a:ext cx="7558916" cy="20171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334000"/>
            <a:ext cx="9892953" cy="18355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44"/>
            <a:ext cx="1905000" cy="5706980"/>
          </a:xfrm>
          <a:prstGeom prst="rect">
            <a:avLst/>
          </a:prstGeom>
          <a:effectLst>
            <a:glow rad="25400">
              <a:srgbClr val="92D050">
                <a:alpha val="40000"/>
              </a:srgbClr>
            </a:glow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37550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81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 কিছু  ঔষধি গাছের ছবি দেখি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1151020" y="125343"/>
            <a:ext cx="6468979" cy="1219200"/>
          </a:xfrm>
          <a:prstGeom prst="donut">
            <a:avLst>
              <a:gd name="adj" fmla="val 6564"/>
            </a:avLst>
          </a:prstGeom>
          <a:noFill/>
          <a:ln>
            <a:solidFill>
              <a:srgbClr val="FFC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38" y="4191000"/>
            <a:ext cx="3756862" cy="205740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1"/>
            <a:ext cx="3810000" cy="20574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38" y="1504950"/>
            <a:ext cx="3756862" cy="209725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3810000" cy="209725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3667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2653" y="3602205"/>
            <a:ext cx="184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তুলসি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324237"/>
            <a:ext cx="165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কালোমেঘ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53" y="6333003"/>
            <a:ext cx="184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ঘৃতকুমারী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49654797"/>
              </p:ext>
            </p:extLst>
          </p:nvPr>
        </p:nvGraphicFramePr>
        <p:xfrm>
          <a:off x="0" y="12954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1676400" y="16042"/>
            <a:ext cx="5257800" cy="1295400"/>
          </a:xfrm>
          <a:prstGeom prst="cloudCallout">
            <a:avLst>
              <a:gd name="adj1" fmla="val -14052"/>
              <a:gd name="adj2" fmla="val 110816"/>
            </a:avLst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42624" y="5314948"/>
            <a:ext cx="1219200" cy="4592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2438400" y="5314949"/>
            <a:ext cx="627648" cy="459205"/>
          </a:xfrm>
          <a:prstGeom prst="snip2SameRect">
            <a:avLst>
              <a:gd name="adj1" fmla="val 33892"/>
              <a:gd name="adj2" fmla="val 2631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412E7-0225-4C35-B207-AC675A0845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80242-9A76-4990-B91B-24070034AB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8450-87DB-4507-8F58-4DEF69600E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 build="p" animBg="1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8198279"/>
              </p:ext>
            </p:extLst>
          </p:nvPr>
        </p:nvGraphicFramePr>
        <p:xfrm>
          <a:off x="1950309" y="1774043"/>
          <a:ext cx="7041291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1 4"/>
          <p:cNvSpPr/>
          <p:nvPr/>
        </p:nvSpPr>
        <p:spPr>
          <a:xfrm>
            <a:off x="1742660" y="-152400"/>
            <a:ext cx="6563140" cy="2133600"/>
          </a:xfrm>
          <a:prstGeom prst="irregularSeal1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-1242528" y="3130196"/>
            <a:ext cx="4405185" cy="1676401"/>
          </a:xfrm>
          <a:prstGeom prst="flowChartManualOperati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9" t="5206"/>
          <a:stretch/>
        </p:blipFill>
        <p:spPr>
          <a:xfrm flipH="1">
            <a:off x="64558" y="2643134"/>
            <a:ext cx="1676400" cy="2667000"/>
          </a:xfrm>
          <a:prstGeom prst="rect">
            <a:avLst/>
          </a:prstGeom>
          <a:ln>
            <a:noFill/>
          </a:ln>
          <a:effectLst>
            <a:glow rad="1905000">
              <a:srgbClr val="92D050">
                <a:alpha val="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2245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5CA75-DB85-48C8-8C84-9A74B8910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9E5CA75-DB85-48C8-8C84-9A74B8910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9E5CA75-DB85-48C8-8C84-9A74B8910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9E5CA75-DB85-48C8-8C84-9A74B8910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B43770-43CC-4D00-A6B6-DF09E998A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1FB43770-43CC-4D00-A6B6-DF09E998A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FB43770-43CC-4D00-A6B6-DF09E998A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FB43770-43CC-4D00-A6B6-DF09E998A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CB054-9B73-4B41-8A9F-2EFC0F136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1BCB054-9B73-4B41-8A9F-2EFC0F136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1BCB054-9B73-4B41-8A9F-2EFC0F136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1BCB054-9B73-4B41-8A9F-2EFC0F136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57D4D-952A-4D6F-B7DC-8C0442DED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9C257D4D-952A-4D6F-B7DC-8C0442DED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C257D4D-952A-4D6F-B7DC-8C0442DED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C257D4D-952A-4D6F-B7DC-8C0442DED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859505" y="80211"/>
            <a:ext cx="4419600" cy="1143000"/>
          </a:xfrm>
          <a:prstGeom prst="cloud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6584689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76399"/>
            <a:ext cx="2286000" cy="4648201"/>
          </a:xfrm>
          <a:prstGeom prst="rect">
            <a:avLst/>
          </a:prstGeom>
          <a:effectLst>
            <a:softEdge rad="812800"/>
          </a:effectLst>
        </p:spPr>
      </p:pic>
    </p:spTree>
    <p:extLst>
      <p:ext uri="{BB962C8B-B14F-4D97-AF65-F5344CB8AC3E}">
        <p14:creationId xmlns:p14="http://schemas.microsoft.com/office/powerpoint/2010/main" val="672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E1A5C-A3AE-4A3F-BAD5-A68DFBBE17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1D05B-FC46-4D29-A43A-9D3F03E8EE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5B4C6-8D21-4535-9603-D1643FA9CE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67AF0-A12E-4BB6-8ADB-850203C8EC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329A4-EAB5-4C1A-B236-07AD4DD4E9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B9F26-CE4A-4B8F-A479-0CA3809364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828800" y="32084"/>
            <a:ext cx="4800600" cy="1371600"/>
          </a:xfrm>
          <a:prstGeom prst="sun">
            <a:avLst>
              <a:gd name="adj" fmla="val 12500"/>
            </a:avLst>
          </a:prstGeom>
          <a:solidFill>
            <a:srgbClr val="00B050"/>
          </a:solidFill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1828800"/>
            <a:ext cx="62484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14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6027821" y="1241257"/>
            <a:ext cx="2811378" cy="729916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41684" y="1241257"/>
            <a:ext cx="2482516" cy="729916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41684" y="2314074"/>
            <a:ext cx="2482516" cy="733927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শিলে পেষা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1684" y="3412958"/>
            <a:ext cx="2438400" cy="778042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63742" y="4475747"/>
            <a:ext cx="2438400" cy="820153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অব্যার্থ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027819" y="5486400"/>
            <a:ext cx="2811379" cy="1219200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গাছগাছালী পরিশোধন করে মনুষ্য রোগের চিকিৎসা করেন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2014285" y="-76200"/>
            <a:ext cx="5029200" cy="1241257"/>
          </a:xfrm>
          <a:prstGeom prst="irregularSeal2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55" y="1241257"/>
            <a:ext cx="1634290" cy="72991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8114" r="20789" b="10307"/>
          <a:stretch/>
        </p:blipFill>
        <p:spPr>
          <a:xfrm rot="16200000">
            <a:off x="4161921" y="1878932"/>
            <a:ext cx="733929" cy="16042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36" y="3412958"/>
            <a:ext cx="1619250" cy="77804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36" y="4484590"/>
            <a:ext cx="776036" cy="8113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92" y="4484590"/>
            <a:ext cx="778094" cy="8113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4" name="Flowchart: Alternate Process 23"/>
          <p:cNvSpPr/>
          <p:nvPr/>
        </p:nvSpPr>
        <p:spPr>
          <a:xfrm>
            <a:off x="609600" y="5584657"/>
            <a:ext cx="2438400" cy="820153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কবিরাজ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 (x86)\Microsoft Office\MEDIA\CAGCAT10\j0183290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/>
          <a:stretch/>
        </p:blipFill>
        <p:spPr bwMode="auto">
          <a:xfrm>
            <a:off x="3747836" y="5602705"/>
            <a:ext cx="1653840" cy="80210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Alternate Process 25"/>
          <p:cNvSpPr/>
          <p:nvPr/>
        </p:nvSpPr>
        <p:spPr>
          <a:xfrm>
            <a:off x="6027821" y="2354176"/>
            <a:ext cx="2811379" cy="733930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শীল পাটায় বাটা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027820" y="3412958"/>
            <a:ext cx="2811379" cy="778042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কবিতা লেখেন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027820" y="4484590"/>
            <a:ext cx="2811379" cy="811310"/>
          </a:xfrm>
          <a:prstGeom prst="flowChartAlternateProcess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বিফল হবে না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3" grpId="0" build="p" animBg="1"/>
      <p:bldP spid="24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03" t="15083" r="7798" b="4264"/>
          <a:stretch/>
        </p:blipFill>
        <p:spPr>
          <a:xfrm>
            <a:off x="2438401" y="1371600"/>
            <a:ext cx="4648200" cy="27432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Multidocument 2"/>
          <p:cNvSpPr/>
          <p:nvPr/>
        </p:nvSpPr>
        <p:spPr>
          <a:xfrm>
            <a:off x="2667000" y="192505"/>
            <a:ext cx="4114799" cy="1066800"/>
          </a:xfrm>
          <a:prstGeom prst="flowChartMultidocumen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জোডায় কাজ 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5215132"/>
              </p:ext>
            </p:extLst>
          </p:nvPr>
        </p:nvGraphicFramePr>
        <p:xfrm>
          <a:off x="132347" y="4267200"/>
          <a:ext cx="8935453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71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A66051-22D4-49AB-9A0D-A3A9036A0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DBA66051-22D4-49AB-9A0D-A3A9036A0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DBA66051-22D4-49AB-9A0D-A3A9036A0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B0A8D1-2BAF-4851-91C1-08495EE1F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C7B0A8D1-2BAF-4851-91C1-08495EE1F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7B0A8D1-2BAF-4851-91C1-08495EE1F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DA6994-0808-4AD5-B873-9CA92B648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57DA6994-0808-4AD5-B873-9CA92B648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57DA6994-0808-4AD5-B873-9CA92B648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6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326</Words>
  <Application>Microsoft Office PowerPoint</Application>
  <PresentationFormat>On-screen Show (4:3)</PresentationFormat>
  <Paragraphs>64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210</cp:revision>
  <dcterms:created xsi:type="dcterms:W3CDTF">2018-09-07T04:28:35Z</dcterms:created>
  <dcterms:modified xsi:type="dcterms:W3CDTF">2020-07-22T14:30:43Z</dcterms:modified>
</cp:coreProperties>
</file>