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14400"/>
            <a:ext cx="7315200" cy="5211763"/>
          </a:xfrm>
        </p:spPr>
      </p:pic>
    </p:spTree>
    <p:extLst>
      <p:ext uri="{BB962C8B-B14F-4D97-AF65-F5344CB8AC3E}">
        <p14:creationId xmlns:p14="http://schemas.microsoft.com/office/powerpoint/2010/main" val="4093799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মূল্যায়ণ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17581" y="3090446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131000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১।স্নায়ু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5898" y="3522764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131000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নিউরনের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5898" y="3991762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131000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৩।কোন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685800"/>
            <a:ext cx="7315200" cy="5440363"/>
          </a:xfrm>
        </p:spPr>
      </p:pic>
    </p:spTree>
    <p:extLst>
      <p:ext uri="{BB962C8B-B14F-4D97-AF65-F5344CB8AC3E}">
        <p14:creationId xmlns:p14="http://schemas.microsoft.com/office/powerpoint/2010/main" val="23685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724400" cy="3809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মোঃহারুন</a:t>
            </a:r>
            <a:r>
              <a:rPr lang="en-US" dirty="0"/>
              <a:t> </a:t>
            </a:r>
            <a:r>
              <a:rPr lang="en-US" dirty="0" err="1"/>
              <a:t>অর</a:t>
            </a:r>
            <a:r>
              <a:rPr lang="en-US" dirty="0"/>
              <a:t> </a:t>
            </a:r>
            <a:r>
              <a:rPr lang="en-US" dirty="0" err="1"/>
              <a:t>রশিদ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 err="1"/>
              <a:t>গুথুমা</a:t>
            </a:r>
            <a:r>
              <a:rPr lang="en-US" dirty="0"/>
              <a:t> </a:t>
            </a:r>
            <a:r>
              <a:rPr lang="en-US" dirty="0" err="1"/>
              <a:t>চৌমুড়ী</a:t>
            </a:r>
            <a:r>
              <a:rPr lang="en-US" dirty="0"/>
              <a:t> </a:t>
            </a:r>
            <a:r>
              <a:rPr lang="en-US" dirty="0" err="1"/>
              <a:t>ইসলামিয়া</a:t>
            </a:r>
            <a:r>
              <a:rPr lang="en-US" dirty="0"/>
              <a:t> </a:t>
            </a:r>
            <a:r>
              <a:rPr lang="en-US" dirty="0" err="1"/>
              <a:t>দাখিল</a:t>
            </a:r>
            <a:r>
              <a:rPr lang="en-US" dirty="0"/>
              <a:t> </a:t>
            </a:r>
            <a:r>
              <a:rPr lang="en-US" dirty="0" err="1"/>
              <a:t>মাদরাসা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পরশুরাম,ফেনী</a:t>
            </a:r>
            <a:r>
              <a:rPr lang="en-US" dirty="0"/>
              <a:t> ।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err="1"/>
              <a:t>মোবাইলঃ</a:t>
            </a:r>
            <a:r>
              <a:rPr lang="en-US" dirty="0"/>
              <a:t> ০১৭১৯-৮৪৫২০৫	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2971800" cy="3853656"/>
          </a:xfrm>
        </p:spPr>
      </p:pic>
    </p:spTree>
    <p:extLst>
      <p:ext uri="{BB962C8B-B14F-4D97-AF65-F5344CB8AC3E}">
        <p14:creationId xmlns:p14="http://schemas.microsoft.com/office/powerpoint/2010/main" val="195024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0070C0"/>
                </a:solidFill>
              </a:rPr>
              <a:t>পাঠ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</a:rPr>
              <a:t>পরিচিতি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0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3139281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 err="1" smtClean="0">
                <a:solidFill>
                  <a:srgbClr val="00B050"/>
                </a:solidFill>
              </a:rPr>
              <a:t>স্নায়ু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</a:rPr>
              <a:t>কলা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805753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1000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স্নায়ুকলা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SzPct val="131000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SzPct val="131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২।নিউরনের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SzPct val="131000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C00000"/>
              </a:buClr>
              <a:buSzPct val="131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৩।স্নায়ু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স্নায়ু</a:t>
            </a:r>
            <a:r>
              <a:rPr lang="en-US" dirty="0" smtClean="0"/>
              <a:t> </a:t>
            </a:r>
            <a:r>
              <a:rPr lang="en-US" dirty="0" err="1" smtClean="0"/>
              <a:t>কলা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?</a:t>
            </a:r>
          </a:p>
          <a:p>
            <a:pPr marL="0" indent="0">
              <a:buClr>
                <a:srgbClr val="C00000"/>
              </a:buClr>
              <a:buSzPct val="131000"/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C00000"/>
              </a:buClr>
              <a:buSzPct val="131000"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C00000"/>
              </a:buClr>
              <a:buSzPct val="131000"/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উদ্দীপনায়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স্নায়ুকলা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নার্ভ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স্নায়ুকলার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চল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What_is_Neuron__-__নিউরনের_গঠন_ও_কাজ_-__নিউরণ_কিভাবে_কাজ_করে___স্নায়ুর_ফাংশন_-_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600200"/>
            <a:ext cx="7620000" cy="4525963"/>
          </a:xfrm>
        </p:spPr>
      </p:pic>
    </p:spTree>
    <p:extLst>
      <p:ext uri="{BB962C8B-B14F-4D97-AF65-F5344CB8AC3E}">
        <p14:creationId xmlns:p14="http://schemas.microsoft.com/office/powerpoint/2010/main" val="3671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জোড়ায়</a:t>
            </a:r>
            <a:r>
              <a:rPr lang="en-US" u="sng" dirty="0" smtClean="0"/>
              <a:t> </a:t>
            </a:r>
            <a:r>
              <a:rPr lang="en-US" u="sng" dirty="0" err="1" smtClean="0"/>
              <a:t>কাজ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8499" r="4602" b="8231"/>
          <a:stretch/>
        </p:blipFill>
        <p:spPr>
          <a:xfrm rot="2507108">
            <a:off x="3197728" y="2047009"/>
            <a:ext cx="2780436" cy="2572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181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</a:t>
            </a:r>
            <a:r>
              <a:rPr lang="en-US" sz="2800" dirty="0" err="1" smtClean="0"/>
              <a:t>নিউরনের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চিহ্নিত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74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135</Words>
  <Application>Microsoft Office PowerPoint</Application>
  <PresentationFormat>On-screen Show (4:3)</PresentationFormat>
  <Paragraphs>38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শিক্ষক পরিচিতি</vt:lpstr>
      <vt:lpstr>পাঠ পরিচিতি</vt:lpstr>
      <vt:lpstr> </vt:lpstr>
      <vt:lpstr>PowerPoint Presentation</vt:lpstr>
      <vt:lpstr>PowerPoint Presentation</vt:lpstr>
      <vt:lpstr>PowerPoint Presentation</vt:lpstr>
      <vt:lpstr>চল একটি ভিডিও দেখি-</vt:lpstr>
      <vt:lpstr>জোড়ায় কাজ</vt:lpstr>
      <vt:lpstr>মূল্যায়ণ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PCi</dc:creator>
  <cp:lastModifiedBy>PCi</cp:lastModifiedBy>
  <cp:revision>15</cp:revision>
  <dcterms:created xsi:type="dcterms:W3CDTF">2006-08-16T00:00:00Z</dcterms:created>
  <dcterms:modified xsi:type="dcterms:W3CDTF">2020-07-23T04:33:08Z</dcterms:modified>
</cp:coreProperties>
</file>