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7" r:id="rId6"/>
    <p:sldId id="261" r:id="rId7"/>
    <p:sldId id="262" r:id="rId8"/>
    <p:sldId id="268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66685-70FE-445D-BC61-51B4AE2F128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DCF0F-AFBD-4FF1-AAFB-A34B6663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11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DCF0F-AFBD-4FF1-AAFB-A34B66639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0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1000"/>
            <a:ext cx="8046156" cy="5745163"/>
          </a:xfrm>
        </p:spPr>
      </p:pic>
    </p:spTree>
    <p:extLst>
      <p:ext uri="{BB962C8B-B14F-4D97-AF65-F5344CB8AC3E}">
        <p14:creationId xmlns:p14="http://schemas.microsoft.com/office/powerpoint/2010/main" val="882465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91" y="838200"/>
            <a:ext cx="7050617" cy="5287963"/>
          </a:xfrm>
        </p:spPr>
      </p:pic>
    </p:spTree>
    <p:extLst>
      <p:ext uri="{BB962C8B-B14F-4D97-AF65-F5344CB8AC3E}">
        <p14:creationId xmlns:p14="http://schemas.microsoft.com/office/powerpoint/2010/main" val="14839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2895600" cy="3200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600201"/>
            <a:ext cx="4953000" cy="2971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/>
              <a:t>মোঃহারুন</a:t>
            </a:r>
            <a:r>
              <a:rPr lang="en-US" dirty="0"/>
              <a:t> </a:t>
            </a:r>
            <a:r>
              <a:rPr lang="en-US" dirty="0" err="1"/>
              <a:t>অর</a:t>
            </a:r>
            <a:r>
              <a:rPr lang="en-US" dirty="0"/>
              <a:t> </a:t>
            </a:r>
            <a:r>
              <a:rPr lang="en-US" dirty="0" err="1"/>
              <a:t>রশিদ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(</a:t>
            </a:r>
            <a:r>
              <a:rPr lang="en-US" dirty="0" err="1"/>
              <a:t>গণিত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 err="1"/>
              <a:t>গুথুমা</a:t>
            </a:r>
            <a:r>
              <a:rPr lang="en-US" dirty="0"/>
              <a:t> </a:t>
            </a:r>
            <a:r>
              <a:rPr lang="en-US" dirty="0" err="1"/>
              <a:t>চৌমুড়ী</a:t>
            </a:r>
            <a:r>
              <a:rPr lang="en-US" dirty="0"/>
              <a:t> </a:t>
            </a:r>
            <a:r>
              <a:rPr lang="en-US" dirty="0" err="1"/>
              <a:t>ইসলামিয়া</a:t>
            </a:r>
            <a:r>
              <a:rPr lang="en-US" dirty="0"/>
              <a:t> </a:t>
            </a:r>
            <a:r>
              <a:rPr lang="en-US" dirty="0" err="1"/>
              <a:t>দাখিল</a:t>
            </a:r>
            <a:r>
              <a:rPr lang="en-US" dirty="0"/>
              <a:t> </a:t>
            </a:r>
            <a:r>
              <a:rPr lang="en-US" dirty="0" err="1"/>
              <a:t>মাদরাসা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পরশুরাম,ফেনী</a:t>
            </a:r>
            <a:r>
              <a:rPr lang="en-US" dirty="0"/>
              <a:t> ।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err="1"/>
              <a:t>মোবাইলঃ</a:t>
            </a:r>
            <a:r>
              <a:rPr lang="en-US" dirty="0"/>
              <a:t> ০১৭১৯-৮৪৫২০৫</a:t>
            </a:r>
          </a:p>
        </p:txBody>
      </p:sp>
    </p:spTree>
    <p:extLst>
      <p:ext uri="{BB962C8B-B14F-4D97-AF65-F5344CB8AC3E}">
        <p14:creationId xmlns:p14="http://schemas.microsoft.com/office/powerpoint/2010/main" val="11545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পরিচিতি</a:t>
            </a:r>
            <a:endParaRPr lang="en-US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শ্রেণিঃ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৮ম</a:t>
            </a:r>
          </a:p>
          <a:p>
            <a:pPr marL="0" indent="0" algn="ctr">
              <a:buNone/>
            </a:pP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বিষয়ঃ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গণিত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অধ্যায়ঃ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২.১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569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2258219"/>
            <a:ext cx="3371850" cy="3209925"/>
          </a:xfrm>
        </p:spPr>
      </p:pic>
      <p:sp>
        <p:nvSpPr>
          <p:cNvPr id="5" name="TextBox 4"/>
          <p:cNvSpPr txBox="1"/>
          <p:nvPr/>
        </p:nvSpPr>
        <p:spPr>
          <a:xfrm>
            <a:off x="1905000" y="4572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     </a:t>
            </a:r>
            <a:r>
              <a:rPr lang="en-US" sz="2800" dirty="0" err="1" smtClean="0"/>
              <a:t>এটা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কিসের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ছবি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14500" y="13716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লাইটটি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ক্রয়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বিক্রি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হতে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পারে</a:t>
            </a:r>
            <a:r>
              <a:rPr lang="en-US" sz="2000" dirty="0" smtClean="0"/>
              <a:t> 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02158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লাভ</a:t>
            </a:r>
            <a:r>
              <a:rPr lang="en-US" sz="2000" dirty="0" smtClean="0"/>
              <a:t> </a:t>
            </a:r>
            <a:r>
              <a:rPr lang="en-US" sz="2000" dirty="0" err="1" smtClean="0"/>
              <a:t>অথবা</a:t>
            </a:r>
            <a:r>
              <a:rPr lang="en-US" sz="2000" dirty="0" smtClean="0"/>
              <a:t>  </a:t>
            </a:r>
            <a:r>
              <a:rPr lang="en-US" sz="2000" dirty="0" err="1" smtClean="0"/>
              <a:t>ক্ষতি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054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marL="0" indent="0" algn="ctr">
              <a:buNone/>
            </a:pPr>
            <a:r>
              <a:rPr lang="en-US" dirty="0" err="1" smtClean="0"/>
              <a:t>লাভ</a:t>
            </a:r>
            <a:r>
              <a:rPr lang="en-US" dirty="0" smtClean="0"/>
              <a:t>- </a:t>
            </a:r>
            <a:r>
              <a:rPr lang="en-US" dirty="0" err="1" smtClean="0"/>
              <a:t>ক্ষতি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১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২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685800"/>
                <a:ext cx="8229600" cy="55165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এবার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গাণিতিক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সমস্যা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endParaRPr lang="en-US" sz="2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29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পন্য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পাইকারী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খুচরা</a:t>
                </a:r>
                <a:r>
                  <a:rPr lang="en-US" sz="40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বিক্রেতা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২০%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লাভে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বিক্রি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করল।খুচরা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বিক্রেতার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বিক্রেতা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৫৭৬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,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পাইকারী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বিক্রেতার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ক্রয়মূল্য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900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29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?</a:t>
                </a:r>
              </a:p>
              <a:p>
                <a:pPr marL="0" indent="0">
                  <a:buNone/>
                </a:pP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24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endParaRPr lang="en-US" sz="24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r>
                  <a:rPr lang="en-US" sz="2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২০% </a:t>
                </a:r>
                <a:r>
                  <a:rPr lang="en-US" sz="2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লাভে</a:t>
                </a:r>
                <a:r>
                  <a:rPr lang="en-US" sz="2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খুচরা</a:t>
                </a:r>
                <a:r>
                  <a:rPr lang="en-US" sz="2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en-US" sz="2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বিক্রেতার</a:t>
                </a:r>
                <a:r>
                  <a:rPr lang="en-US" sz="2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ক্রয়মূল্য</a:t>
                </a:r>
                <a:r>
                  <a:rPr lang="en-US" sz="2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600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১০০ </a:t>
                </a:r>
                <a:r>
                  <a:rPr lang="en-US" sz="2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বিক্রয়মূল্য</a:t>
                </a:r>
                <a:r>
                  <a:rPr lang="en-US" sz="2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=(১০০+২০) </a:t>
                </a:r>
                <a:r>
                  <a:rPr lang="en-US" sz="2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sz="2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2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                                                    = ১২০ </a:t>
                </a:r>
                <a:r>
                  <a:rPr lang="en-US" sz="2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sz="2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বিক্রয়মূল্য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১২০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ক্রয়মূল্য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১০০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</a:p>
              <a:p>
                <a:pPr marL="0" indent="0">
                  <a:buNone/>
                </a:pP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বিক্রয়মূল্য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১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ক্রয়মূল্য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১০০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১২০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 </m:t>
                    </m:r>
                  </m:oMath>
                </a14:m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</a:p>
              <a:p>
                <a:pPr marL="0" indent="0">
                  <a:buNone/>
                </a:pP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বিক্রয়মূল্য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৫৭৬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ক্রয়মূল্য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১০০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৫৭৬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১২০</m:t>
                        </m:r>
                      </m:den>
                    </m:f>
                  </m:oMath>
                </a14:m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টাকা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= ৪৮০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33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3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:endParaRPr lang="en-US" sz="33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1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1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685800"/>
                <a:ext cx="8229600" cy="5516563"/>
              </a:xfrm>
              <a:blipFill rotWithShape="1">
                <a:blip r:embed="rId3"/>
                <a:stretch>
                  <a:fillRect l="-963" t="-1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40833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553270"/>
              </p:ext>
            </p:extLst>
          </p:nvPr>
        </p:nvGraphicFramePr>
        <p:xfrm>
          <a:off x="4203700" y="3327400"/>
          <a:ext cx="7366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6" imgW="736560" imgH="203040" progId="Equation.3">
                  <p:embed/>
                </p:oleObj>
              </mc:Choice>
              <mc:Fallback>
                <p:oleObj name="Equation" r:id="rId6" imgW="736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03700" y="3327400"/>
                        <a:ext cx="7366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177690"/>
              </p:ext>
            </p:extLst>
          </p:nvPr>
        </p:nvGraphicFramePr>
        <p:xfrm>
          <a:off x="3670300" y="3352800"/>
          <a:ext cx="18034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8" imgW="1803240" imgH="152280" progId="Equation.3">
                  <p:embed/>
                </p:oleObj>
              </mc:Choice>
              <mc:Fallback>
                <p:oleObj name="Equation" r:id="rId8" imgW="180324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70300" y="3352800"/>
                        <a:ext cx="18034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68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এখন,খুচরা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বিক্রেতার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ক্রয়মূল্য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পাইকারি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বিক্রেতার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বিক্রয়মূল্য</a:t>
                </a:r>
                <a:endParaRPr lang="en-US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2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২০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% </a:t>
                </a:r>
                <a:r>
                  <a:rPr lang="en-US" sz="2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লাভে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পাইকারি</a:t>
                </a:r>
                <a:r>
                  <a:rPr lang="en-US" sz="2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2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বিক্রেতার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ক্রয়মূল্য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2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১০০ </a:t>
                </a:r>
                <a:r>
                  <a:rPr lang="en-US" sz="2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বিক্রয়মূল্য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=(১০০+২০) </a:t>
                </a:r>
                <a:r>
                  <a:rPr lang="en-US" sz="2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sz="2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</a:t>
                </a:r>
                <a:r>
                  <a:rPr lang="en-US" sz="2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                        = </a:t>
                </a:r>
                <a:r>
                  <a:rPr lang="en-US" sz="2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১২০ </a:t>
                </a:r>
                <a:r>
                  <a:rPr lang="en-US" sz="22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sz="2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বিক্রয়মূল্য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১২০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ক্রয়মূল্য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 ১০০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</a:t>
                </a:r>
              </a:p>
              <a:p>
                <a:pPr marL="0" indent="0">
                  <a:buNone/>
                </a:pP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বিক্রয়মূল্য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১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ক্রয়মূল্য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১০০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১২০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  </m:t>
                    </m:r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</a:p>
              <a:p>
                <a:pPr marL="0" indent="0">
                  <a:buNone/>
                </a:pP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বিক্রয়মূল্য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৪৮০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ক্রয়মূল্য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১০০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৪৮০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১২০</m:t>
                        </m:r>
                      </m:den>
                    </m:f>
                  </m:oMath>
                </a14:m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টাকা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             = 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৪০০ </a:t>
                </a:r>
                <a:r>
                  <a:rPr lang="en-US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dirty="0" err="1" smtClean="0"/>
                  <a:t>সূতরাং</a:t>
                </a:r>
                <a:r>
                  <a:rPr lang="en-US" dirty="0" smtClean="0"/>
                  <a:t> </a:t>
                </a:r>
                <a:r>
                  <a:rPr lang="en-US" dirty="0" err="1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পাইকারী</a:t>
                </a:r>
                <a:r>
                  <a:rPr lang="en-US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বিক্রেতার</a:t>
                </a:r>
                <a:r>
                  <a:rPr lang="en-US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ক্রয়মূল্য</a:t>
                </a:r>
                <a:r>
                  <a:rPr lang="en-US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৪০০ </a:t>
                </a:r>
                <a:r>
                  <a:rPr lang="en-US" dirty="0" err="1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dirty="0" smtClean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/>
                <a:stretch>
                  <a:fillRect l="-1704" t="-2972" b="-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83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259</Words>
  <Application>Microsoft Office PowerPoint</Application>
  <PresentationFormat>On-screen Show (4:3)</PresentationFormat>
  <Paragraphs>56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Equation 3.0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শিখনফল </vt:lpstr>
      <vt:lpstr>PowerPoint Presentation</vt:lpstr>
      <vt:lpstr>PowerPoint Presentation</vt:lpstr>
      <vt:lpstr>মূল্যায়ন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PCi</dc:creator>
  <cp:lastModifiedBy>PCi</cp:lastModifiedBy>
  <cp:revision>29</cp:revision>
  <dcterms:created xsi:type="dcterms:W3CDTF">2006-08-16T00:00:00Z</dcterms:created>
  <dcterms:modified xsi:type="dcterms:W3CDTF">2020-07-23T15:04:32Z</dcterms:modified>
</cp:coreProperties>
</file>