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31" r:id="rId2"/>
  </p:sldMasterIdLst>
  <p:notesMasterIdLst>
    <p:notesMasterId r:id="rId22"/>
  </p:notesMasterIdLst>
  <p:sldIdLst>
    <p:sldId id="256" r:id="rId3"/>
    <p:sldId id="271" r:id="rId4"/>
    <p:sldId id="272" r:id="rId5"/>
    <p:sldId id="273" r:id="rId6"/>
    <p:sldId id="301" r:id="rId7"/>
    <p:sldId id="281" r:id="rId8"/>
    <p:sldId id="303" r:id="rId9"/>
    <p:sldId id="302" r:id="rId10"/>
    <p:sldId id="307" r:id="rId11"/>
    <p:sldId id="308" r:id="rId12"/>
    <p:sldId id="314" r:id="rId13"/>
    <p:sldId id="315" r:id="rId14"/>
    <p:sldId id="306" r:id="rId15"/>
    <p:sldId id="309" r:id="rId16"/>
    <p:sldId id="310" r:id="rId17"/>
    <p:sldId id="311" r:id="rId18"/>
    <p:sldId id="316" r:id="rId19"/>
    <p:sldId id="312" r:id="rId20"/>
    <p:sldId id="31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612C-C929-4959-AEFE-0AA8ED00CA1E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FCCE-37D3-40E5-9F19-D900F715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9FCCE-37D3-40E5-9F19-D900F715E5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7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1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0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2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9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2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3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7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7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2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2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6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F03B-1D52-4763-8DD5-0B93C71E4405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7C75-576D-4951-B3D2-DEA3F2E7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8AFF1-EC89-4A9C-AA03-30A9D54AF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AC602-D3A6-4ACC-B6B3-D4662A41E92C}"/>
              </a:ext>
            </a:extLst>
          </p:cNvPr>
          <p:cNvSpPr txBox="1"/>
          <p:nvPr/>
        </p:nvSpPr>
        <p:spPr>
          <a:xfrm>
            <a:off x="0" y="50643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কদোম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/>
          <a:stretch/>
        </p:blipFill>
        <p:spPr>
          <a:xfrm>
            <a:off x="5138339" y="135163"/>
            <a:ext cx="6794695" cy="5078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3613A-2A36-4239-94A3-C37DEF31CBB0}"/>
              </a:ext>
            </a:extLst>
          </p:cNvPr>
          <p:cNvSpPr txBox="1"/>
          <p:nvPr/>
        </p:nvSpPr>
        <p:spPr>
          <a:xfrm>
            <a:off x="1061884" y="1658883"/>
            <a:ext cx="2920181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করো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শব্দগুলো পাঠ থেকে খুঁজে বের কর এবং অর্থ খাতায় লেখো...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44" y="549209"/>
            <a:ext cx="85390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অপার=  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সম্ভার=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রয়েল=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ভয়ঙ্কর=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ভীতিজনক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অমূল্য=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মূল্য নির্ধারণ করা যায় না 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বিলুপ্ত=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লোপ পেয়েছে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114" y="0"/>
            <a:ext cx="61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কথাগুলো বুঝে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898" y="894660"/>
            <a:ext cx="99317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১) বাঘ অস্ট্রেলিয়াতে পাওয়া যায় এমন একটি প্রাণী।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 অস্ট্রেলিয়া একটি মহাদেশের নাম।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৩) চিতাবাঘ অন্য বাঘ থেকে অনেক দ্রুত দৌড়াতে পারে।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৪) গণ্ডার কালো রঙের চতুষ্পদ প্রাণী,উচ্চতায় ও লম্বায় গরুর মতো। এদের নাকের উপরে শিং থাকে।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803" y="3319975"/>
            <a:ext cx="990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গোলাপঃ</a:t>
            </a:r>
            <a:r>
              <a:rPr lang="bn-IN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 ৫টি প্রাণীর নাম লিখ </a:t>
            </a:r>
          </a:p>
          <a:p>
            <a:r>
              <a:rPr lang="bn-IN" sz="54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শাপলাঃ </a:t>
            </a:r>
            <a:r>
              <a:rPr lang="bn-IN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শকুন কিভাবে মানুষের উপকার করে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48098-B16A-4DF3-8264-E75EF659BCA1}"/>
              </a:ext>
            </a:extLst>
          </p:cNvPr>
          <p:cNvSpPr txBox="1"/>
          <p:nvPr/>
        </p:nvSpPr>
        <p:spPr>
          <a:xfrm>
            <a:off x="4055808" y="0"/>
            <a:ext cx="2625212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দলে পাঠ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20518-7A59-4749-9CC3-715C5FA32281}"/>
              </a:ext>
            </a:extLst>
          </p:cNvPr>
          <p:cNvSpPr txBox="1"/>
          <p:nvPr/>
        </p:nvSpPr>
        <p:spPr>
          <a:xfrm>
            <a:off x="1622322" y="1302774"/>
            <a:ext cx="9291483" cy="830997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 মধ্যে আলোচনফ করো এবং লেখো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045048">
            <a:off x="-409342" y="401308"/>
            <a:ext cx="222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726" y="4308589"/>
            <a:ext cx="7301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দক্ষিণে, 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(২)রয়েল বেঙ্গল টাইগার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সুন্দরী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0007" y="238839"/>
            <a:ext cx="2138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75579" y="1123706"/>
            <a:ext cx="10924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 সুন্দরবন বাংলাদেশের কোনদিকে অবস্থিত?</a:t>
            </a:r>
          </a:p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(২)বাংলাদেশের নামের সঙ্গে কিসের নাম জড়িয়ে আছে?</a:t>
            </a:r>
          </a:p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(৩)কোন গাছের নাম অনুসারে সুন্দরবনের নাম হয়েছে?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24A00-9C08-48DA-A8F2-7D31FA0AE77E}"/>
              </a:ext>
            </a:extLst>
          </p:cNvPr>
          <p:cNvSpPr/>
          <p:nvPr/>
        </p:nvSpPr>
        <p:spPr>
          <a:xfrm>
            <a:off x="730084" y="3842362"/>
            <a:ext cx="928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232" y="800046"/>
            <a:ext cx="173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পূরণ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757" y="1403637"/>
            <a:ext cx="11183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রয়েল বেঙ্গল টাইগার বাংলাদেশের --------------সম্পদ।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বাংলাদেশের -------------রয়েছে বিশাল সুন্দরবন।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শকুন বাংলাদেশে এখন -----------প্রায় পাখি।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7408" y="1145228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অমুল্য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9917" y="1823618"/>
            <a:ext cx="1263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5626" y="2464569"/>
            <a:ext cx="1170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2362" y="293246"/>
            <a:ext cx="898925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570" y="1203328"/>
            <a:ext cx="7258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169" y="1168108"/>
            <a:ext cx="604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6045" y="1188574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5907" y="1207165"/>
            <a:ext cx="9678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067" y="2052139"/>
            <a:ext cx="7258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ন্ড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0799" y="2083092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8254" y="1988653"/>
            <a:ext cx="8922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গণ্ডার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815" y="3166133"/>
            <a:ext cx="7258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9970" y="3123809"/>
            <a:ext cx="6654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6649" y="3077643"/>
            <a:ext cx="647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504" y="3051988"/>
            <a:ext cx="12801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166" y="4400562"/>
            <a:ext cx="11538634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বাক্যঃ সম্ভার=প্রকৃতির অপার সম্ভার রয়েছে সুন্দরবনে 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গণ্ডার=এক সময় সুন্দরবনে প্রচুর গণ্ডার ছিল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দক্ষিণ=বাংলাদেশের রয়েছে বিশাল সুন্দরবন 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1314" y="2122874"/>
            <a:ext cx="650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865210-EE11-4FFA-9CEE-9085941376BA}"/>
              </a:ext>
            </a:extLst>
          </p:cNvPr>
          <p:cNvSpPr txBox="1"/>
          <p:nvPr/>
        </p:nvSpPr>
        <p:spPr>
          <a:xfrm>
            <a:off x="1247633" y="1222985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9E8291-1517-4E08-8272-27635A93D57F}"/>
              </a:ext>
            </a:extLst>
          </p:cNvPr>
          <p:cNvSpPr txBox="1"/>
          <p:nvPr/>
        </p:nvSpPr>
        <p:spPr>
          <a:xfrm>
            <a:off x="2286000" y="3048000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AAE22-532D-4399-93D2-544667A464C5}"/>
              </a:ext>
            </a:extLst>
          </p:cNvPr>
          <p:cNvSpPr txBox="1"/>
          <p:nvPr/>
        </p:nvSpPr>
        <p:spPr>
          <a:xfrm>
            <a:off x="1277129" y="2004649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1CEDA7-A901-420C-AFE9-63489CBAD657}"/>
              </a:ext>
            </a:extLst>
          </p:cNvPr>
          <p:cNvSpPr txBox="1"/>
          <p:nvPr/>
        </p:nvSpPr>
        <p:spPr>
          <a:xfrm>
            <a:off x="2286000" y="1143000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6C067-01E9-4A33-9AD6-4097E111130B}"/>
              </a:ext>
            </a:extLst>
          </p:cNvPr>
          <p:cNvSpPr txBox="1"/>
          <p:nvPr/>
        </p:nvSpPr>
        <p:spPr>
          <a:xfrm>
            <a:off x="3352800" y="1143000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250289-0BDF-4CAF-A143-02A2658EF0DD}"/>
              </a:ext>
            </a:extLst>
          </p:cNvPr>
          <p:cNvSpPr txBox="1"/>
          <p:nvPr/>
        </p:nvSpPr>
        <p:spPr>
          <a:xfrm>
            <a:off x="3352800" y="2040194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B81B12-1D7C-41F3-A542-D8486D5E32F7}"/>
              </a:ext>
            </a:extLst>
          </p:cNvPr>
          <p:cNvSpPr txBox="1"/>
          <p:nvPr/>
        </p:nvSpPr>
        <p:spPr>
          <a:xfrm>
            <a:off x="1295400" y="3048000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6CE67-C7AD-493D-BA5F-45BF8E03A3D7}"/>
              </a:ext>
            </a:extLst>
          </p:cNvPr>
          <p:cNvSpPr txBox="1"/>
          <p:nvPr/>
        </p:nvSpPr>
        <p:spPr>
          <a:xfrm>
            <a:off x="2286000" y="2057400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AC818F-386F-4DAA-AF81-64B3C890B34D}"/>
              </a:ext>
            </a:extLst>
          </p:cNvPr>
          <p:cNvSpPr txBox="1"/>
          <p:nvPr/>
        </p:nvSpPr>
        <p:spPr>
          <a:xfrm>
            <a:off x="3352800" y="2971800"/>
            <a:ext cx="668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1" grpId="0"/>
      <p:bldP spid="18" grpId="0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175" y="286027"/>
            <a:ext cx="455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উত্তরটি খাতায় লিখ  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1175" y="1420837"/>
            <a:ext cx="8468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(১)কোন পাখি ক্ষতিকর আবর্জনা খেয়ে পরিবেশকে পরিচ্ছন্ন রাখে?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ঈগল  (খ)চিল (গ)শকুন (ঘ)কাক 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আফ্রিকার কথা মনে হলে কোন প্রাণীর কথা মনে পড়ে?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(ক)হাতি (খ) সিংহ (গ)বাঘ (ঘ) হরিণ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(৩)কোনটি হিংস্র প্রাণী?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(ক)হাতি (খ)উট (গ) বাঘ (ঘ)হরিণ </a:t>
            </a: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175" y="5283433"/>
            <a:ext cx="995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(১)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(২)(খ)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(৩)(গ)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3187" y="1463040"/>
            <a:ext cx="3235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3969" y="3559126"/>
            <a:ext cx="831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সম্পর্কে একটি রচনা লিখবে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1526116"/>
            <a:ext cx="4656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16794A98-0F35-48A4-90E3-AD409FC2F443}"/>
              </a:ext>
            </a:extLst>
          </p:cNvPr>
          <p:cNvSpPr/>
          <p:nvPr/>
        </p:nvSpPr>
        <p:spPr>
          <a:xfrm>
            <a:off x="4361794" y="1410805"/>
            <a:ext cx="6077606" cy="4372392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মাঘজুমী</a:t>
            </a:r>
          </a:p>
          <a:p>
            <a:pPr algn="ctr"/>
            <a:r>
              <a:rPr lang="bn-I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কুতুবপুর হাট স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রকারি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প্রা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থমিক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বি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দ্যালয়</a:t>
            </a:r>
            <a:endParaRPr lang="bn-IN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শিবচার, মাদারীপুর।</a:t>
            </a:r>
            <a:endParaRPr lang="bn-IN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০১৭২০৬৪৭৫১৯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magzumi1985@gmail.com</a:t>
            </a:r>
          </a:p>
        </p:txBody>
      </p:sp>
      <p:sp>
        <p:nvSpPr>
          <p:cNvPr id="8" name="Down Arrow Callout 12">
            <a:extLst>
              <a:ext uri="{FF2B5EF4-FFF2-40B4-BE49-F238E27FC236}">
                <a16:creationId xmlns:a16="http://schemas.microsoft.com/office/drawing/2014/main" id="{C71F81D0-E181-4FC9-9595-992546304CE9}"/>
              </a:ext>
            </a:extLst>
          </p:cNvPr>
          <p:cNvSpPr/>
          <p:nvPr/>
        </p:nvSpPr>
        <p:spPr>
          <a:xfrm>
            <a:off x="5094514" y="228601"/>
            <a:ext cx="4267200" cy="1182205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16A7AF-3B8C-4605-8521-EC5B84B57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224117"/>
            <a:ext cx="3571565" cy="4592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60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1413" y="147709"/>
            <a:ext cx="419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1483" y="1396821"/>
            <a:ext cx="6213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সুন্দরবনের প্রাণী</a:t>
            </a:r>
          </a:p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বাংলাদেশের দক্ষিণে..............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২২/০5/২০১৮ইং 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"/>
          <a:stretch/>
        </p:blipFill>
        <p:spPr>
          <a:xfrm>
            <a:off x="26661" y="365157"/>
            <a:ext cx="4707571" cy="59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84" y="211015"/>
            <a:ext cx="1674055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7265" y="820127"/>
            <a:ext cx="5880295" cy="646331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78789"/>
            <a:ext cx="11052515" cy="4524315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  ১.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 পঠিত বাক্য ,কথা মনোযোগ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৩.১.২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১.১.১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১.১.২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৫.৩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১.৩.১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ব্যঞ্জণ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১.৩.২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ব্যঞ্জণ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শব্দযোগে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endParaRPr lang="bn-IN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ভাবে পড়তে পারবে।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২.৫.১ 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520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57680" cy="7224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AB3D5-40D4-44DC-A13B-9FCCF6619372}"/>
              </a:ext>
            </a:extLst>
          </p:cNvPr>
          <p:cNvSpPr txBox="1"/>
          <p:nvPr/>
        </p:nvSpPr>
        <p:spPr>
          <a:xfrm>
            <a:off x="2851688" y="0"/>
            <a:ext cx="787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54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2217" y="0"/>
            <a:ext cx="545826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48471-9D38-4413-A7EA-1FB52C102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91" y="2042242"/>
            <a:ext cx="9471332" cy="4815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2EFA7-4620-4467-962A-9C101A0EAE69}"/>
              </a:ext>
            </a:extLst>
          </p:cNvPr>
          <p:cNvSpPr txBox="1"/>
          <p:nvPr/>
        </p:nvSpPr>
        <p:spPr>
          <a:xfrm>
            <a:off x="2053649" y="1028461"/>
            <a:ext cx="838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952" y="4668477"/>
            <a:ext cx="375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4610" y="151639"/>
            <a:ext cx="596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 কিছু ছবি দেখি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r="9036" b="6539"/>
          <a:stretch/>
        </p:blipFill>
        <p:spPr>
          <a:xfrm>
            <a:off x="5762910" y="1253613"/>
            <a:ext cx="5482511" cy="343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58930" y="4668477"/>
            <a:ext cx="2096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D717C-56C5-4A00-85B5-CF2B7CCD7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3" y="1290021"/>
            <a:ext cx="4764379" cy="338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89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t="10412"/>
          <a:stretch/>
        </p:blipFill>
        <p:spPr>
          <a:xfrm>
            <a:off x="353245" y="235974"/>
            <a:ext cx="5103654" cy="295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95864" y="3094893"/>
            <a:ext cx="189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9603" y="3290068"/>
            <a:ext cx="182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কুমির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6CFB3-667E-4F8D-B3BC-78368B031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95" y="250722"/>
            <a:ext cx="5544091" cy="288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F745D-10C4-4BF6-9E30-B223EA803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7" y="3414251"/>
            <a:ext cx="4876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A04BCF-9277-4880-8CAD-40E9231494CD}"/>
              </a:ext>
            </a:extLst>
          </p:cNvPr>
          <p:cNvSpPr txBox="1"/>
          <p:nvPr/>
        </p:nvSpPr>
        <p:spPr>
          <a:xfrm>
            <a:off x="4070238" y="6004566"/>
            <a:ext cx="189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শূকর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E602EA-4F08-41C1-AE69-05F8D5E399A9}"/>
              </a:ext>
            </a:extLst>
          </p:cNvPr>
          <p:cNvSpPr txBox="1"/>
          <p:nvPr/>
        </p:nvSpPr>
        <p:spPr>
          <a:xfrm>
            <a:off x="0" y="198793"/>
            <a:ext cx="154858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 </a:t>
            </a:r>
            <a:r>
              <a:rPr lang="bn-IN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১০-১১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বের কর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C7B4D9-04A7-4615-9606-DAA2E080E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 t="17980" r="34073"/>
          <a:stretch/>
        </p:blipFill>
        <p:spPr>
          <a:xfrm>
            <a:off x="1592842" y="0"/>
            <a:ext cx="5191433" cy="6890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A1FFD-03A4-49A4-8A4B-70CF67054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 t="17756" r="33952" b="3823"/>
          <a:stretch/>
        </p:blipFill>
        <p:spPr>
          <a:xfrm>
            <a:off x="6946493" y="0"/>
            <a:ext cx="5423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16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1289</TotalTime>
  <Words>548</Words>
  <Application>Microsoft Office PowerPoint</Application>
  <PresentationFormat>Widescreen</PresentationFormat>
  <Paragraphs>106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Gill Sans MT</vt:lpstr>
      <vt:lpstr>NikoshBAN</vt:lpstr>
      <vt:lpstr>SonkhoMJ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262</cp:revision>
  <dcterms:created xsi:type="dcterms:W3CDTF">2018-05-17T19:09:54Z</dcterms:created>
  <dcterms:modified xsi:type="dcterms:W3CDTF">2020-07-23T15:37:06Z</dcterms:modified>
</cp:coreProperties>
</file>