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8"/>
  </p:notesMasterIdLst>
  <p:sldIdLst>
    <p:sldId id="256" r:id="rId2"/>
    <p:sldId id="257" r:id="rId3"/>
    <p:sldId id="278" r:id="rId4"/>
    <p:sldId id="258" r:id="rId5"/>
    <p:sldId id="272" r:id="rId6"/>
    <p:sldId id="261" r:id="rId7"/>
    <p:sldId id="262" r:id="rId8"/>
    <p:sldId id="263" r:id="rId9"/>
    <p:sldId id="276" r:id="rId10"/>
    <p:sldId id="270" r:id="rId11"/>
    <p:sldId id="275" r:id="rId12"/>
    <p:sldId id="277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61" autoAdjust="0"/>
  </p:normalViewPr>
  <p:slideViewPr>
    <p:cSldViewPr>
      <p:cViewPr varScale="1">
        <p:scale>
          <a:sx n="68" d="100"/>
          <a:sy n="68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712FB-9667-43B6-BA27-B3FCF77DB602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CC681D-D4E5-4D71-AB55-D35C7BB7F973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নাগরিকতা অর্জনের পদ্ধতি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6773F26-FE6A-4951-B436-818EFF429C00}" type="parTrans" cxnId="{614361AC-E19C-436D-88AE-6FA263E298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75FB25-BB55-4543-BBE0-FCBA1AFFB426}" type="sibTrans" cxnId="{614361AC-E19C-436D-88AE-6FA263E2983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3D5D2AF-44F9-4DAA-AF13-141CD416E267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জন্মস্থাননীতি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014F1CC-7587-4E0A-A9DF-58BE729B5496}" type="parTrans" cxnId="{B5EB812D-702B-44FD-988D-6F1152BBA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7731951-2364-4405-ACA0-94FA10DDC368}" type="sibTrans" cxnId="{B5EB812D-702B-44FD-988D-6F1152BBAB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78D9DC-D633-4FA4-8112-AEF5C7AD2379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জন্মনীতি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90D9C62-1730-4E7D-A8E5-39D88791DAE4}" type="parTrans" cxnId="{2087DA2C-E3AA-4DEC-85C0-110DF0A366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80020CE-579B-4776-AF5D-8CF785EC8F67}" type="sibTrans" cxnId="{2087DA2C-E3AA-4DEC-85C0-110DF0A366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BE9A9BC-1FED-4340-A643-1D5B447DCC61}" type="pres">
      <dgm:prSet presAssocID="{35B712FB-9667-43B6-BA27-B3FCF77DB602}" presName="Name0" presStyleCnt="0">
        <dgm:presLayoutVars>
          <dgm:dir/>
          <dgm:resizeHandles val="exact"/>
        </dgm:presLayoutVars>
      </dgm:prSet>
      <dgm:spPr/>
    </dgm:pt>
    <dgm:pt modelId="{04EB1E7C-1F18-402C-B0E1-99272246383B}" type="pres">
      <dgm:prSet presAssocID="{8ACC681D-D4E5-4D71-AB55-D35C7BB7F973}" presName="node" presStyleLbl="node1" presStyleIdx="0" presStyleCnt="3" custScaleX="108628" custScaleY="97720">
        <dgm:presLayoutVars>
          <dgm:bulletEnabled val="1"/>
        </dgm:presLayoutVars>
      </dgm:prSet>
      <dgm:spPr/>
    </dgm:pt>
    <dgm:pt modelId="{ED1CB9A4-5D36-4FA3-BF94-21048F60425B}" type="pres">
      <dgm:prSet presAssocID="{1575FB25-BB55-4543-BBE0-FCBA1AFFB426}" presName="sibTrans" presStyleLbl="sibTrans2D1" presStyleIdx="0" presStyleCnt="3"/>
      <dgm:spPr/>
    </dgm:pt>
    <dgm:pt modelId="{8020A0B5-F827-4993-A2B1-1028DF18375A}" type="pres">
      <dgm:prSet presAssocID="{1575FB25-BB55-4543-BBE0-FCBA1AFFB426}" presName="connectorText" presStyleLbl="sibTrans2D1" presStyleIdx="0" presStyleCnt="3"/>
      <dgm:spPr/>
    </dgm:pt>
    <dgm:pt modelId="{5CED861D-9A55-45C8-8607-3BE9550DEDB9}" type="pres">
      <dgm:prSet presAssocID="{53D5D2AF-44F9-4DAA-AF13-141CD416E267}" presName="node" presStyleLbl="node1" presStyleIdx="1" presStyleCnt="3">
        <dgm:presLayoutVars>
          <dgm:bulletEnabled val="1"/>
        </dgm:presLayoutVars>
      </dgm:prSet>
      <dgm:spPr/>
    </dgm:pt>
    <dgm:pt modelId="{2C8D0BBA-8157-4527-8407-BFDACCFBA90A}" type="pres">
      <dgm:prSet presAssocID="{F7731951-2364-4405-ACA0-94FA10DDC368}" presName="sibTrans" presStyleLbl="sibTrans2D1" presStyleIdx="1" presStyleCnt="3"/>
      <dgm:spPr/>
    </dgm:pt>
    <dgm:pt modelId="{3BEF37E5-61E9-42C7-A84E-19BA995E9E84}" type="pres">
      <dgm:prSet presAssocID="{F7731951-2364-4405-ACA0-94FA10DDC368}" presName="connectorText" presStyleLbl="sibTrans2D1" presStyleIdx="1" presStyleCnt="3"/>
      <dgm:spPr/>
    </dgm:pt>
    <dgm:pt modelId="{014CCE1E-D202-4410-8B37-6AC4DB008CF2}" type="pres">
      <dgm:prSet presAssocID="{5B78D9DC-D633-4FA4-8112-AEF5C7AD2379}" presName="node" presStyleLbl="node1" presStyleIdx="2" presStyleCnt="3">
        <dgm:presLayoutVars>
          <dgm:bulletEnabled val="1"/>
        </dgm:presLayoutVars>
      </dgm:prSet>
      <dgm:spPr/>
    </dgm:pt>
    <dgm:pt modelId="{06477D75-3E24-44AC-8989-B778E5B95287}" type="pres">
      <dgm:prSet presAssocID="{180020CE-579B-4776-AF5D-8CF785EC8F67}" presName="sibTrans" presStyleLbl="sibTrans2D1" presStyleIdx="2" presStyleCnt="3"/>
      <dgm:spPr/>
    </dgm:pt>
    <dgm:pt modelId="{6FD90132-DD7D-4874-A240-159C9C600F1F}" type="pres">
      <dgm:prSet presAssocID="{180020CE-579B-4776-AF5D-8CF785EC8F67}" presName="connectorText" presStyleLbl="sibTrans2D1" presStyleIdx="2" presStyleCnt="3"/>
      <dgm:spPr/>
    </dgm:pt>
  </dgm:ptLst>
  <dgm:cxnLst>
    <dgm:cxn modelId="{4067E411-20BB-4EDB-84D4-D25985A8D5E1}" type="presOf" srcId="{8ACC681D-D4E5-4D71-AB55-D35C7BB7F973}" destId="{04EB1E7C-1F18-402C-B0E1-99272246383B}" srcOrd="0" destOrd="0" presId="urn:microsoft.com/office/officeart/2005/8/layout/cycle7"/>
    <dgm:cxn modelId="{CE46FA27-0571-4CA4-90CC-CC6139819129}" type="presOf" srcId="{1575FB25-BB55-4543-BBE0-FCBA1AFFB426}" destId="{ED1CB9A4-5D36-4FA3-BF94-21048F60425B}" srcOrd="0" destOrd="0" presId="urn:microsoft.com/office/officeart/2005/8/layout/cycle7"/>
    <dgm:cxn modelId="{2087DA2C-E3AA-4DEC-85C0-110DF0A366F3}" srcId="{35B712FB-9667-43B6-BA27-B3FCF77DB602}" destId="{5B78D9DC-D633-4FA4-8112-AEF5C7AD2379}" srcOrd="2" destOrd="0" parTransId="{790D9C62-1730-4E7D-A8E5-39D88791DAE4}" sibTransId="{180020CE-579B-4776-AF5D-8CF785EC8F67}"/>
    <dgm:cxn modelId="{B5EB812D-702B-44FD-988D-6F1152BBAB19}" srcId="{35B712FB-9667-43B6-BA27-B3FCF77DB602}" destId="{53D5D2AF-44F9-4DAA-AF13-141CD416E267}" srcOrd="1" destOrd="0" parTransId="{0014F1CC-7587-4E0A-A9DF-58BE729B5496}" sibTransId="{F7731951-2364-4405-ACA0-94FA10DDC368}"/>
    <dgm:cxn modelId="{3B49AB2F-A23C-4B5E-AA42-7990D6134641}" type="presOf" srcId="{F7731951-2364-4405-ACA0-94FA10DDC368}" destId="{2C8D0BBA-8157-4527-8407-BFDACCFBA90A}" srcOrd="0" destOrd="0" presId="urn:microsoft.com/office/officeart/2005/8/layout/cycle7"/>
    <dgm:cxn modelId="{E9D1C169-C294-4E35-B4D4-6C925BB78E44}" type="presOf" srcId="{35B712FB-9667-43B6-BA27-B3FCF77DB602}" destId="{CBE9A9BC-1FED-4340-A643-1D5B447DCC61}" srcOrd="0" destOrd="0" presId="urn:microsoft.com/office/officeart/2005/8/layout/cycle7"/>
    <dgm:cxn modelId="{09A9F578-4363-479E-B8C6-FF52205FFC85}" type="presOf" srcId="{53D5D2AF-44F9-4DAA-AF13-141CD416E267}" destId="{5CED861D-9A55-45C8-8607-3BE9550DEDB9}" srcOrd="0" destOrd="0" presId="urn:microsoft.com/office/officeart/2005/8/layout/cycle7"/>
    <dgm:cxn modelId="{1A2BE08E-48CF-472A-95C5-DF252645B49C}" type="presOf" srcId="{180020CE-579B-4776-AF5D-8CF785EC8F67}" destId="{06477D75-3E24-44AC-8989-B778E5B95287}" srcOrd="0" destOrd="0" presId="urn:microsoft.com/office/officeart/2005/8/layout/cycle7"/>
    <dgm:cxn modelId="{38BF9397-E38C-4FAF-88B6-29FCC298771A}" type="presOf" srcId="{180020CE-579B-4776-AF5D-8CF785EC8F67}" destId="{6FD90132-DD7D-4874-A240-159C9C600F1F}" srcOrd="1" destOrd="0" presId="urn:microsoft.com/office/officeart/2005/8/layout/cycle7"/>
    <dgm:cxn modelId="{75315FA5-55C4-41D1-8086-DE52FC12BF04}" type="presOf" srcId="{1575FB25-BB55-4543-BBE0-FCBA1AFFB426}" destId="{8020A0B5-F827-4993-A2B1-1028DF18375A}" srcOrd="1" destOrd="0" presId="urn:microsoft.com/office/officeart/2005/8/layout/cycle7"/>
    <dgm:cxn modelId="{614361AC-E19C-436D-88AE-6FA263E2983D}" srcId="{35B712FB-9667-43B6-BA27-B3FCF77DB602}" destId="{8ACC681D-D4E5-4D71-AB55-D35C7BB7F973}" srcOrd="0" destOrd="0" parTransId="{A6773F26-FE6A-4951-B436-818EFF429C00}" sibTransId="{1575FB25-BB55-4543-BBE0-FCBA1AFFB426}"/>
    <dgm:cxn modelId="{E66897C3-02AF-4C28-BE1C-E0CFAEBFDD03}" type="presOf" srcId="{F7731951-2364-4405-ACA0-94FA10DDC368}" destId="{3BEF37E5-61E9-42C7-A84E-19BA995E9E84}" srcOrd="1" destOrd="0" presId="urn:microsoft.com/office/officeart/2005/8/layout/cycle7"/>
    <dgm:cxn modelId="{8A0D5DDD-D332-4F76-802A-0F99078AEAE9}" type="presOf" srcId="{5B78D9DC-D633-4FA4-8112-AEF5C7AD2379}" destId="{014CCE1E-D202-4410-8B37-6AC4DB008CF2}" srcOrd="0" destOrd="0" presId="urn:microsoft.com/office/officeart/2005/8/layout/cycle7"/>
    <dgm:cxn modelId="{DFD0FB4F-C5D4-4A10-BE49-F64427FBF585}" type="presParOf" srcId="{CBE9A9BC-1FED-4340-A643-1D5B447DCC61}" destId="{04EB1E7C-1F18-402C-B0E1-99272246383B}" srcOrd="0" destOrd="0" presId="urn:microsoft.com/office/officeart/2005/8/layout/cycle7"/>
    <dgm:cxn modelId="{0F2BEFC5-B776-47F9-90B0-DE3614A930BE}" type="presParOf" srcId="{CBE9A9BC-1FED-4340-A643-1D5B447DCC61}" destId="{ED1CB9A4-5D36-4FA3-BF94-21048F60425B}" srcOrd="1" destOrd="0" presId="urn:microsoft.com/office/officeart/2005/8/layout/cycle7"/>
    <dgm:cxn modelId="{B25B0618-B2A5-481C-A6D4-B827C24045C7}" type="presParOf" srcId="{ED1CB9A4-5D36-4FA3-BF94-21048F60425B}" destId="{8020A0B5-F827-4993-A2B1-1028DF18375A}" srcOrd="0" destOrd="0" presId="urn:microsoft.com/office/officeart/2005/8/layout/cycle7"/>
    <dgm:cxn modelId="{8CF863A2-6C5C-4E88-B7CE-6588F200231E}" type="presParOf" srcId="{CBE9A9BC-1FED-4340-A643-1D5B447DCC61}" destId="{5CED861D-9A55-45C8-8607-3BE9550DEDB9}" srcOrd="2" destOrd="0" presId="urn:microsoft.com/office/officeart/2005/8/layout/cycle7"/>
    <dgm:cxn modelId="{4A8705C8-B1AF-4343-917F-942119A7CD4B}" type="presParOf" srcId="{CBE9A9BC-1FED-4340-A643-1D5B447DCC61}" destId="{2C8D0BBA-8157-4527-8407-BFDACCFBA90A}" srcOrd="3" destOrd="0" presId="urn:microsoft.com/office/officeart/2005/8/layout/cycle7"/>
    <dgm:cxn modelId="{B56F778E-E499-4657-9315-17023D8351D3}" type="presParOf" srcId="{2C8D0BBA-8157-4527-8407-BFDACCFBA90A}" destId="{3BEF37E5-61E9-42C7-A84E-19BA995E9E84}" srcOrd="0" destOrd="0" presId="urn:microsoft.com/office/officeart/2005/8/layout/cycle7"/>
    <dgm:cxn modelId="{D4C54891-0FCB-40DC-9800-36F4091482B1}" type="presParOf" srcId="{CBE9A9BC-1FED-4340-A643-1D5B447DCC61}" destId="{014CCE1E-D202-4410-8B37-6AC4DB008CF2}" srcOrd="4" destOrd="0" presId="urn:microsoft.com/office/officeart/2005/8/layout/cycle7"/>
    <dgm:cxn modelId="{DD5BF969-D3C1-46F6-8968-8925BC3AD3E4}" type="presParOf" srcId="{CBE9A9BC-1FED-4340-A643-1D5B447DCC61}" destId="{06477D75-3E24-44AC-8989-B778E5B95287}" srcOrd="5" destOrd="0" presId="urn:microsoft.com/office/officeart/2005/8/layout/cycle7"/>
    <dgm:cxn modelId="{F2B47F50-BD21-4988-B8A5-DD4616797B18}" type="presParOf" srcId="{06477D75-3E24-44AC-8989-B778E5B95287}" destId="{6FD90132-DD7D-4874-A240-159C9C600F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33E21-4CE4-429B-A150-83E15DB1341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2A24F-DBD5-409D-ADFB-ADB1A595B99F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নৈতিক</a:t>
          </a:r>
          <a:r>
            <a:rPr lang="bn-BD" sz="1800" dirty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23C81F8-EA98-424A-A6E6-6C3948547EEC}" type="parTrans" cxnId="{40F81C3F-38B5-44B8-A000-6E8CCA40E238}">
      <dgm:prSet/>
      <dgm:spPr/>
      <dgm:t>
        <a:bodyPr/>
        <a:lstStyle/>
        <a:p>
          <a:endParaRPr lang="en-US"/>
        </a:p>
      </dgm:t>
    </dgm:pt>
    <dgm:pt modelId="{18A90A89-5DD1-471C-9533-F3CA3B3DD3A1}" type="sibTrans" cxnId="{40F81C3F-38B5-44B8-A000-6E8CCA40E238}">
      <dgm:prSet/>
      <dgm:spPr/>
      <dgm:t>
        <a:bodyPr/>
        <a:lstStyle/>
        <a:p>
          <a:endParaRPr lang="en-US"/>
        </a:p>
      </dgm:t>
    </dgm:pt>
    <dgm:pt modelId="{6B434225-7FCA-4C26-A6EA-A391C1895FB5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আইনগত </a:t>
          </a:r>
          <a:r>
            <a:rPr lang="bn-BD" sz="18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D9F3701F-E293-4931-BDE4-87A25D8F4327}" type="parTrans" cxnId="{6D0B533A-67D8-4251-8F94-CB2841814923}">
      <dgm:prSet/>
      <dgm:spPr/>
      <dgm:t>
        <a:bodyPr/>
        <a:lstStyle/>
        <a:p>
          <a:endParaRPr lang="en-US"/>
        </a:p>
      </dgm:t>
    </dgm:pt>
    <dgm:pt modelId="{61A9B95D-B021-4A07-BAF8-506B3D762587}" type="sibTrans" cxnId="{6D0B533A-67D8-4251-8F94-CB2841814923}">
      <dgm:prSet/>
      <dgm:spPr/>
      <dgm:t>
        <a:bodyPr/>
        <a:lstStyle/>
        <a:p>
          <a:endParaRPr lang="en-US"/>
        </a:p>
      </dgm:t>
    </dgm:pt>
    <dgm:pt modelId="{26E7ECA7-2BCF-4B9E-B0CA-FD983F0261AE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সামাজিক</a:t>
          </a:r>
          <a:r>
            <a:rPr lang="bn-BD" sz="1600" dirty="0">
              <a:latin typeface="NikoshBAN" pitchFamily="2" charset="0"/>
              <a:cs typeface="NikoshBAN" pitchFamily="2" charset="0"/>
            </a:rPr>
            <a:t> </a:t>
          </a:r>
          <a:r>
            <a:rPr lang="bn-BD" sz="20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BFE7661-C7E9-4AE8-806D-D8C27A29F777}" type="parTrans" cxnId="{DD49F136-F6C7-4D0D-B0A9-D251C5BDB6D4}">
      <dgm:prSet/>
      <dgm:spPr/>
      <dgm:t>
        <a:bodyPr/>
        <a:lstStyle/>
        <a:p>
          <a:endParaRPr lang="en-US"/>
        </a:p>
      </dgm:t>
    </dgm:pt>
    <dgm:pt modelId="{B9167FD4-4790-466E-841C-BBE9C61FD2B6}" type="sibTrans" cxnId="{DD49F136-F6C7-4D0D-B0A9-D251C5BDB6D4}">
      <dgm:prSet/>
      <dgm:spPr/>
      <dgm:t>
        <a:bodyPr/>
        <a:lstStyle/>
        <a:p>
          <a:endParaRPr lang="en-US"/>
        </a:p>
      </dgm:t>
    </dgm:pt>
    <dgm:pt modelId="{9F3CC914-921F-450B-BA58-292C4090A9D6}">
      <dgm:prSet phldrT="[Text]" custT="1"/>
      <dgm:spPr/>
      <dgm:t>
        <a:bodyPr/>
        <a:lstStyle/>
        <a:p>
          <a:r>
            <a:rPr lang="bn-BD" sz="1600" dirty="0"/>
            <a:t>অর্থনৈতিক অধিকার</a:t>
          </a:r>
          <a:endParaRPr lang="en-US" sz="1600" dirty="0"/>
        </a:p>
      </dgm:t>
    </dgm:pt>
    <dgm:pt modelId="{5A205AB9-D2A7-4D9F-AED1-62AA8578DBAA}" type="parTrans" cxnId="{CCD6EF29-60CB-473E-A99A-154857C86DC7}">
      <dgm:prSet/>
      <dgm:spPr/>
      <dgm:t>
        <a:bodyPr/>
        <a:lstStyle/>
        <a:p>
          <a:endParaRPr lang="en-US"/>
        </a:p>
      </dgm:t>
    </dgm:pt>
    <dgm:pt modelId="{4E23C60B-C618-4FE3-A711-6F7F357251FD}" type="sibTrans" cxnId="{CCD6EF29-60CB-473E-A99A-154857C86DC7}">
      <dgm:prSet/>
      <dgm:spPr/>
      <dgm:t>
        <a:bodyPr/>
        <a:lstStyle/>
        <a:p>
          <a:endParaRPr lang="en-US"/>
        </a:p>
      </dgm:t>
    </dgm:pt>
    <dgm:pt modelId="{0B2B27D9-C5AB-4E87-B98A-F5F8969E7FB3}">
      <dgm:prSet phldrT="[Text]" custT="1"/>
      <dgm:spPr/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রাজনৈতিক</a:t>
          </a:r>
          <a:r>
            <a:rPr lang="bn-BD" sz="1600" dirty="0">
              <a:latin typeface="NikoshBAN" pitchFamily="2" charset="0"/>
              <a:cs typeface="NikoshBAN" pitchFamily="2" charset="0"/>
            </a:rPr>
            <a:t> </a:t>
          </a:r>
          <a:r>
            <a:rPr lang="bn-BD" sz="18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B928B21C-5E0A-4FE4-8AE8-87615F46637A}" type="parTrans" cxnId="{2A632786-8718-4796-BABB-1F1EAA000B96}">
      <dgm:prSet/>
      <dgm:spPr/>
      <dgm:t>
        <a:bodyPr/>
        <a:lstStyle/>
        <a:p>
          <a:endParaRPr lang="en-US"/>
        </a:p>
      </dgm:t>
    </dgm:pt>
    <dgm:pt modelId="{08805F28-EBEE-4A81-892E-26C203C2D645}" type="sibTrans" cxnId="{2A632786-8718-4796-BABB-1F1EAA000B96}">
      <dgm:prSet/>
      <dgm:spPr/>
      <dgm:t>
        <a:bodyPr/>
        <a:lstStyle/>
        <a:p>
          <a:endParaRPr lang="en-US"/>
        </a:p>
      </dgm:t>
    </dgm:pt>
    <dgm:pt modelId="{7A331837-B88C-419F-AD35-F99196A0B35A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A773F5D-EEC2-43CC-A612-23036B365011}" type="parTrans" cxnId="{B8CA09B1-1225-42B1-9FA8-8D8F97D2DCCB}">
      <dgm:prSet/>
      <dgm:spPr/>
      <dgm:t>
        <a:bodyPr/>
        <a:lstStyle/>
        <a:p>
          <a:endParaRPr lang="en-US"/>
        </a:p>
      </dgm:t>
    </dgm:pt>
    <dgm:pt modelId="{6FA087CE-7553-4128-A9FF-2A97F2D9D34D}" type="sibTrans" cxnId="{B8CA09B1-1225-42B1-9FA8-8D8F97D2DCCB}">
      <dgm:prSet/>
      <dgm:spPr/>
      <dgm:t>
        <a:bodyPr/>
        <a:lstStyle/>
        <a:p>
          <a:endParaRPr lang="en-US"/>
        </a:p>
      </dgm:t>
    </dgm:pt>
    <dgm:pt modelId="{1276D623-5DEC-4552-8292-51B4C74BD705}" type="pres">
      <dgm:prSet presAssocID="{E1233E21-4CE4-429B-A150-83E15DB13414}" presName="cycle" presStyleCnt="0">
        <dgm:presLayoutVars>
          <dgm:dir/>
          <dgm:resizeHandles val="exact"/>
        </dgm:presLayoutVars>
      </dgm:prSet>
      <dgm:spPr/>
    </dgm:pt>
    <dgm:pt modelId="{09DEBF9E-3C0D-4BBA-AD45-99D8275AE794}" type="pres">
      <dgm:prSet presAssocID="{0C32A24F-DBD5-409D-ADFB-ADB1A595B99F}" presName="node" presStyleLbl="node1" presStyleIdx="0" presStyleCnt="6">
        <dgm:presLayoutVars>
          <dgm:bulletEnabled val="1"/>
        </dgm:presLayoutVars>
      </dgm:prSet>
      <dgm:spPr/>
    </dgm:pt>
    <dgm:pt modelId="{B4E572C1-4F80-4C2A-84B4-C334317081D0}" type="pres">
      <dgm:prSet presAssocID="{18A90A89-5DD1-471C-9533-F3CA3B3DD3A1}" presName="sibTrans" presStyleLbl="sibTrans2D1" presStyleIdx="0" presStyleCnt="6"/>
      <dgm:spPr/>
    </dgm:pt>
    <dgm:pt modelId="{F2423BD1-76D3-4C58-840B-21E33EA60BBC}" type="pres">
      <dgm:prSet presAssocID="{18A90A89-5DD1-471C-9533-F3CA3B3DD3A1}" presName="connectorText" presStyleLbl="sibTrans2D1" presStyleIdx="0" presStyleCnt="6"/>
      <dgm:spPr/>
    </dgm:pt>
    <dgm:pt modelId="{66B5C5D4-DD89-429B-925E-163CDF376472}" type="pres">
      <dgm:prSet presAssocID="{6B434225-7FCA-4C26-A6EA-A391C1895FB5}" presName="node" presStyleLbl="node1" presStyleIdx="1" presStyleCnt="6" custRadScaleRad="103048" custRadScaleInc="-2889">
        <dgm:presLayoutVars>
          <dgm:bulletEnabled val="1"/>
        </dgm:presLayoutVars>
      </dgm:prSet>
      <dgm:spPr/>
    </dgm:pt>
    <dgm:pt modelId="{51CCA58A-96B7-44EB-A7A3-3870F5154B76}" type="pres">
      <dgm:prSet presAssocID="{61A9B95D-B021-4A07-BAF8-506B3D762587}" presName="sibTrans" presStyleLbl="sibTrans2D1" presStyleIdx="1" presStyleCnt="6"/>
      <dgm:spPr/>
    </dgm:pt>
    <dgm:pt modelId="{852C74DE-2B26-4526-9674-1128BD178067}" type="pres">
      <dgm:prSet presAssocID="{61A9B95D-B021-4A07-BAF8-506B3D762587}" presName="connectorText" presStyleLbl="sibTrans2D1" presStyleIdx="1" presStyleCnt="6"/>
      <dgm:spPr/>
    </dgm:pt>
    <dgm:pt modelId="{D66548BC-0517-4FA3-911A-E97153CA4D81}" type="pres">
      <dgm:prSet presAssocID="{26E7ECA7-2BCF-4B9E-B0CA-FD983F0261AE}" presName="node" presStyleLbl="node1" presStyleIdx="2" presStyleCnt="6" custRadScaleRad="94474" custRadScaleInc="8216">
        <dgm:presLayoutVars>
          <dgm:bulletEnabled val="1"/>
        </dgm:presLayoutVars>
      </dgm:prSet>
      <dgm:spPr/>
    </dgm:pt>
    <dgm:pt modelId="{789366B4-776E-49EE-BF9E-2360EBD00E63}" type="pres">
      <dgm:prSet presAssocID="{B9167FD4-4790-466E-841C-BBE9C61FD2B6}" presName="sibTrans" presStyleLbl="sibTrans2D1" presStyleIdx="2" presStyleCnt="6" custLinFactNeighborX="4957" custLinFactNeighborY="53714"/>
      <dgm:spPr/>
    </dgm:pt>
    <dgm:pt modelId="{5E002AE1-5530-46B2-9AB9-1A10E8BBBF10}" type="pres">
      <dgm:prSet presAssocID="{B9167FD4-4790-466E-841C-BBE9C61FD2B6}" presName="connectorText" presStyleLbl="sibTrans2D1" presStyleIdx="2" presStyleCnt="6"/>
      <dgm:spPr/>
    </dgm:pt>
    <dgm:pt modelId="{1A894B69-12B7-4AC1-88AB-F746E24E011E}" type="pres">
      <dgm:prSet presAssocID="{9F3CC914-921F-450B-BA58-292C4090A9D6}" presName="node" presStyleLbl="node1" presStyleIdx="3" presStyleCnt="6" custRadScaleRad="67021" custRadScaleInc="72030">
        <dgm:presLayoutVars>
          <dgm:bulletEnabled val="1"/>
        </dgm:presLayoutVars>
      </dgm:prSet>
      <dgm:spPr/>
    </dgm:pt>
    <dgm:pt modelId="{3AD3F0EC-9C4A-43BD-90F2-9558D5CACBED}" type="pres">
      <dgm:prSet presAssocID="{4E23C60B-C618-4FE3-A711-6F7F357251FD}" presName="sibTrans" presStyleLbl="sibTrans2D1" presStyleIdx="3" presStyleCnt="6" custScaleX="88347" custLinFactNeighborX="-79582" custLinFactNeighborY="42608"/>
      <dgm:spPr/>
    </dgm:pt>
    <dgm:pt modelId="{C1C7FE0C-782C-4109-BD3E-91D754D48D91}" type="pres">
      <dgm:prSet presAssocID="{4E23C60B-C618-4FE3-A711-6F7F357251FD}" presName="connectorText" presStyleLbl="sibTrans2D1" presStyleIdx="3" presStyleCnt="6"/>
      <dgm:spPr/>
    </dgm:pt>
    <dgm:pt modelId="{8B9F142E-3630-4214-847A-EA8857834B77}" type="pres">
      <dgm:prSet presAssocID="{0B2B27D9-C5AB-4E87-B98A-F5F8969E7FB3}" presName="node" presStyleLbl="node1" presStyleIdx="4" presStyleCnt="6" custRadScaleRad="92057" custRadScaleInc="166434">
        <dgm:presLayoutVars>
          <dgm:bulletEnabled val="1"/>
        </dgm:presLayoutVars>
      </dgm:prSet>
      <dgm:spPr/>
    </dgm:pt>
    <dgm:pt modelId="{1393338C-BD11-4E3B-817B-07F69C30764C}" type="pres">
      <dgm:prSet presAssocID="{08805F28-EBEE-4A81-892E-26C203C2D645}" presName="sibTrans" presStyleLbl="sibTrans2D1" presStyleIdx="4" presStyleCnt="6" custAng="19622951" custScaleX="149969" custLinFactY="-100000" custLinFactNeighborX="-24129" custLinFactNeighborY="-163147"/>
      <dgm:spPr/>
    </dgm:pt>
    <dgm:pt modelId="{CE71F32B-33C4-4998-9DE9-D666483333FC}" type="pres">
      <dgm:prSet presAssocID="{08805F28-EBEE-4A81-892E-26C203C2D645}" presName="connectorText" presStyleLbl="sibTrans2D1" presStyleIdx="4" presStyleCnt="6"/>
      <dgm:spPr/>
    </dgm:pt>
    <dgm:pt modelId="{F9E6CECD-19DE-4650-A3F3-B5DB810BE35E}" type="pres">
      <dgm:prSet presAssocID="{7A331837-B88C-419F-AD35-F99196A0B35A}" presName="node" presStyleLbl="node1" presStyleIdx="5" presStyleCnt="6" custScaleX="127666" custRadScaleRad="7283" custRadScaleInc="200002">
        <dgm:presLayoutVars>
          <dgm:bulletEnabled val="1"/>
        </dgm:presLayoutVars>
      </dgm:prSet>
      <dgm:spPr/>
    </dgm:pt>
    <dgm:pt modelId="{EF0000F6-93B5-48A9-99FA-0F4F9812F9A9}" type="pres">
      <dgm:prSet presAssocID="{6FA087CE-7553-4128-A9FF-2A97F2D9D34D}" presName="sibTrans" presStyleLbl="sibTrans2D1" presStyleIdx="5" presStyleCnt="6"/>
      <dgm:spPr/>
    </dgm:pt>
    <dgm:pt modelId="{DF9F1159-9CDD-4C2E-96EB-8A8A23EBA215}" type="pres">
      <dgm:prSet presAssocID="{6FA087CE-7553-4128-A9FF-2A97F2D9D34D}" presName="connectorText" presStyleLbl="sibTrans2D1" presStyleIdx="5" presStyleCnt="6"/>
      <dgm:spPr/>
    </dgm:pt>
  </dgm:ptLst>
  <dgm:cxnLst>
    <dgm:cxn modelId="{8427D904-0A7D-4C7E-A673-B608A8B494FE}" type="presOf" srcId="{9F3CC914-921F-450B-BA58-292C4090A9D6}" destId="{1A894B69-12B7-4AC1-88AB-F746E24E011E}" srcOrd="0" destOrd="0" presId="urn:microsoft.com/office/officeart/2005/8/layout/cycle2"/>
    <dgm:cxn modelId="{3E7D9709-D4FF-4AF2-9F57-4EAE80636B8F}" type="presOf" srcId="{08805F28-EBEE-4A81-892E-26C203C2D645}" destId="{CE71F32B-33C4-4998-9DE9-D666483333FC}" srcOrd="1" destOrd="0" presId="urn:microsoft.com/office/officeart/2005/8/layout/cycle2"/>
    <dgm:cxn modelId="{2B3EEE0D-B833-4995-9301-977059376080}" type="presOf" srcId="{08805F28-EBEE-4A81-892E-26C203C2D645}" destId="{1393338C-BD11-4E3B-817B-07F69C30764C}" srcOrd="0" destOrd="0" presId="urn:microsoft.com/office/officeart/2005/8/layout/cycle2"/>
    <dgm:cxn modelId="{1A05410E-3A44-4CC0-B76C-86C7D14E16AF}" type="presOf" srcId="{7A331837-B88C-419F-AD35-F99196A0B35A}" destId="{F9E6CECD-19DE-4650-A3F3-B5DB810BE35E}" srcOrd="0" destOrd="0" presId="urn:microsoft.com/office/officeart/2005/8/layout/cycle2"/>
    <dgm:cxn modelId="{CCD6EF29-60CB-473E-A99A-154857C86DC7}" srcId="{E1233E21-4CE4-429B-A150-83E15DB13414}" destId="{9F3CC914-921F-450B-BA58-292C4090A9D6}" srcOrd="3" destOrd="0" parTransId="{5A205AB9-D2A7-4D9F-AED1-62AA8578DBAA}" sibTransId="{4E23C60B-C618-4FE3-A711-6F7F357251FD}"/>
    <dgm:cxn modelId="{DD49F136-F6C7-4D0D-B0A9-D251C5BDB6D4}" srcId="{E1233E21-4CE4-429B-A150-83E15DB13414}" destId="{26E7ECA7-2BCF-4B9E-B0CA-FD983F0261AE}" srcOrd="2" destOrd="0" parTransId="{CBFE7661-C7E9-4AE8-806D-D8C27A29F777}" sibTransId="{B9167FD4-4790-466E-841C-BBE9C61FD2B6}"/>
    <dgm:cxn modelId="{6D0B533A-67D8-4251-8F94-CB2841814923}" srcId="{E1233E21-4CE4-429B-A150-83E15DB13414}" destId="{6B434225-7FCA-4C26-A6EA-A391C1895FB5}" srcOrd="1" destOrd="0" parTransId="{D9F3701F-E293-4931-BDE4-87A25D8F4327}" sibTransId="{61A9B95D-B021-4A07-BAF8-506B3D762587}"/>
    <dgm:cxn modelId="{40F81C3F-38B5-44B8-A000-6E8CCA40E238}" srcId="{E1233E21-4CE4-429B-A150-83E15DB13414}" destId="{0C32A24F-DBD5-409D-ADFB-ADB1A595B99F}" srcOrd="0" destOrd="0" parTransId="{523C81F8-EA98-424A-A6E6-6C3948547EEC}" sibTransId="{18A90A89-5DD1-471C-9533-F3CA3B3DD3A1}"/>
    <dgm:cxn modelId="{DE22B760-5897-4478-8417-C3B84DB8BEBB}" type="presOf" srcId="{61A9B95D-B021-4A07-BAF8-506B3D762587}" destId="{852C74DE-2B26-4526-9674-1128BD178067}" srcOrd="1" destOrd="0" presId="urn:microsoft.com/office/officeart/2005/8/layout/cycle2"/>
    <dgm:cxn modelId="{DED2C44C-419A-408C-A2E5-467515819557}" type="presOf" srcId="{B9167FD4-4790-466E-841C-BBE9C61FD2B6}" destId="{5E002AE1-5530-46B2-9AB9-1A10E8BBBF10}" srcOrd="1" destOrd="0" presId="urn:microsoft.com/office/officeart/2005/8/layout/cycle2"/>
    <dgm:cxn modelId="{BED20D70-C71E-4B55-B84C-30012E7EE49D}" type="presOf" srcId="{6FA087CE-7553-4128-A9FF-2A97F2D9D34D}" destId="{EF0000F6-93B5-48A9-99FA-0F4F9812F9A9}" srcOrd="0" destOrd="0" presId="urn:microsoft.com/office/officeart/2005/8/layout/cycle2"/>
    <dgm:cxn modelId="{6772B674-238F-4A35-B7CD-9C0B8F4CDC3F}" type="presOf" srcId="{61A9B95D-B021-4A07-BAF8-506B3D762587}" destId="{51CCA58A-96B7-44EB-A7A3-3870F5154B76}" srcOrd="0" destOrd="0" presId="urn:microsoft.com/office/officeart/2005/8/layout/cycle2"/>
    <dgm:cxn modelId="{2A632786-8718-4796-BABB-1F1EAA000B96}" srcId="{E1233E21-4CE4-429B-A150-83E15DB13414}" destId="{0B2B27D9-C5AB-4E87-B98A-F5F8969E7FB3}" srcOrd="4" destOrd="0" parTransId="{B928B21C-5E0A-4FE4-8AE8-87615F46637A}" sibTransId="{08805F28-EBEE-4A81-892E-26C203C2D645}"/>
    <dgm:cxn modelId="{9ADA5787-D07F-4783-B3B2-CA63A0995C6C}" type="presOf" srcId="{18A90A89-5DD1-471C-9533-F3CA3B3DD3A1}" destId="{F2423BD1-76D3-4C58-840B-21E33EA60BBC}" srcOrd="1" destOrd="0" presId="urn:microsoft.com/office/officeart/2005/8/layout/cycle2"/>
    <dgm:cxn modelId="{97CF22A2-0CD3-4F9D-84AA-49D26C65333B}" type="presOf" srcId="{B9167FD4-4790-466E-841C-BBE9C61FD2B6}" destId="{789366B4-776E-49EE-BF9E-2360EBD00E63}" srcOrd="0" destOrd="0" presId="urn:microsoft.com/office/officeart/2005/8/layout/cycle2"/>
    <dgm:cxn modelId="{B8CA09B1-1225-42B1-9FA8-8D8F97D2DCCB}" srcId="{E1233E21-4CE4-429B-A150-83E15DB13414}" destId="{7A331837-B88C-419F-AD35-F99196A0B35A}" srcOrd="5" destOrd="0" parTransId="{FA773F5D-EEC2-43CC-A612-23036B365011}" sibTransId="{6FA087CE-7553-4128-A9FF-2A97F2D9D34D}"/>
    <dgm:cxn modelId="{F9FA55CA-65DD-4AE5-82B2-D6853DB1E073}" type="presOf" srcId="{6B434225-7FCA-4C26-A6EA-A391C1895FB5}" destId="{66B5C5D4-DD89-429B-925E-163CDF376472}" srcOrd="0" destOrd="0" presId="urn:microsoft.com/office/officeart/2005/8/layout/cycle2"/>
    <dgm:cxn modelId="{D47F84D0-954D-444C-8DD7-0EA85934003D}" type="presOf" srcId="{4E23C60B-C618-4FE3-A711-6F7F357251FD}" destId="{3AD3F0EC-9C4A-43BD-90F2-9558D5CACBED}" srcOrd="0" destOrd="0" presId="urn:microsoft.com/office/officeart/2005/8/layout/cycle2"/>
    <dgm:cxn modelId="{BC10E2E0-A81A-4A5B-AEBD-77A99DE3E73F}" type="presOf" srcId="{E1233E21-4CE4-429B-A150-83E15DB13414}" destId="{1276D623-5DEC-4552-8292-51B4C74BD705}" srcOrd="0" destOrd="0" presId="urn:microsoft.com/office/officeart/2005/8/layout/cycle2"/>
    <dgm:cxn modelId="{27BA1BE4-7A63-4F2C-95D0-2CC42A063EBE}" type="presOf" srcId="{4E23C60B-C618-4FE3-A711-6F7F357251FD}" destId="{C1C7FE0C-782C-4109-BD3E-91D754D48D91}" srcOrd="1" destOrd="0" presId="urn:microsoft.com/office/officeart/2005/8/layout/cycle2"/>
    <dgm:cxn modelId="{CD6E67EA-C4D8-44CD-A355-D72454EC6CC4}" type="presOf" srcId="{0B2B27D9-C5AB-4E87-B98A-F5F8969E7FB3}" destId="{8B9F142E-3630-4214-847A-EA8857834B77}" srcOrd="0" destOrd="0" presId="urn:microsoft.com/office/officeart/2005/8/layout/cycle2"/>
    <dgm:cxn modelId="{E3B438F1-B9C6-4434-920D-DE26A1024FEA}" type="presOf" srcId="{26E7ECA7-2BCF-4B9E-B0CA-FD983F0261AE}" destId="{D66548BC-0517-4FA3-911A-E97153CA4D81}" srcOrd="0" destOrd="0" presId="urn:microsoft.com/office/officeart/2005/8/layout/cycle2"/>
    <dgm:cxn modelId="{8DEB4EF7-9127-484E-8261-BDF97737E5F2}" type="presOf" srcId="{18A90A89-5DD1-471C-9533-F3CA3B3DD3A1}" destId="{B4E572C1-4F80-4C2A-84B4-C334317081D0}" srcOrd="0" destOrd="0" presId="urn:microsoft.com/office/officeart/2005/8/layout/cycle2"/>
    <dgm:cxn modelId="{B0B93FF8-8ECD-43C8-AD10-08CEE4DF707A}" type="presOf" srcId="{0C32A24F-DBD5-409D-ADFB-ADB1A595B99F}" destId="{09DEBF9E-3C0D-4BBA-AD45-99D8275AE794}" srcOrd="0" destOrd="0" presId="urn:microsoft.com/office/officeart/2005/8/layout/cycle2"/>
    <dgm:cxn modelId="{222AA2F9-33F6-4C3F-81E1-D68BC13E3114}" type="presOf" srcId="{6FA087CE-7553-4128-A9FF-2A97F2D9D34D}" destId="{DF9F1159-9CDD-4C2E-96EB-8A8A23EBA215}" srcOrd="1" destOrd="0" presId="urn:microsoft.com/office/officeart/2005/8/layout/cycle2"/>
    <dgm:cxn modelId="{C6DB882D-6DDB-4FAE-AB66-31860B32AC33}" type="presParOf" srcId="{1276D623-5DEC-4552-8292-51B4C74BD705}" destId="{09DEBF9E-3C0D-4BBA-AD45-99D8275AE794}" srcOrd="0" destOrd="0" presId="urn:microsoft.com/office/officeart/2005/8/layout/cycle2"/>
    <dgm:cxn modelId="{46022DED-1A10-410F-BAFA-45B059363ABB}" type="presParOf" srcId="{1276D623-5DEC-4552-8292-51B4C74BD705}" destId="{B4E572C1-4F80-4C2A-84B4-C334317081D0}" srcOrd="1" destOrd="0" presId="urn:microsoft.com/office/officeart/2005/8/layout/cycle2"/>
    <dgm:cxn modelId="{6C759955-1DF3-4EC7-846A-603211453F8F}" type="presParOf" srcId="{B4E572C1-4F80-4C2A-84B4-C334317081D0}" destId="{F2423BD1-76D3-4C58-840B-21E33EA60BBC}" srcOrd="0" destOrd="0" presId="urn:microsoft.com/office/officeart/2005/8/layout/cycle2"/>
    <dgm:cxn modelId="{E3CAD4DC-3674-431F-996D-EB10B9DDECFA}" type="presParOf" srcId="{1276D623-5DEC-4552-8292-51B4C74BD705}" destId="{66B5C5D4-DD89-429B-925E-163CDF376472}" srcOrd="2" destOrd="0" presId="urn:microsoft.com/office/officeart/2005/8/layout/cycle2"/>
    <dgm:cxn modelId="{CC6BE3C9-C3E2-4C86-99B1-9194EF263405}" type="presParOf" srcId="{1276D623-5DEC-4552-8292-51B4C74BD705}" destId="{51CCA58A-96B7-44EB-A7A3-3870F5154B76}" srcOrd="3" destOrd="0" presId="urn:microsoft.com/office/officeart/2005/8/layout/cycle2"/>
    <dgm:cxn modelId="{F24CF5DD-F305-47D9-B01E-A52DC348B683}" type="presParOf" srcId="{51CCA58A-96B7-44EB-A7A3-3870F5154B76}" destId="{852C74DE-2B26-4526-9674-1128BD178067}" srcOrd="0" destOrd="0" presId="urn:microsoft.com/office/officeart/2005/8/layout/cycle2"/>
    <dgm:cxn modelId="{9C3CA888-94C8-47AA-9271-BF46C0C2AF6C}" type="presParOf" srcId="{1276D623-5DEC-4552-8292-51B4C74BD705}" destId="{D66548BC-0517-4FA3-911A-E97153CA4D81}" srcOrd="4" destOrd="0" presId="urn:microsoft.com/office/officeart/2005/8/layout/cycle2"/>
    <dgm:cxn modelId="{3E784112-AB31-4BD0-8C33-71970FD4D17D}" type="presParOf" srcId="{1276D623-5DEC-4552-8292-51B4C74BD705}" destId="{789366B4-776E-49EE-BF9E-2360EBD00E63}" srcOrd="5" destOrd="0" presId="urn:microsoft.com/office/officeart/2005/8/layout/cycle2"/>
    <dgm:cxn modelId="{8A04493D-632C-4E2D-886E-224E493D1B97}" type="presParOf" srcId="{789366B4-776E-49EE-BF9E-2360EBD00E63}" destId="{5E002AE1-5530-46B2-9AB9-1A10E8BBBF10}" srcOrd="0" destOrd="0" presId="urn:microsoft.com/office/officeart/2005/8/layout/cycle2"/>
    <dgm:cxn modelId="{33AA7DE3-54D7-47D6-8D9B-255EFFDF996E}" type="presParOf" srcId="{1276D623-5DEC-4552-8292-51B4C74BD705}" destId="{1A894B69-12B7-4AC1-88AB-F746E24E011E}" srcOrd="6" destOrd="0" presId="urn:microsoft.com/office/officeart/2005/8/layout/cycle2"/>
    <dgm:cxn modelId="{9C14F9AD-31F4-4737-BFE6-0B84C626402B}" type="presParOf" srcId="{1276D623-5DEC-4552-8292-51B4C74BD705}" destId="{3AD3F0EC-9C4A-43BD-90F2-9558D5CACBED}" srcOrd="7" destOrd="0" presId="urn:microsoft.com/office/officeart/2005/8/layout/cycle2"/>
    <dgm:cxn modelId="{3F63B855-B0B4-4E57-8345-91CEA831DAB0}" type="presParOf" srcId="{3AD3F0EC-9C4A-43BD-90F2-9558D5CACBED}" destId="{C1C7FE0C-782C-4109-BD3E-91D754D48D91}" srcOrd="0" destOrd="0" presId="urn:microsoft.com/office/officeart/2005/8/layout/cycle2"/>
    <dgm:cxn modelId="{E056A4D1-FD8D-4A1E-8581-331F8C921716}" type="presParOf" srcId="{1276D623-5DEC-4552-8292-51B4C74BD705}" destId="{8B9F142E-3630-4214-847A-EA8857834B77}" srcOrd="8" destOrd="0" presId="urn:microsoft.com/office/officeart/2005/8/layout/cycle2"/>
    <dgm:cxn modelId="{AA575BFB-3057-45B7-A48E-8C529DA8D28A}" type="presParOf" srcId="{1276D623-5DEC-4552-8292-51B4C74BD705}" destId="{1393338C-BD11-4E3B-817B-07F69C30764C}" srcOrd="9" destOrd="0" presId="urn:microsoft.com/office/officeart/2005/8/layout/cycle2"/>
    <dgm:cxn modelId="{A628D4B9-AE89-4871-9487-5CE5BBBDDA89}" type="presParOf" srcId="{1393338C-BD11-4E3B-817B-07F69C30764C}" destId="{CE71F32B-33C4-4998-9DE9-D666483333FC}" srcOrd="0" destOrd="0" presId="urn:microsoft.com/office/officeart/2005/8/layout/cycle2"/>
    <dgm:cxn modelId="{A58AD914-C098-4D60-9AB2-5DCC01C724FE}" type="presParOf" srcId="{1276D623-5DEC-4552-8292-51B4C74BD705}" destId="{F9E6CECD-19DE-4650-A3F3-B5DB810BE35E}" srcOrd="10" destOrd="0" presId="urn:microsoft.com/office/officeart/2005/8/layout/cycle2"/>
    <dgm:cxn modelId="{650D3557-AD70-45D7-8863-53B0EC3E77C0}" type="presParOf" srcId="{1276D623-5DEC-4552-8292-51B4C74BD705}" destId="{EF0000F6-93B5-48A9-99FA-0F4F9812F9A9}" srcOrd="11" destOrd="0" presId="urn:microsoft.com/office/officeart/2005/8/layout/cycle2"/>
    <dgm:cxn modelId="{E1651F82-8F6B-45C7-93D8-1CF2659586CC}" type="presParOf" srcId="{EF0000F6-93B5-48A9-99FA-0F4F9812F9A9}" destId="{DF9F1159-9CDD-4C2E-96EB-8A8A23EBA215}" srcOrd="0" destOrd="0" presId="urn:microsoft.com/office/officeart/2005/8/layout/cycle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B1E7C-1F18-402C-B0E1-99272246383B}">
      <dsp:nvSpPr>
        <dsp:cNvPr id="0" name=""/>
        <dsp:cNvSpPr/>
      </dsp:nvSpPr>
      <dsp:spPr>
        <a:xfrm>
          <a:off x="1905000" y="13174"/>
          <a:ext cx="2285999" cy="10282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latin typeface="NikoshBAN" pitchFamily="2" charset="0"/>
              <a:cs typeface="NikoshBAN" pitchFamily="2" charset="0"/>
            </a:rPr>
            <a:t>নাগরিকতা অর্জনের পদ্ধতি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1935116" y="43290"/>
        <a:ext cx="2225767" cy="967992"/>
      </dsp:txXfrm>
    </dsp:sp>
    <dsp:sp modelId="{ED1CB9A4-5D36-4FA3-BF94-21048F60425B}">
      <dsp:nvSpPr>
        <dsp:cNvPr id="0" name=""/>
        <dsp:cNvSpPr/>
      </dsp:nvSpPr>
      <dsp:spPr>
        <a:xfrm rot="3600000">
          <a:off x="3365061" y="1841864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3475544" y="1915519"/>
        <a:ext cx="875480" cy="220965"/>
      </dsp:txXfrm>
    </dsp:sp>
    <dsp:sp modelId="{5CED861D-9A55-45C8-8607-3BE9550DEDB9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-226432"/>
            <a:satOff val="24195"/>
            <a:lumOff val="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latin typeface="NikoshBAN" pitchFamily="2" charset="0"/>
              <a:cs typeface="NikoshBAN" pitchFamily="2" charset="0"/>
            </a:rPr>
            <a:t>জন্মস্থাননীতি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764096" y="3041423"/>
        <a:ext cx="2042793" cy="990578"/>
      </dsp:txXfrm>
    </dsp:sp>
    <dsp:sp modelId="{2C8D0BBA-8157-4527-8407-BFDACCFBA90A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226432"/>
            <a:satOff val="24195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0800000">
        <a:off x="2610259" y="3426230"/>
        <a:ext cx="875480" cy="220965"/>
      </dsp:txXfrm>
    </dsp:sp>
    <dsp:sp modelId="{014CCE1E-D202-4410-8B37-6AC4DB008CF2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700" kern="1200" dirty="0">
              <a:latin typeface="NikoshBAN" pitchFamily="2" charset="0"/>
              <a:cs typeface="NikoshBAN" pitchFamily="2" charset="0"/>
            </a:rPr>
            <a:t>জন্মনীতি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289109" y="3041423"/>
        <a:ext cx="2042793" cy="990578"/>
      </dsp:txXfrm>
    </dsp:sp>
    <dsp:sp modelId="{06477D75-3E24-44AC-8989-B778E5B95287}">
      <dsp:nvSpPr>
        <dsp:cNvPr id="0" name=""/>
        <dsp:cNvSpPr/>
      </dsp:nvSpPr>
      <dsp:spPr>
        <a:xfrm rot="18000000">
          <a:off x="1634493" y="1841864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1744976" y="1915519"/>
        <a:ext cx="875480" cy="22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EBF9E-3C0D-4BBA-AD45-99D8275AE794}">
      <dsp:nvSpPr>
        <dsp:cNvPr id="0" name=""/>
        <dsp:cNvSpPr/>
      </dsp:nvSpPr>
      <dsp:spPr>
        <a:xfrm>
          <a:off x="3320466" y="1496"/>
          <a:ext cx="1313110" cy="1313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নৈতিক</a:t>
          </a:r>
          <a:r>
            <a:rPr lang="bn-BD" sz="18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000" kern="12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512767" y="193797"/>
        <a:ext cx="928508" cy="928508"/>
      </dsp:txXfrm>
    </dsp:sp>
    <dsp:sp modelId="{B4E572C1-4F80-4C2A-84B4-C334317081D0}">
      <dsp:nvSpPr>
        <dsp:cNvPr id="0" name=""/>
        <dsp:cNvSpPr/>
      </dsp:nvSpPr>
      <dsp:spPr>
        <a:xfrm rot="1683056">
          <a:off x="4664406" y="896243"/>
          <a:ext cx="350963" cy="44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70590" y="960122"/>
        <a:ext cx="245674" cy="265904"/>
      </dsp:txXfrm>
    </dsp:sp>
    <dsp:sp modelId="{66B5C5D4-DD89-429B-925E-163CDF376472}">
      <dsp:nvSpPr>
        <dsp:cNvPr id="0" name=""/>
        <dsp:cNvSpPr/>
      </dsp:nvSpPr>
      <dsp:spPr>
        <a:xfrm>
          <a:off x="5063732" y="930396"/>
          <a:ext cx="1313110" cy="1313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আইনগত </a:t>
          </a:r>
          <a:r>
            <a:rPr lang="bn-BD" sz="1800" kern="12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256033" y="1122697"/>
        <a:ext cx="928508" cy="928508"/>
      </dsp:txXfrm>
    </dsp:sp>
    <dsp:sp modelId="{51CCA58A-96B7-44EB-A7A3-3870F5154B76}">
      <dsp:nvSpPr>
        <dsp:cNvPr id="0" name=""/>
        <dsp:cNvSpPr/>
      </dsp:nvSpPr>
      <dsp:spPr>
        <a:xfrm rot="5689484">
          <a:off x="5440140" y="2375071"/>
          <a:ext cx="389842" cy="44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5503535" y="2405437"/>
        <a:ext cx="272889" cy="265904"/>
      </dsp:txXfrm>
    </dsp:sp>
    <dsp:sp modelId="{D66548BC-0517-4FA3-911A-E97153CA4D81}">
      <dsp:nvSpPr>
        <dsp:cNvPr id="0" name=""/>
        <dsp:cNvSpPr/>
      </dsp:nvSpPr>
      <dsp:spPr>
        <a:xfrm>
          <a:off x="4891424" y="2971799"/>
          <a:ext cx="1313110" cy="1313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সামাজিক</a:t>
          </a:r>
          <a:r>
            <a:rPr lang="bn-BD" sz="16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000" kern="12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083725" y="3164100"/>
        <a:ext cx="928508" cy="928508"/>
      </dsp:txXfrm>
    </dsp:sp>
    <dsp:sp modelId="{789366B4-776E-49EE-BF9E-2360EBD00E63}">
      <dsp:nvSpPr>
        <dsp:cNvPr id="0" name=""/>
        <dsp:cNvSpPr/>
      </dsp:nvSpPr>
      <dsp:spPr>
        <a:xfrm rot="10419597">
          <a:off x="4349858" y="3757857"/>
          <a:ext cx="401183" cy="44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469845" y="3839847"/>
        <a:ext cx="280828" cy="265904"/>
      </dsp:txXfrm>
    </dsp:sp>
    <dsp:sp modelId="{1A894B69-12B7-4AC1-88AB-F746E24E011E}">
      <dsp:nvSpPr>
        <dsp:cNvPr id="0" name=""/>
        <dsp:cNvSpPr/>
      </dsp:nvSpPr>
      <dsp:spPr>
        <a:xfrm>
          <a:off x="2834023" y="3200393"/>
          <a:ext cx="1313110" cy="1313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600" kern="1200" dirty="0"/>
            <a:t>অর্থনৈতিক অধিকার</a:t>
          </a:r>
          <a:endParaRPr lang="en-US" sz="1600" kern="1200" dirty="0"/>
        </a:p>
      </dsp:txBody>
      <dsp:txXfrm>
        <a:off x="3026324" y="3392694"/>
        <a:ext cx="928508" cy="928508"/>
      </dsp:txXfrm>
    </dsp:sp>
    <dsp:sp modelId="{3AD3F0EC-9C4A-43BD-90F2-9558D5CACBED}">
      <dsp:nvSpPr>
        <dsp:cNvPr id="0" name=""/>
        <dsp:cNvSpPr/>
      </dsp:nvSpPr>
      <dsp:spPr>
        <a:xfrm rot="14193849">
          <a:off x="2298373" y="2912200"/>
          <a:ext cx="421219" cy="44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396370" y="3053561"/>
        <a:ext cx="294853" cy="265904"/>
      </dsp:txXfrm>
    </dsp:sp>
    <dsp:sp modelId="{8B9F142E-3630-4214-847A-EA8857834B77}">
      <dsp:nvSpPr>
        <dsp:cNvPr id="0" name=""/>
        <dsp:cNvSpPr/>
      </dsp:nvSpPr>
      <dsp:spPr>
        <a:xfrm>
          <a:off x="1614823" y="1353893"/>
          <a:ext cx="1313110" cy="1313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রাজনৈতিক</a:t>
          </a:r>
          <a:r>
            <a:rPr lang="bn-BD" sz="1600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1800" kern="1200" dirty="0">
              <a:latin typeface="NikoshBAN" pitchFamily="2" charset="0"/>
              <a:cs typeface="NikoshBAN" pitchFamily="2" charset="0"/>
            </a:rPr>
            <a:t>অধিকার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807124" y="1546194"/>
        <a:ext cx="928508" cy="928508"/>
      </dsp:txXfrm>
    </dsp:sp>
    <dsp:sp modelId="{1393338C-BD11-4E3B-817B-07F69C30764C}">
      <dsp:nvSpPr>
        <dsp:cNvPr id="0" name=""/>
        <dsp:cNvSpPr/>
      </dsp:nvSpPr>
      <dsp:spPr>
        <a:xfrm rot="20556501">
          <a:off x="2886791" y="837036"/>
          <a:ext cx="233796" cy="44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888394" y="936153"/>
        <a:ext cx="163657" cy="265904"/>
      </dsp:txXfrm>
    </dsp:sp>
    <dsp:sp modelId="{F9E6CECD-19DE-4650-A3F3-B5DB810BE35E}">
      <dsp:nvSpPr>
        <dsp:cNvPr id="0" name=""/>
        <dsp:cNvSpPr/>
      </dsp:nvSpPr>
      <dsp:spPr>
        <a:xfrm>
          <a:off x="3138824" y="1828807"/>
          <a:ext cx="1676395" cy="131311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অধিকার</a:t>
          </a:r>
          <a:endParaRPr lang="en-US" sz="2800" b="1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384326" y="2021108"/>
        <a:ext cx="1185391" cy="928508"/>
      </dsp:txXfrm>
    </dsp:sp>
    <dsp:sp modelId="{EF0000F6-93B5-48A9-99FA-0F4F9812F9A9}">
      <dsp:nvSpPr>
        <dsp:cNvPr id="0" name=""/>
        <dsp:cNvSpPr/>
      </dsp:nvSpPr>
      <dsp:spPr>
        <a:xfrm rot="16199997">
          <a:off x="3840758" y="1357832"/>
          <a:ext cx="272526" cy="44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881637" y="1487346"/>
        <a:ext cx="190768" cy="26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02A0-6357-4CEF-94B8-98C7CB5130A5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EDD4-E582-4FA1-B609-AADAC274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EDD4-E582-4FA1-B609-AADAC274B0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EDD4-E582-4FA1-B609-AADAC274B0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77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7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4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944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2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2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4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0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1100" y="545550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শ্তভেচ্ছা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1501"/>
            <a:ext cx="7924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354880"/>
            <a:ext cx="563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১।নাগরিকতা অর্জনের   উপায় সংক্ষেপে আলোচনা  করবে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-2819400" y="381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-2819400" y="381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6826"/>
            <a:ext cx="7696200" cy="2971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3657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অধিকার ব্যতীত মানুষ তার ব্যক্তিত্ত্বকে উপলদ্ধি করতে পারে না। সমাজে সুখে শান্তিতে বসবাস করার জন্য আমরা সামাজিক অধিকার ভোগ করি।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ভোটাধিকার,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নির্বাচিত হওয়া 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সকল প্রকার অভাব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অভিযোগ আবেদনের মাধ্যমে প্রতিকার পাই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740599"/>
              </p:ext>
            </p:extLst>
          </p:nvPr>
        </p:nvGraphicFramePr>
        <p:xfrm>
          <a:off x="685800" y="762000"/>
          <a:ext cx="7772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EBF9E-3C0D-4BBA-AD45-99D8275A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9DEBF9E-3C0D-4BBA-AD45-99D8275A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9DEBF9E-3C0D-4BBA-AD45-99D8275AE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572C1-4F80-4C2A-84B4-C3343170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B4E572C1-4F80-4C2A-84B4-C3343170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B4E572C1-4F80-4C2A-84B4-C3343170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5C5D4-DD89-429B-925E-163CDF376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6B5C5D4-DD89-429B-925E-163CDF376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6B5C5D4-DD89-429B-925E-163CDF376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CA58A-96B7-44EB-A7A3-3870F515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1CCA58A-96B7-44EB-A7A3-3870F515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1CCA58A-96B7-44EB-A7A3-3870F515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548BC-0517-4FA3-911A-E97153CA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66548BC-0517-4FA3-911A-E97153CA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66548BC-0517-4FA3-911A-E97153CA4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9366B4-776E-49EE-BF9E-2360EBD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89366B4-776E-49EE-BF9E-2360EBD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89366B4-776E-49EE-BF9E-2360EBD00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94B69-12B7-4AC1-88AB-F746E24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A894B69-12B7-4AC1-88AB-F746E24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A894B69-12B7-4AC1-88AB-F746E24E0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D3F0EC-9C4A-43BD-90F2-9558D5CA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AD3F0EC-9C4A-43BD-90F2-9558D5CA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AD3F0EC-9C4A-43BD-90F2-9558D5CA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9F142E-3630-4214-847A-EA885783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B9F142E-3630-4214-847A-EA885783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B9F142E-3630-4214-847A-EA8857834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3338C-BD11-4E3B-817B-07F69C30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393338C-BD11-4E3B-817B-07F69C30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393338C-BD11-4E3B-817B-07F69C307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E6CECD-19DE-4650-A3F3-B5DB810BE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9E6CECD-19DE-4650-A3F3-B5DB810BE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9E6CECD-19DE-4650-A3F3-B5DB810BE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000F6-93B5-48A9-99FA-0F4F9812F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EF0000F6-93B5-48A9-99FA-0F4F9812F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EF0000F6-93B5-48A9-99FA-0F4F9812F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0" y="3465342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সামাজিক ও রাজনৈতিক</a:t>
            </a:r>
            <a:r>
              <a:rPr lang="bn-BD" sz="3200" dirty="0"/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অধিকারের 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1927F2-607B-47E3-915D-5EF8CCDD2FC2}"/>
              </a:ext>
            </a:extLst>
          </p:cNvPr>
          <p:cNvSpPr/>
          <p:nvPr/>
        </p:nvSpPr>
        <p:spPr>
          <a:xfrm>
            <a:off x="2324100" y="838200"/>
            <a:ext cx="4038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9634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2819400"/>
            <a:ext cx="7467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   নাগরিক কাকে বলে?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২।নাগরিকতা অর্জনের উপায় কী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৩।নাগরিকের অধিকার ও কর্তব্য বর্ণনা কর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B56B21-49FB-46C8-87AC-02510DFB7F0C}"/>
              </a:ext>
            </a:extLst>
          </p:cNvPr>
          <p:cNvSpPr/>
          <p:nvPr/>
        </p:nvSpPr>
        <p:spPr>
          <a:xfrm>
            <a:off x="2286000" y="733722"/>
            <a:ext cx="4114800" cy="13236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2"/>
                </a:solidFill>
              </a:rPr>
              <a:t>মূল্যায়ন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2697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১।  অধিকারের শ্রেণি বিভাগ গুলো কি কি</a:t>
            </a:r>
            <a:r>
              <a:rPr lang="bn-BD" sz="4400" dirty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457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13106"/>
            <a:ext cx="502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শিক্ষক পরিচিত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শাহনাজ পারভীন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আদর্শ উচ্চ বিদ্যালয় ,শ্রীকুটা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চুনারুঘাট,হবিগঞ্জ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 নং ০১৭৪৬৮৬০০৫৯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Email no.chompa@gmail.com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2AE52D-D691-48D1-9D0B-E17ADB503D4A}"/>
              </a:ext>
            </a:extLst>
          </p:cNvPr>
          <p:cNvSpPr/>
          <p:nvPr/>
        </p:nvSpPr>
        <p:spPr>
          <a:xfrm>
            <a:off x="977916" y="2133600"/>
            <a:ext cx="4114801" cy="2782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 )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ধোবারহাট বাজার উচ্চ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শ্রীমংগল, মৌলভীবাজার।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/>
              <a:t>E-mail: </a:t>
            </a:r>
            <a:r>
              <a:rPr lang="en-US" sz="2400" b="1" dirty="0">
                <a:solidFill>
                  <a:srgbClr val="00B0F0"/>
                </a:solidFill>
              </a:rPr>
              <a:t>saiful10an@gmail.com,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Mob: </a:t>
            </a:r>
            <a:r>
              <a:rPr lang="en-US" sz="2000" b="1" dirty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01716-773618.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E11FF2-F5E8-4B21-B6FB-FC1496B79424}"/>
              </a:ext>
            </a:extLst>
          </p:cNvPr>
          <p:cNvSpPr/>
          <p:nvPr/>
        </p:nvSpPr>
        <p:spPr>
          <a:xfrm>
            <a:off x="2945606" y="3810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সম্পাদিত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3FD4990B-8BAA-449E-9F0E-9EC236262AC4}"/>
              </a:ext>
            </a:extLst>
          </p:cNvPr>
          <p:cNvSpPr/>
          <p:nvPr/>
        </p:nvSpPr>
        <p:spPr>
          <a:xfrm rot="5400000">
            <a:off x="3279759" y="3290454"/>
            <a:ext cx="3318773" cy="277091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94A091B-BF55-493A-B391-74F918A014A1}"/>
              </a:ext>
            </a:extLst>
          </p:cNvPr>
          <p:cNvSpPr txBox="1"/>
          <p:nvPr/>
        </p:nvSpPr>
        <p:spPr>
          <a:xfrm>
            <a:off x="4673222" y="3428999"/>
            <a:ext cx="3050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শ্রেণি-দশম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1"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78EE1-9681-40F6-8FF7-34C3C8ADC572}"/>
              </a:ext>
            </a:extLst>
          </p:cNvPr>
          <p:cNvSpPr/>
          <p:nvPr/>
        </p:nvSpPr>
        <p:spPr>
          <a:xfrm>
            <a:off x="5475092" y="1555797"/>
            <a:ext cx="2003472" cy="15257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685800"/>
            <a:ext cx="6553200" cy="548640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 defTabSz="2109788"/>
            <a:r>
              <a:rPr lang="bn-BD" sz="7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br>
              <a:rPr lang="bn-BD" sz="7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শ্রেনীঃ১০ম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বিষয়ঃপৌরনীতি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ছাত্রঃ৫০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উপঃ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487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১৮-০৯-১৪</a:t>
            </a:r>
          </a:p>
        </p:txBody>
      </p:sp>
    </p:spTree>
    <p:extLst>
      <p:ext uri="{BB962C8B-B14F-4D97-AF65-F5344CB8AC3E}">
        <p14:creationId xmlns:p14="http://schemas.microsoft.com/office/powerpoint/2010/main" val="13418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79322"/>
            <a:ext cx="3733801" cy="4724400"/>
          </a:xfrm>
        </p:spPr>
      </p:pic>
      <p:sp>
        <p:nvSpPr>
          <p:cNvPr id="5" name="TextBox 4"/>
          <p:cNvSpPr txBox="1"/>
          <p:nvPr/>
        </p:nvSpPr>
        <p:spPr>
          <a:xfrm>
            <a:off x="2514600" y="533400"/>
            <a:ext cx="4114800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CA5FF-18E9-473A-9370-AB5038983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9322"/>
            <a:ext cx="3911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1018735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পাঠের নাম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609" y="838200"/>
            <a:ext cx="5715000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02CD5-80B2-49D1-AD67-B864B6AF0B6E}"/>
              </a:ext>
            </a:extLst>
          </p:cNvPr>
          <p:cNvSpPr txBox="1"/>
          <p:nvPr/>
        </p:nvSpPr>
        <p:spPr>
          <a:xfrm>
            <a:off x="800100" y="3124200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নাগরিক  ও নাগরিকতা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581400"/>
            <a:ext cx="6041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নাগরিক ও নাগরিকতা সম্পর্কে বলতে পারবে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২।নাগরিকতা অর্জনের উপায় বলতে পারবে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নাগরিকের অধিকার সর্ম্পকে বলতে পারবে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8319-4D3C-4D86-A32A-2F57056E6DA0}"/>
              </a:ext>
            </a:extLst>
          </p:cNvPr>
          <p:cNvSpPr txBox="1"/>
          <p:nvPr/>
        </p:nvSpPr>
        <p:spPr>
          <a:xfrm>
            <a:off x="1506415" y="1219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...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0155" y="4648200"/>
            <a:ext cx="705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বাংলাদেশে জন্ম গ্রহন করে স্থায়ীভাবে বসবাস করি।রাষ্ট্র প্রদত্ত সকল অধিকার ভোগ করি এবং রাষ্ট্রের প্রতি বিভিন্ন দ্বায়িত্ব ও কর্তব্য পালন করি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599"/>
            <a:ext cx="3733800" cy="3505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609600"/>
            <a:ext cx="3733798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551431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67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705</TotalTime>
  <Words>257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পাঠ পরিচিতি শ্রেনীঃ১০ম বিষয়ঃপৌরনীতি মোট ছাত্রঃ৫০ উপঃ ৪০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suleman miah</cp:lastModifiedBy>
  <cp:revision>101</cp:revision>
  <dcterms:created xsi:type="dcterms:W3CDTF">2006-08-16T00:00:00Z</dcterms:created>
  <dcterms:modified xsi:type="dcterms:W3CDTF">2020-07-23T13:43:26Z</dcterms:modified>
</cp:coreProperties>
</file>