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1" r:id="rId6"/>
    <p:sldId id="262" r:id="rId7"/>
    <p:sldId id="267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60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8139DE-3220-4339-991E-523821927F88}" type="doc">
      <dgm:prSet loTypeId="urn:microsoft.com/office/officeart/2005/8/layout/vList3#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D77B5D-5DAB-4C86-8D94-6977BC73A702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dirty="0" err="1" smtClean="0"/>
            <a:t>শুভেচ্ছা</a:t>
          </a:r>
          <a:r>
            <a:rPr lang="en-US" dirty="0" smtClean="0"/>
            <a:t> ও </a:t>
          </a:r>
          <a:r>
            <a:rPr lang="en-US" dirty="0" err="1" smtClean="0"/>
            <a:t>অভিনন্দন</a:t>
          </a:r>
          <a:endParaRPr lang="en-US" dirty="0"/>
        </a:p>
      </dgm:t>
    </dgm:pt>
    <dgm:pt modelId="{3D51D47B-E1CD-491E-8C8D-0CB10B9BE6AA}" type="parTrans" cxnId="{D52969FA-2FAB-483A-9FA9-32763AED07EA}">
      <dgm:prSet/>
      <dgm:spPr/>
      <dgm:t>
        <a:bodyPr/>
        <a:lstStyle/>
        <a:p>
          <a:endParaRPr lang="en-US"/>
        </a:p>
      </dgm:t>
    </dgm:pt>
    <dgm:pt modelId="{51018569-F4A7-453D-A543-A9C2D9AEF0B1}" type="sibTrans" cxnId="{D52969FA-2FAB-483A-9FA9-32763AED07EA}">
      <dgm:prSet/>
      <dgm:spPr/>
      <dgm:t>
        <a:bodyPr/>
        <a:lstStyle/>
        <a:p>
          <a:endParaRPr lang="en-US"/>
        </a:p>
      </dgm:t>
    </dgm:pt>
    <dgm:pt modelId="{55CE18F8-B433-4E03-A70A-E97C3B93DBF3}" type="pres">
      <dgm:prSet presAssocID="{3C8139DE-3220-4339-991E-523821927F8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F8780D-27D8-42B1-B255-F2AD32B8BA2D}" type="pres">
      <dgm:prSet presAssocID="{35D77B5D-5DAB-4C86-8D94-6977BC73A702}" presName="composite" presStyleCnt="0"/>
      <dgm:spPr/>
      <dgm:t>
        <a:bodyPr/>
        <a:lstStyle/>
        <a:p>
          <a:endParaRPr lang="en-US"/>
        </a:p>
      </dgm:t>
    </dgm:pt>
    <dgm:pt modelId="{4EF07508-C812-49BF-AFFE-19427D4D0532}" type="pres">
      <dgm:prSet presAssocID="{35D77B5D-5DAB-4C86-8D94-6977BC73A702}" presName="imgShp" presStyleLbl="fgImgPlace1" presStyleIdx="0" presStyleCnt="1"/>
      <dgm:spPr/>
      <dgm:t>
        <a:bodyPr/>
        <a:lstStyle/>
        <a:p>
          <a:endParaRPr lang="en-US"/>
        </a:p>
      </dgm:t>
    </dgm:pt>
    <dgm:pt modelId="{5FD5B73A-47F1-45F1-900C-38E0134B58ED}" type="pres">
      <dgm:prSet presAssocID="{35D77B5D-5DAB-4C86-8D94-6977BC73A702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F42A04-EC36-483E-9C02-211684DD1DD2}" type="presOf" srcId="{3C8139DE-3220-4339-991E-523821927F88}" destId="{55CE18F8-B433-4E03-A70A-E97C3B93DBF3}" srcOrd="0" destOrd="0" presId="urn:microsoft.com/office/officeart/2005/8/layout/vList3#1"/>
    <dgm:cxn modelId="{12931301-7740-4E66-8E69-1F13CEF95C21}" type="presOf" srcId="{35D77B5D-5DAB-4C86-8D94-6977BC73A702}" destId="{5FD5B73A-47F1-45F1-900C-38E0134B58ED}" srcOrd="0" destOrd="0" presId="urn:microsoft.com/office/officeart/2005/8/layout/vList3#1"/>
    <dgm:cxn modelId="{D52969FA-2FAB-483A-9FA9-32763AED07EA}" srcId="{3C8139DE-3220-4339-991E-523821927F88}" destId="{35D77B5D-5DAB-4C86-8D94-6977BC73A702}" srcOrd="0" destOrd="0" parTransId="{3D51D47B-E1CD-491E-8C8D-0CB10B9BE6AA}" sibTransId="{51018569-F4A7-453D-A543-A9C2D9AEF0B1}"/>
    <dgm:cxn modelId="{1929204D-B6BF-4715-BDA1-D9E6C7F5F396}" type="presParOf" srcId="{55CE18F8-B433-4E03-A70A-E97C3B93DBF3}" destId="{D1F8780D-27D8-42B1-B255-F2AD32B8BA2D}" srcOrd="0" destOrd="0" presId="urn:microsoft.com/office/officeart/2005/8/layout/vList3#1"/>
    <dgm:cxn modelId="{262E7133-B119-4176-8D06-31DD4D549792}" type="presParOf" srcId="{D1F8780D-27D8-42B1-B255-F2AD32B8BA2D}" destId="{4EF07508-C812-49BF-AFFE-19427D4D0532}" srcOrd="0" destOrd="0" presId="urn:microsoft.com/office/officeart/2005/8/layout/vList3#1"/>
    <dgm:cxn modelId="{A1B5F4F0-C590-410B-9115-F7AC89A0D38B}" type="presParOf" srcId="{D1F8780D-27D8-42B1-B255-F2AD32B8BA2D}" destId="{5FD5B73A-47F1-45F1-900C-38E0134B58E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F24B6C-4AAC-433D-86C5-C9340428CAF5}" type="doc">
      <dgm:prSet loTypeId="urn:microsoft.com/office/officeart/2005/8/layout/target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B1AD39-8684-41D1-9167-E69F5EFCEA34}">
      <dgm:prSet/>
      <dgm:spPr>
        <a:solidFill>
          <a:schemeClr val="bg2"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dirty="0" err="1" smtClean="0">
              <a:solidFill>
                <a:schemeClr val="tx1"/>
              </a:solidFill>
            </a:rPr>
            <a:t>পরিচিতি</a:t>
          </a:r>
          <a:endParaRPr lang="en-US" dirty="0">
            <a:solidFill>
              <a:schemeClr val="tx1"/>
            </a:solidFill>
          </a:endParaRPr>
        </a:p>
      </dgm:t>
    </dgm:pt>
    <dgm:pt modelId="{DEF2BA6E-C410-4C0A-ADD1-CA86C414AFB5}" type="parTrans" cxnId="{662D1F04-6625-4997-ABE2-E0A401905B89}">
      <dgm:prSet/>
      <dgm:spPr/>
      <dgm:t>
        <a:bodyPr/>
        <a:lstStyle/>
        <a:p>
          <a:endParaRPr lang="en-US"/>
        </a:p>
      </dgm:t>
    </dgm:pt>
    <dgm:pt modelId="{38BD9AB2-1B4B-48B8-BF41-592127613F5B}" type="sibTrans" cxnId="{662D1F04-6625-4997-ABE2-E0A401905B89}">
      <dgm:prSet/>
      <dgm:spPr/>
      <dgm:t>
        <a:bodyPr/>
        <a:lstStyle/>
        <a:p>
          <a:endParaRPr lang="en-US"/>
        </a:p>
      </dgm:t>
    </dgm:pt>
    <dgm:pt modelId="{724BF00A-9049-4A5B-B78F-1BCC3696E6E4}" type="pres">
      <dgm:prSet presAssocID="{FFF24B6C-4AAC-433D-86C5-C9340428CAF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41EDE2-5798-49C1-9413-4FEFCEFDB925}" type="pres">
      <dgm:prSet presAssocID="{E9B1AD39-8684-41D1-9167-E69F5EFCEA34}" presName="circle1" presStyleLbl="node1" presStyleIdx="0" presStyleCnt="1"/>
      <dgm:spPr/>
      <dgm:t>
        <a:bodyPr/>
        <a:lstStyle/>
        <a:p>
          <a:endParaRPr lang="en-US"/>
        </a:p>
      </dgm:t>
    </dgm:pt>
    <dgm:pt modelId="{3038F124-B299-4EA5-90C1-4E8A9B9F228A}" type="pres">
      <dgm:prSet presAssocID="{E9B1AD39-8684-41D1-9167-E69F5EFCEA34}" presName="space" presStyleCnt="0"/>
      <dgm:spPr/>
      <dgm:t>
        <a:bodyPr/>
        <a:lstStyle/>
        <a:p>
          <a:endParaRPr lang="en-US"/>
        </a:p>
      </dgm:t>
    </dgm:pt>
    <dgm:pt modelId="{589D069D-FE9E-4525-93E2-B5B300ED8D0D}" type="pres">
      <dgm:prSet presAssocID="{E9B1AD39-8684-41D1-9167-E69F5EFCEA34}" presName="rect1" presStyleLbl="alignAcc1" presStyleIdx="0" presStyleCnt="1"/>
      <dgm:spPr/>
      <dgm:t>
        <a:bodyPr/>
        <a:lstStyle/>
        <a:p>
          <a:endParaRPr lang="en-US"/>
        </a:p>
      </dgm:t>
    </dgm:pt>
    <dgm:pt modelId="{D787664D-3E87-4BE2-AC72-F1393DBC5886}" type="pres">
      <dgm:prSet presAssocID="{E9B1AD39-8684-41D1-9167-E69F5EFCEA34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E2D854-434C-4130-8E43-62828174FA29}" type="presOf" srcId="{E9B1AD39-8684-41D1-9167-E69F5EFCEA34}" destId="{D787664D-3E87-4BE2-AC72-F1393DBC5886}" srcOrd="1" destOrd="0" presId="urn:microsoft.com/office/officeart/2005/8/layout/target3"/>
    <dgm:cxn modelId="{662D1F04-6625-4997-ABE2-E0A401905B89}" srcId="{FFF24B6C-4AAC-433D-86C5-C9340428CAF5}" destId="{E9B1AD39-8684-41D1-9167-E69F5EFCEA34}" srcOrd="0" destOrd="0" parTransId="{DEF2BA6E-C410-4C0A-ADD1-CA86C414AFB5}" sibTransId="{38BD9AB2-1B4B-48B8-BF41-592127613F5B}"/>
    <dgm:cxn modelId="{9AB397B8-2CCC-4C7B-8DB7-123B6A072793}" type="presOf" srcId="{FFF24B6C-4AAC-433D-86C5-C9340428CAF5}" destId="{724BF00A-9049-4A5B-B78F-1BCC3696E6E4}" srcOrd="0" destOrd="0" presId="urn:microsoft.com/office/officeart/2005/8/layout/target3"/>
    <dgm:cxn modelId="{7EA3047E-29A9-4FC3-B2CD-23D82020B029}" type="presOf" srcId="{E9B1AD39-8684-41D1-9167-E69F5EFCEA34}" destId="{589D069D-FE9E-4525-93E2-B5B300ED8D0D}" srcOrd="0" destOrd="0" presId="urn:microsoft.com/office/officeart/2005/8/layout/target3"/>
    <dgm:cxn modelId="{4819FA6F-79E4-4FDC-B26B-E4AB4BA913A8}" type="presParOf" srcId="{724BF00A-9049-4A5B-B78F-1BCC3696E6E4}" destId="{9B41EDE2-5798-49C1-9413-4FEFCEFDB925}" srcOrd="0" destOrd="0" presId="urn:microsoft.com/office/officeart/2005/8/layout/target3"/>
    <dgm:cxn modelId="{EBB72D95-6708-429F-B855-0433447DF384}" type="presParOf" srcId="{724BF00A-9049-4A5B-B78F-1BCC3696E6E4}" destId="{3038F124-B299-4EA5-90C1-4E8A9B9F228A}" srcOrd="1" destOrd="0" presId="urn:microsoft.com/office/officeart/2005/8/layout/target3"/>
    <dgm:cxn modelId="{26F4BEDD-0DC1-4B14-B130-22614BFC7993}" type="presParOf" srcId="{724BF00A-9049-4A5B-B78F-1BCC3696E6E4}" destId="{589D069D-FE9E-4525-93E2-B5B300ED8D0D}" srcOrd="2" destOrd="0" presId="urn:microsoft.com/office/officeart/2005/8/layout/target3"/>
    <dgm:cxn modelId="{AD038E17-27D9-4262-B035-338B782584AC}" type="presParOf" srcId="{724BF00A-9049-4A5B-B78F-1BCC3696E6E4}" destId="{D787664D-3E87-4BE2-AC72-F1393DBC588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F11CFA-13AA-496A-81D2-8A83BFF43EC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84589D-147A-4CD8-A7E5-6671F782BB96}">
      <dgm:prSet/>
      <dgm:spPr>
        <a:solidFill>
          <a:schemeClr val="bg2"/>
        </a:solidFill>
      </dgm:spPr>
      <dgm:t>
        <a:bodyPr/>
        <a:lstStyle/>
        <a:p>
          <a:pPr rtl="0"/>
          <a:r>
            <a:rPr lang="en-US" b="1" baseline="0" dirty="0" err="1" smtClean="0"/>
            <a:t>বিষয়</a:t>
          </a:r>
          <a:r>
            <a:rPr lang="en-US" b="1" baseline="0" dirty="0" smtClean="0"/>
            <a:t> </a:t>
          </a:r>
          <a:r>
            <a:rPr lang="en-US" b="1" baseline="0" dirty="0" err="1" smtClean="0"/>
            <a:t>পরিচিতি</a:t>
          </a:r>
          <a:endParaRPr lang="en-US" b="1" baseline="0" dirty="0"/>
        </a:p>
      </dgm:t>
    </dgm:pt>
    <dgm:pt modelId="{758114C6-E536-4649-BFD4-E44C7CD63763}" type="parTrans" cxnId="{D3E8F4F1-5500-433E-A719-5117B7D669DA}">
      <dgm:prSet/>
      <dgm:spPr/>
      <dgm:t>
        <a:bodyPr/>
        <a:lstStyle/>
        <a:p>
          <a:endParaRPr lang="en-US"/>
        </a:p>
      </dgm:t>
    </dgm:pt>
    <dgm:pt modelId="{3C84514E-CAF2-4D38-AB21-565E3E9496D4}" type="sibTrans" cxnId="{D3E8F4F1-5500-433E-A719-5117B7D669DA}">
      <dgm:prSet/>
      <dgm:spPr/>
      <dgm:t>
        <a:bodyPr/>
        <a:lstStyle/>
        <a:p>
          <a:endParaRPr lang="en-US"/>
        </a:p>
      </dgm:t>
    </dgm:pt>
    <dgm:pt modelId="{0743AAB4-F4DB-437B-9FD8-4A924C6B8E6B}" type="pres">
      <dgm:prSet presAssocID="{01F11CFA-13AA-496A-81D2-8A83BFF43EC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1C35B0E-22F5-4ACD-A9E1-E51371CE1566}" type="pres">
      <dgm:prSet presAssocID="{6884589D-147A-4CD8-A7E5-6671F782BB96}" presName="horFlow" presStyleCnt="0"/>
      <dgm:spPr/>
    </dgm:pt>
    <dgm:pt modelId="{2726CEDC-51F2-49F5-862B-35B6616FC870}" type="pres">
      <dgm:prSet presAssocID="{6884589D-147A-4CD8-A7E5-6671F782BB96}" presName="bigChev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C36266FB-4A7C-4CEB-83C8-C947ECE1277B}" type="presOf" srcId="{6884589D-147A-4CD8-A7E5-6671F782BB96}" destId="{2726CEDC-51F2-49F5-862B-35B6616FC870}" srcOrd="0" destOrd="0" presId="urn:microsoft.com/office/officeart/2005/8/layout/lProcess3"/>
    <dgm:cxn modelId="{D3E8F4F1-5500-433E-A719-5117B7D669DA}" srcId="{01F11CFA-13AA-496A-81D2-8A83BFF43EC9}" destId="{6884589D-147A-4CD8-A7E5-6671F782BB96}" srcOrd="0" destOrd="0" parTransId="{758114C6-E536-4649-BFD4-E44C7CD63763}" sibTransId="{3C84514E-CAF2-4D38-AB21-565E3E9496D4}"/>
    <dgm:cxn modelId="{DBC78723-5761-4F5D-A541-ADB6DC47A8F3}" type="presOf" srcId="{01F11CFA-13AA-496A-81D2-8A83BFF43EC9}" destId="{0743AAB4-F4DB-437B-9FD8-4A924C6B8E6B}" srcOrd="0" destOrd="0" presId="urn:microsoft.com/office/officeart/2005/8/layout/lProcess3"/>
    <dgm:cxn modelId="{EED669A1-96B2-40DA-8834-465124C92C78}" type="presParOf" srcId="{0743AAB4-F4DB-437B-9FD8-4A924C6B8E6B}" destId="{31C35B0E-22F5-4ACD-A9E1-E51371CE1566}" srcOrd="0" destOrd="0" presId="urn:microsoft.com/office/officeart/2005/8/layout/lProcess3"/>
    <dgm:cxn modelId="{40530079-81BD-4E60-9429-F441EE4677F6}" type="presParOf" srcId="{31C35B0E-22F5-4ACD-A9E1-E51371CE1566}" destId="{2726CEDC-51F2-49F5-862B-35B6616FC87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8B8B53-085C-4353-B816-CF167E5E502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5441BA-CC10-473C-97F1-91939835C1D0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1" baseline="0" dirty="0" err="1" smtClean="0">
              <a:solidFill>
                <a:schemeClr val="tx1"/>
              </a:solidFill>
            </a:rPr>
            <a:t>পাঠ</a:t>
          </a:r>
          <a:r>
            <a:rPr lang="en-US" b="1" baseline="0" dirty="0" smtClean="0">
              <a:solidFill>
                <a:schemeClr val="tx1"/>
              </a:solidFill>
            </a:rPr>
            <a:t> </a:t>
          </a:r>
          <a:r>
            <a:rPr lang="en-US" b="1" baseline="0" dirty="0" err="1" smtClean="0">
              <a:solidFill>
                <a:schemeClr val="tx1"/>
              </a:solidFill>
            </a:rPr>
            <a:t>শেষে</a:t>
          </a:r>
          <a:r>
            <a:rPr lang="en-US" b="1" baseline="0" dirty="0" smtClean="0">
              <a:solidFill>
                <a:schemeClr val="tx1"/>
              </a:solidFill>
            </a:rPr>
            <a:t> </a:t>
          </a:r>
          <a:r>
            <a:rPr lang="en-US" b="1" baseline="0" dirty="0" err="1" smtClean="0">
              <a:solidFill>
                <a:schemeClr val="tx1"/>
              </a:solidFill>
            </a:rPr>
            <a:t>শিক্ষার্থীরা</a:t>
          </a:r>
          <a:r>
            <a:rPr lang="en-US" b="1" baseline="0" dirty="0" smtClean="0">
              <a:solidFill>
                <a:schemeClr val="tx1"/>
              </a:solidFill>
            </a:rPr>
            <a:t> </a:t>
          </a:r>
          <a:r>
            <a:rPr lang="en-US" b="1" baseline="0" dirty="0" err="1" smtClean="0">
              <a:solidFill>
                <a:schemeClr val="tx1"/>
              </a:solidFill>
            </a:rPr>
            <a:t>জানতে</a:t>
          </a:r>
          <a:r>
            <a:rPr lang="en-US" b="1" baseline="0" dirty="0" smtClean="0">
              <a:solidFill>
                <a:schemeClr val="tx1"/>
              </a:solidFill>
            </a:rPr>
            <a:t> </a:t>
          </a:r>
          <a:r>
            <a:rPr lang="en-US" b="1" baseline="0" dirty="0" err="1" smtClean="0">
              <a:solidFill>
                <a:schemeClr val="tx1"/>
              </a:solidFill>
            </a:rPr>
            <a:t>পারবে</a:t>
          </a:r>
          <a:r>
            <a:rPr lang="en-US" b="1" baseline="0" dirty="0" smtClean="0">
              <a:solidFill>
                <a:schemeClr val="tx1"/>
              </a:solidFill>
            </a:rPr>
            <a:t>-</a:t>
          </a:r>
          <a:endParaRPr lang="en-US" b="1" baseline="0" dirty="0">
            <a:solidFill>
              <a:schemeClr val="tx1"/>
            </a:solidFill>
          </a:endParaRPr>
        </a:p>
      </dgm:t>
    </dgm:pt>
    <dgm:pt modelId="{20C72791-9B61-4D50-9015-F8EC019573EE}" type="parTrans" cxnId="{CE25E6DA-1C9A-4087-90BC-22AA8C8A1C86}">
      <dgm:prSet/>
      <dgm:spPr/>
      <dgm:t>
        <a:bodyPr/>
        <a:lstStyle/>
        <a:p>
          <a:endParaRPr lang="en-US"/>
        </a:p>
      </dgm:t>
    </dgm:pt>
    <dgm:pt modelId="{45B23054-E270-4896-8F4C-47137492FB3D}" type="sibTrans" cxnId="{CE25E6DA-1C9A-4087-90BC-22AA8C8A1C86}">
      <dgm:prSet/>
      <dgm:spPr/>
      <dgm:t>
        <a:bodyPr/>
        <a:lstStyle/>
        <a:p>
          <a:endParaRPr lang="en-US"/>
        </a:p>
      </dgm:t>
    </dgm:pt>
    <dgm:pt modelId="{42D900D9-6994-44BA-AEE7-40EB05591DB6}" type="pres">
      <dgm:prSet presAssocID="{CE8B8B53-085C-4353-B816-CF167E5E502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D93C2C-68D2-4651-BEC5-5AEFC74CB643}" type="pres">
      <dgm:prSet presAssocID="{BE5441BA-CC10-473C-97F1-91939835C1D0}" presName="circle1" presStyleLbl="node1" presStyleIdx="0" presStyleCnt="1"/>
      <dgm:spPr/>
    </dgm:pt>
    <dgm:pt modelId="{5C39E4F5-AF9A-4234-888A-4161B2573089}" type="pres">
      <dgm:prSet presAssocID="{BE5441BA-CC10-473C-97F1-91939835C1D0}" presName="space" presStyleCnt="0"/>
      <dgm:spPr/>
    </dgm:pt>
    <dgm:pt modelId="{861A0788-3582-4C5C-8F3E-674B70AF4AB8}" type="pres">
      <dgm:prSet presAssocID="{BE5441BA-CC10-473C-97F1-91939835C1D0}" presName="rect1" presStyleLbl="alignAcc1" presStyleIdx="0" presStyleCnt="1" custScaleX="100000"/>
      <dgm:spPr/>
      <dgm:t>
        <a:bodyPr/>
        <a:lstStyle/>
        <a:p>
          <a:endParaRPr lang="en-US"/>
        </a:p>
      </dgm:t>
    </dgm:pt>
    <dgm:pt modelId="{8BCE4717-F2B9-4932-A08D-DBDA756A8651}" type="pres">
      <dgm:prSet presAssocID="{BE5441BA-CC10-473C-97F1-91939835C1D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5423D2-CF1E-4B3F-8049-5D257A9D39B4}" type="presOf" srcId="{BE5441BA-CC10-473C-97F1-91939835C1D0}" destId="{8BCE4717-F2B9-4932-A08D-DBDA756A8651}" srcOrd="1" destOrd="0" presId="urn:microsoft.com/office/officeart/2005/8/layout/target3"/>
    <dgm:cxn modelId="{9488E45B-5D64-4462-A6D9-0EA3273A4B5A}" type="presOf" srcId="{CE8B8B53-085C-4353-B816-CF167E5E5021}" destId="{42D900D9-6994-44BA-AEE7-40EB05591DB6}" srcOrd="0" destOrd="0" presId="urn:microsoft.com/office/officeart/2005/8/layout/target3"/>
    <dgm:cxn modelId="{CE25E6DA-1C9A-4087-90BC-22AA8C8A1C86}" srcId="{CE8B8B53-085C-4353-B816-CF167E5E5021}" destId="{BE5441BA-CC10-473C-97F1-91939835C1D0}" srcOrd="0" destOrd="0" parTransId="{20C72791-9B61-4D50-9015-F8EC019573EE}" sibTransId="{45B23054-E270-4896-8F4C-47137492FB3D}"/>
    <dgm:cxn modelId="{7424B486-8423-4A64-A01B-6FC4C16CBB53}" type="presOf" srcId="{BE5441BA-CC10-473C-97F1-91939835C1D0}" destId="{861A0788-3582-4C5C-8F3E-674B70AF4AB8}" srcOrd="0" destOrd="0" presId="urn:microsoft.com/office/officeart/2005/8/layout/target3"/>
    <dgm:cxn modelId="{5E7B8E92-4E41-4689-BDDA-7E604B8C4CCC}" type="presParOf" srcId="{42D900D9-6994-44BA-AEE7-40EB05591DB6}" destId="{9FD93C2C-68D2-4651-BEC5-5AEFC74CB643}" srcOrd="0" destOrd="0" presId="urn:microsoft.com/office/officeart/2005/8/layout/target3"/>
    <dgm:cxn modelId="{56413A85-4327-401D-A43E-22ED2B87611C}" type="presParOf" srcId="{42D900D9-6994-44BA-AEE7-40EB05591DB6}" destId="{5C39E4F5-AF9A-4234-888A-4161B2573089}" srcOrd="1" destOrd="0" presId="urn:microsoft.com/office/officeart/2005/8/layout/target3"/>
    <dgm:cxn modelId="{A926647A-53BE-48A1-A0AF-8AC11A0D53CD}" type="presParOf" srcId="{42D900D9-6994-44BA-AEE7-40EB05591DB6}" destId="{861A0788-3582-4C5C-8F3E-674B70AF4AB8}" srcOrd="2" destOrd="0" presId="urn:microsoft.com/office/officeart/2005/8/layout/target3"/>
    <dgm:cxn modelId="{768F8885-0450-446B-9B0B-A3AC403E9004}" type="presParOf" srcId="{42D900D9-6994-44BA-AEE7-40EB05591DB6}" destId="{8BCE4717-F2B9-4932-A08D-DBDA756A865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EBF59D-2B4F-479C-955B-2A26C9C43411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40C29-D104-4245-89BA-13E8BA9709CE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dirty="0" err="1" smtClean="0"/>
            <a:t>পাঠ</a:t>
          </a:r>
          <a:r>
            <a:rPr lang="en-US" dirty="0" smtClean="0"/>
            <a:t> </a:t>
          </a:r>
          <a:r>
            <a:rPr lang="en-US" dirty="0" err="1" smtClean="0"/>
            <a:t>ঘোষনা</a:t>
          </a:r>
          <a:endParaRPr lang="en-US" dirty="0"/>
        </a:p>
      </dgm:t>
    </dgm:pt>
    <dgm:pt modelId="{EE3E1A86-9025-463E-A0BE-0CD4FD1EE329}" type="parTrans" cxnId="{40337942-4066-4B54-BDDE-ABFB20574B0C}">
      <dgm:prSet/>
      <dgm:spPr/>
      <dgm:t>
        <a:bodyPr/>
        <a:lstStyle/>
        <a:p>
          <a:endParaRPr lang="en-US"/>
        </a:p>
      </dgm:t>
    </dgm:pt>
    <dgm:pt modelId="{6FE40DA1-625B-4774-B133-3CC258200A54}" type="sibTrans" cxnId="{40337942-4066-4B54-BDDE-ABFB20574B0C}">
      <dgm:prSet/>
      <dgm:spPr/>
      <dgm:t>
        <a:bodyPr/>
        <a:lstStyle/>
        <a:p>
          <a:endParaRPr lang="en-US"/>
        </a:p>
      </dgm:t>
    </dgm:pt>
    <dgm:pt modelId="{AD1E2DDA-138E-4442-9127-6700A32C9EBC}" type="pres">
      <dgm:prSet presAssocID="{75EBF59D-2B4F-479C-955B-2A26C9C434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660C3F-F94F-4C54-958B-FE4A7ED85DB2}" type="pres">
      <dgm:prSet presAssocID="{2E040C29-D104-4245-89BA-13E8BA9709CE}" presName="linNode" presStyleCnt="0"/>
      <dgm:spPr/>
    </dgm:pt>
    <dgm:pt modelId="{F266203B-649A-4D66-9225-0B3A5FE7B218}" type="pres">
      <dgm:prSet presAssocID="{2E040C29-D104-4245-89BA-13E8BA9709CE}" presName="parentText" presStyleLbl="node1" presStyleIdx="0" presStyleCnt="1" custLinFactNeighborX="3704" custLinFactNeighborY="-825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FAF9F8-AC70-4D55-B828-C26EDA8C8330}" type="presOf" srcId="{2E040C29-D104-4245-89BA-13E8BA9709CE}" destId="{F266203B-649A-4D66-9225-0B3A5FE7B218}" srcOrd="0" destOrd="0" presId="urn:microsoft.com/office/officeart/2005/8/layout/vList5"/>
    <dgm:cxn modelId="{40337942-4066-4B54-BDDE-ABFB20574B0C}" srcId="{75EBF59D-2B4F-479C-955B-2A26C9C43411}" destId="{2E040C29-D104-4245-89BA-13E8BA9709CE}" srcOrd="0" destOrd="0" parTransId="{EE3E1A86-9025-463E-A0BE-0CD4FD1EE329}" sibTransId="{6FE40DA1-625B-4774-B133-3CC258200A54}"/>
    <dgm:cxn modelId="{E82A2DF1-EDE7-447F-8A9A-E81990A8ED7D}" type="presOf" srcId="{75EBF59D-2B4F-479C-955B-2A26C9C43411}" destId="{AD1E2DDA-138E-4442-9127-6700A32C9EBC}" srcOrd="0" destOrd="0" presId="urn:microsoft.com/office/officeart/2005/8/layout/vList5"/>
    <dgm:cxn modelId="{57248DA4-ED29-446C-9762-984BA904489E}" type="presParOf" srcId="{AD1E2DDA-138E-4442-9127-6700A32C9EBC}" destId="{AF660C3F-F94F-4C54-958B-FE4A7ED85DB2}" srcOrd="0" destOrd="0" presId="urn:microsoft.com/office/officeart/2005/8/layout/vList5"/>
    <dgm:cxn modelId="{A50F12C6-C043-41F8-9CC5-FBDFC01B87C4}" type="presParOf" srcId="{AF660C3F-F94F-4C54-958B-FE4A7ED85DB2}" destId="{F266203B-649A-4D66-9225-0B3A5FE7B21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E809924-6722-44B1-A604-2E8094DD6E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BE75A3-B4C4-403C-BD6B-DAC99B4A1A44}">
      <dgm:prSet phldrT="[Text]" custT="1"/>
      <dgm:spPr>
        <a:solidFill>
          <a:schemeClr val="bg2"/>
        </a:solidFill>
      </dgm:spPr>
      <dgm:t>
        <a:bodyPr/>
        <a:lstStyle/>
        <a:p>
          <a:pPr algn="ctr"/>
          <a:r>
            <a:rPr lang="en-US" sz="3200" dirty="0" err="1" smtClean="0"/>
            <a:t>একক</a:t>
          </a:r>
          <a:r>
            <a:rPr lang="en-US" sz="3200" dirty="0" smtClean="0"/>
            <a:t> </a:t>
          </a:r>
          <a:r>
            <a:rPr lang="en-US" sz="3200" dirty="0" err="1" smtClean="0"/>
            <a:t>কাজ</a:t>
          </a:r>
          <a:endParaRPr lang="en-US" sz="3200" dirty="0"/>
        </a:p>
      </dgm:t>
    </dgm:pt>
    <dgm:pt modelId="{29EFACD2-31F4-4816-8D74-F08F3BEDA3E8}" type="parTrans" cxnId="{2AF36708-9B6F-4F99-B5C3-12ED1252C32A}">
      <dgm:prSet/>
      <dgm:spPr/>
      <dgm:t>
        <a:bodyPr/>
        <a:lstStyle/>
        <a:p>
          <a:endParaRPr lang="en-US"/>
        </a:p>
      </dgm:t>
    </dgm:pt>
    <dgm:pt modelId="{2C4A8127-3ED4-4804-926F-755CFDCEFCAD}" type="sibTrans" cxnId="{2AF36708-9B6F-4F99-B5C3-12ED1252C32A}">
      <dgm:prSet/>
      <dgm:spPr/>
      <dgm:t>
        <a:bodyPr/>
        <a:lstStyle/>
        <a:p>
          <a:endParaRPr lang="en-US"/>
        </a:p>
      </dgm:t>
    </dgm:pt>
    <dgm:pt modelId="{75F2BC6C-45B4-4877-BADB-806FDE0A700D}">
      <dgm:prSet phldrT="[Text]" custT="1"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400" dirty="0" smtClean="0"/>
            <a:t> </a:t>
          </a:r>
          <a:r>
            <a:rPr lang="en-US" sz="2400" dirty="0" err="1" smtClean="0"/>
            <a:t>অর্থনীতির</a:t>
          </a:r>
          <a:r>
            <a:rPr lang="en-US" sz="2400" dirty="0" smtClean="0"/>
            <a:t> </a:t>
          </a:r>
          <a:r>
            <a:rPr lang="en-US" sz="2400" dirty="0" err="1" smtClean="0"/>
            <a:t>মূল</a:t>
          </a:r>
          <a:r>
            <a:rPr lang="en-US" sz="2400" dirty="0" smtClean="0"/>
            <a:t> </a:t>
          </a:r>
          <a:r>
            <a:rPr lang="en-US" sz="2400" dirty="0" err="1" smtClean="0"/>
            <a:t>অর্থনৈতিক</a:t>
          </a:r>
          <a:r>
            <a:rPr lang="en-US" sz="2400" dirty="0" smtClean="0"/>
            <a:t> </a:t>
          </a:r>
          <a:r>
            <a:rPr lang="en-US" sz="2400" dirty="0" err="1" smtClean="0"/>
            <a:t>সমস্যা</a:t>
          </a:r>
          <a:r>
            <a:rPr lang="en-US" sz="2400" dirty="0" smtClean="0"/>
            <a:t> </a:t>
          </a:r>
          <a:r>
            <a:rPr lang="en-US" sz="2400" dirty="0" err="1" smtClean="0"/>
            <a:t>উল্লেখ</a:t>
          </a:r>
          <a:r>
            <a:rPr lang="en-US" sz="2400" dirty="0" smtClean="0"/>
            <a:t> </a:t>
          </a:r>
          <a:r>
            <a:rPr lang="en-US" sz="2400" dirty="0" err="1" smtClean="0"/>
            <a:t>কর</a:t>
          </a:r>
          <a:r>
            <a:rPr lang="en-US" sz="2400" dirty="0" smtClean="0"/>
            <a:t>। </a:t>
          </a:r>
          <a:endParaRPr lang="en-US" sz="2400" dirty="0"/>
        </a:p>
      </dgm:t>
    </dgm:pt>
    <dgm:pt modelId="{516FB7CC-27AF-4937-9D22-47F1BE846999}" type="parTrans" cxnId="{60EDCAEC-3154-404F-BC9C-7E0EEB7921D7}">
      <dgm:prSet/>
      <dgm:spPr/>
      <dgm:t>
        <a:bodyPr/>
        <a:lstStyle/>
        <a:p>
          <a:endParaRPr lang="en-US"/>
        </a:p>
      </dgm:t>
    </dgm:pt>
    <dgm:pt modelId="{62458AAD-8C05-4C94-B46E-F77114E0FD1C}" type="sibTrans" cxnId="{60EDCAEC-3154-404F-BC9C-7E0EEB7921D7}">
      <dgm:prSet/>
      <dgm:spPr/>
      <dgm:t>
        <a:bodyPr/>
        <a:lstStyle/>
        <a:p>
          <a:endParaRPr lang="en-US"/>
        </a:p>
      </dgm:t>
    </dgm:pt>
    <dgm:pt modelId="{B74B7467-ACCE-4253-8A4A-4E7D51E25285}" type="pres">
      <dgm:prSet presAssocID="{0E809924-6722-44B1-A604-2E8094DD6E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55A125-6CA3-4D0B-970B-8934994FF5BE}" type="pres">
      <dgm:prSet presAssocID="{D5BE75A3-B4C4-403C-BD6B-DAC99B4A1A44}" presName="parentText" presStyleLbl="node1" presStyleIdx="0" presStyleCnt="1" custAng="0" custScaleX="87500" custLinFactY="-22173" custLinFactNeighborX="125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5F9BCC-1C78-494E-933F-4B6B2BDED3B4}" type="pres">
      <dgm:prSet presAssocID="{D5BE75A3-B4C4-403C-BD6B-DAC99B4A1A44}" presName="childText" presStyleLbl="revTx" presStyleIdx="0" presStyleCnt="1" custScaleY="1016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F36708-9B6F-4F99-B5C3-12ED1252C32A}" srcId="{0E809924-6722-44B1-A604-2E8094DD6EB8}" destId="{D5BE75A3-B4C4-403C-BD6B-DAC99B4A1A44}" srcOrd="0" destOrd="0" parTransId="{29EFACD2-31F4-4816-8D74-F08F3BEDA3E8}" sibTransId="{2C4A8127-3ED4-4804-926F-755CFDCEFCAD}"/>
    <dgm:cxn modelId="{60EDCAEC-3154-404F-BC9C-7E0EEB7921D7}" srcId="{D5BE75A3-B4C4-403C-BD6B-DAC99B4A1A44}" destId="{75F2BC6C-45B4-4877-BADB-806FDE0A700D}" srcOrd="0" destOrd="0" parTransId="{516FB7CC-27AF-4937-9D22-47F1BE846999}" sibTransId="{62458AAD-8C05-4C94-B46E-F77114E0FD1C}"/>
    <dgm:cxn modelId="{937D471E-6D15-4058-A0B6-B602E9275A91}" type="presOf" srcId="{0E809924-6722-44B1-A604-2E8094DD6EB8}" destId="{B74B7467-ACCE-4253-8A4A-4E7D51E25285}" srcOrd="0" destOrd="0" presId="urn:microsoft.com/office/officeart/2005/8/layout/vList2"/>
    <dgm:cxn modelId="{9364E79B-57C2-41D3-8EC1-0F4E87B113C9}" type="presOf" srcId="{75F2BC6C-45B4-4877-BADB-806FDE0A700D}" destId="{0C5F9BCC-1C78-494E-933F-4B6B2BDED3B4}" srcOrd="0" destOrd="0" presId="urn:microsoft.com/office/officeart/2005/8/layout/vList2"/>
    <dgm:cxn modelId="{ED27F074-B9E6-47DF-94D7-9C6650514071}" type="presOf" srcId="{D5BE75A3-B4C4-403C-BD6B-DAC99B4A1A44}" destId="{7A55A125-6CA3-4D0B-970B-8934994FF5BE}" srcOrd="0" destOrd="0" presId="urn:microsoft.com/office/officeart/2005/8/layout/vList2"/>
    <dgm:cxn modelId="{2D7ABAC0-A0C7-47FC-9F83-85EAFFC1B893}" type="presParOf" srcId="{B74B7467-ACCE-4253-8A4A-4E7D51E25285}" destId="{7A55A125-6CA3-4D0B-970B-8934994FF5BE}" srcOrd="0" destOrd="0" presId="urn:microsoft.com/office/officeart/2005/8/layout/vList2"/>
    <dgm:cxn modelId="{230EA41E-EA2E-4640-84BA-4BE9584DA088}" type="presParOf" srcId="{B74B7467-ACCE-4253-8A4A-4E7D51E25285}" destId="{0C5F9BCC-1C78-494E-933F-4B6B2BDED3B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CC6CE4E-988D-4889-8A9D-A3716E806A72}" type="doc">
      <dgm:prSet loTypeId="urn:microsoft.com/office/officeart/2005/8/layout/vList3#4" loCatId="list" qsTypeId="urn:microsoft.com/office/officeart/2005/8/quickstyle/simple2" qsCatId="simple" csTypeId="urn:microsoft.com/office/officeart/2005/8/colors/accent1_2" csCatId="accent1" phldr="1"/>
      <dgm:spPr/>
    </dgm:pt>
    <dgm:pt modelId="{F532B340-2FFE-49B6-89A0-6FE2B57D529B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 err="1" smtClean="0"/>
            <a:t>দলীয়</a:t>
          </a:r>
          <a:r>
            <a:rPr lang="en-US" dirty="0" smtClean="0"/>
            <a:t> </a:t>
          </a:r>
          <a:r>
            <a:rPr lang="en-US" dirty="0" err="1" smtClean="0"/>
            <a:t>কাজ</a:t>
          </a:r>
          <a:endParaRPr lang="en-US" dirty="0"/>
        </a:p>
      </dgm:t>
    </dgm:pt>
    <dgm:pt modelId="{3295B2E0-751A-4F84-8F4A-5738464FB89A}" type="parTrans" cxnId="{3EBD3F5C-6AD7-46E7-8FE8-7C7D86282852}">
      <dgm:prSet/>
      <dgm:spPr/>
      <dgm:t>
        <a:bodyPr/>
        <a:lstStyle/>
        <a:p>
          <a:endParaRPr lang="en-US"/>
        </a:p>
      </dgm:t>
    </dgm:pt>
    <dgm:pt modelId="{AADEB69F-5ECE-4967-9B06-73E35BD8922A}" type="sibTrans" cxnId="{3EBD3F5C-6AD7-46E7-8FE8-7C7D86282852}">
      <dgm:prSet/>
      <dgm:spPr/>
      <dgm:t>
        <a:bodyPr/>
        <a:lstStyle/>
        <a:p>
          <a:endParaRPr lang="en-US"/>
        </a:p>
      </dgm:t>
    </dgm:pt>
    <dgm:pt modelId="{64927B84-73DF-4EAF-802F-385FBA965C28}" type="pres">
      <dgm:prSet presAssocID="{0CC6CE4E-988D-4889-8A9D-A3716E806A72}" presName="linearFlow" presStyleCnt="0">
        <dgm:presLayoutVars>
          <dgm:dir/>
          <dgm:resizeHandles val="exact"/>
        </dgm:presLayoutVars>
      </dgm:prSet>
      <dgm:spPr/>
    </dgm:pt>
    <dgm:pt modelId="{2CCB73B0-3495-47BA-8C3B-FD2B88E2CF45}" type="pres">
      <dgm:prSet presAssocID="{F532B340-2FFE-49B6-89A0-6FE2B57D529B}" presName="composite" presStyleCnt="0"/>
      <dgm:spPr/>
    </dgm:pt>
    <dgm:pt modelId="{9FED2074-C49C-4E2F-B083-1FFAC7E7D889}" type="pres">
      <dgm:prSet presAssocID="{F532B340-2FFE-49B6-89A0-6FE2B57D529B}" presName="imgShp" presStyleLbl="fgImgPlace1" presStyleIdx="0" presStyleCnt="1" custScaleX="49400" custScaleY="41930" custLinFactNeighborX="-21614" custLinFactNeighborY="-84460"/>
      <dgm:spPr/>
    </dgm:pt>
    <dgm:pt modelId="{DC3DE62A-E483-4C37-A46A-3C5A3584D4B5}" type="pres">
      <dgm:prSet presAssocID="{F532B340-2FFE-49B6-89A0-6FE2B57D529B}" presName="txShp" presStyleLbl="node1" presStyleIdx="0" presStyleCnt="1" custScaleX="150376" custScaleY="39440" custLinFactY="-3679" custLinFactNeighborX="-188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BD3F5C-6AD7-46E7-8FE8-7C7D86282852}" srcId="{0CC6CE4E-988D-4889-8A9D-A3716E806A72}" destId="{F532B340-2FFE-49B6-89A0-6FE2B57D529B}" srcOrd="0" destOrd="0" parTransId="{3295B2E0-751A-4F84-8F4A-5738464FB89A}" sibTransId="{AADEB69F-5ECE-4967-9B06-73E35BD8922A}"/>
    <dgm:cxn modelId="{A0B9F6C4-DC6A-4B67-ADFB-64A75FC1FA62}" type="presOf" srcId="{F532B340-2FFE-49B6-89A0-6FE2B57D529B}" destId="{DC3DE62A-E483-4C37-A46A-3C5A3584D4B5}" srcOrd="0" destOrd="0" presId="urn:microsoft.com/office/officeart/2005/8/layout/vList3#4"/>
    <dgm:cxn modelId="{FF0CBD1B-2771-4272-B74D-9A019A0B6D45}" type="presOf" srcId="{0CC6CE4E-988D-4889-8A9D-A3716E806A72}" destId="{64927B84-73DF-4EAF-802F-385FBA965C28}" srcOrd="0" destOrd="0" presId="urn:microsoft.com/office/officeart/2005/8/layout/vList3#4"/>
    <dgm:cxn modelId="{589456D3-FF5B-4757-B31D-67766E2DE21A}" type="presParOf" srcId="{64927B84-73DF-4EAF-802F-385FBA965C28}" destId="{2CCB73B0-3495-47BA-8C3B-FD2B88E2CF45}" srcOrd="0" destOrd="0" presId="urn:microsoft.com/office/officeart/2005/8/layout/vList3#4"/>
    <dgm:cxn modelId="{97822F90-6E9B-4682-A09E-0E6747D35D73}" type="presParOf" srcId="{2CCB73B0-3495-47BA-8C3B-FD2B88E2CF45}" destId="{9FED2074-C49C-4E2F-B083-1FFAC7E7D889}" srcOrd="0" destOrd="0" presId="urn:microsoft.com/office/officeart/2005/8/layout/vList3#4"/>
    <dgm:cxn modelId="{B981FB97-2973-4806-AA4D-467B48D3296A}" type="presParOf" srcId="{2CCB73B0-3495-47BA-8C3B-FD2B88E2CF45}" destId="{DC3DE62A-E483-4C37-A46A-3C5A3584D4B5}" srcOrd="1" destOrd="0" presId="urn:microsoft.com/office/officeart/2005/8/layout/vList3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A32D1D-3288-40DA-AD71-9E526A85BC4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486DDA-54C7-47F0-906A-2FAC3F37B282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1" baseline="0" dirty="0" err="1" smtClean="0">
              <a:solidFill>
                <a:schemeClr val="tx1"/>
              </a:solidFill>
            </a:rPr>
            <a:t>ধন্যবাদ</a:t>
          </a:r>
          <a:r>
            <a:rPr lang="en-US" b="1" baseline="0" dirty="0" smtClean="0">
              <a:solidFill>
                <a:schemeClr val="tx1"/>
              </a:solidFill>
            </a:rPr>
            <a:t> </a:t>
          </a:r>
          <a:r>
            <a:rPr lang="en-US" b="1" baseline="0" dirty="0" err="1" smtClean="0">
              <a:solidFill>
                <a:schemeClr val="tx1"/>
              </a:solidFill>
            </a:rPr>
            <a:t>সবাইকে</a:t>
          </a:r>
          <a:endParaRPr lang="en-US" b="1" baseline="0" dirty="0">
            <a:solidFill>
              <a:schemeClr val="tx1"/>
            </a:solidFill>
          </a:endParaRPr>
        </a:p>
      </dgm:t>
    </dgm:pt>
    <dgm:pt modelId="{E143DE99-918A-4754-AFCE-474EE81A6802}" type="parTrans" cxnId="{6B3AC835-AA60-4AA4-B50D-C6589960A938}">
      <dgm:prSet/>
      <dgm:spPr/>
      <dgm:t>
        <a:bodyPr/>
        <a:lstStyle/>
        <a:p>
          <a:endParaRPr lang="en-US"/>
        </a:p>
      </dgm:t>
    </dgm:pt>
    <dgm:pt modelId="{664A7E17-92C9-49D1-A19F-F9368723BC61}" type="sibTrans" cxnId="{6B3AC835-AA60-4AA4-B50D-C6589960A938}">
      <dgm:prSet/>
      <dgm:spPr/>
      <dgm:t>
        <a:bodyPr/>
        <a:lstStyle/>
        <a:p>
          <a:endParaRPr lang="en-US"/>
        </a:p>
      </dgm:t>
    </dgm:pt>
    <dgm:pt modelId="{6CB932DD-5608-410D-B3A2-638CAD38D8E8}" type="pres">
      <dgm:prSet presAssocID="{05A32D1D-3288-40DA-AD71-9E526A85BC4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C02E40-308D-4E81-854D-D8F8C347BE89}" type="pres">
      <dgm:prSet presAssocID="{35486DDA-54C7-47F0-906A-2FAC3F37B282}" presName="circle1" presStyleLbl="node1" presStyleIdx="0" presStyleCnt="1"/>
      <dgm:spPr/>
    </dgm:pt>
    <dgm:pt modelId="{76430CDA-A960-470C-8FAE-080B5175BA58}" type="pres">
      <dgm:prSet presAssocID="{35486DDA-54C7-47F0-906A-2FAC3F37B282}" presName="space" presStyleCnt="0"/>
      <dgm:spPr/>
    </dgm:pt>
    <dgm:pt modelId="{49D9C5A3-310F-4D4C-80EA-CD9A2AD28AA3}" type="pres">
      <dgm:prSet presAssocID="{35486DDA-54C7-47F0-906A-2FAC3F37B282}" presName="rect1" presStyleLbl="alignAcc1" presStyleIdx="0" presStyleCnt="1" custScaleX="100000"/>
      <dgm:spPr/>
      <dgm:t>
        <a:bodyPr/>
        <a:lstStyle/>
        <a:p>
          <a:endParaRPr lang="en-US"/>
        </a:p>
      </dgm:t>
    </dgm:pt>
    <dgm:pt modelId="{F63E983B-D7D8-4FBB-A41C-63BDD6807993}" type="pres">
      <dgm:prSet presAssocID="{35486DDA-54C7-47F0-906A-2FAC3F37B28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3A6FCB-0C56-4408-A2E2-A99DE26571D6}" type="presOf" srcId="{05A32D1D-3288-40DA-AD71-9E526A85BC48}" destId="{6CB932DD-5608-410D-B3A2-638CAD38D8E8}" srcOrd="0" destOrd="0" presId="urn:microsoft.com/office/officeart/2005/8/layout/target3"/>
    <dgm:cxn modelId="{6B3AC835-AA60-4AA4-B50D-C6589960A938}" srcId="{05A32D1D-3288-40DA-AD71-9E526A85BC48}" destId="{35486DDA-54C7-47F0-906A-2FAC3F37B282}" srcOrd="0" destOrd="0" parTransId="{E143DE99-918A-4754-AFCE-474EE81A6802}" sibTransId="{664A7E17-92C9-49D1-A19F-F9368723BC61}"/>
    <dgm:cxn modelId="{C25DF97F-3136-49E7-8378-8A7B447F29BA}" type="presOf" srcId="{35486DDA-54C7-47F0-906A-2FAC3F37B282}" destId="{F63E983B-D7D8-4FBB-A41C-63BDD6807993}" srcOrd="1" destOrd="0" presId="urn:microsoft.com/office/officeart/2005/8/layout/target3"/>
    <dgm:cxn modelId="{2A12676F-526C-4DAC-8237-ABA587BC78B3}" type="presOf" srcId="{35486DDA-54C7-47F0-906A-2FAC3F37B282}" destId="{49D9C5A3-310F-4D4C-80EA-CD9A2AD28AA3}" srcOrd="0" destOrd="0" presId="urn:microsoft.com/office/officeart/2005/8/layout/target3"/>
    <dgm:cxn modelId="{F7FB3B91-A604-4AB5-B4A9-D54AC3C6E5AB}" type="presParOf" srcId="{6CB932DD-5608-410D-B3A2-638CAD38D8E8}" destId="{DEC02E40-308D-4E81-854D-D8F8C347BE89}" srcOrd="0" destOrd="0" presId="urn:microsoft.com/office/officeart/2005/8/layout/target3"/>
    <dgm:cxn modelId="{AD07A818-BED3-4297-A69F-7BD52CE07289}" type="presParOf" srcId="{6CB932DD-5608-410D-B3A2-638CAD38D8E8}" destId="{76430CDA-A960-470C-8FAE-080B5175BA58}" srcOrd="1" destOrd="0" presId="urn:microsoft.com/office/officeart/2005/8/layout/target3"/>
    <dgm:cxn modelId="{EA2E2B41-6F52-47E9-A8AD-EF15B6C301CA}" type="presParOf" srcId="{6CB932DD-5608-410D-B3A2-638CAD38D8E8}" destId="{49D9C5A3-310F-4D4C-80EA-CD9A2AD28AA3}" srcOrd="2" destOrd="0" presId="urn:microsoft.com/office/officeart/2005/8/layout/target3"/>
    <dgm:cxn modelId="{397E2339-1531-4F54-9449-B01E60644507}" type="presParOf" srcId="{6CB932DD-5608-410D-B3A2-638CAD38D8E8}" destId="{F63E983B-D7D8-4FBB-A41C-63BDD680799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5B73A-47F1-45F1-900C-38E0134B58ED}">
      <dsp:nvSpPr>
        <dsp:cNvPr id="0" name=""/>
        <dsp:cNvSpPr/>
      </dsp:nvSpPr>
      <dsp:spPr>
        <a:xfrm rot="10800000">
          <a:off x="1256618" y="0"/>
          <a:ext cx="4408551" cy="584774"/>
        </a:xfrm>
        <a:prstGeom prst="homePlate">
          <a:avLst/>
        </a:prstGeom>
        <a:solidFill>
          <a:schemeClr val="bg1"/>
        </a:solidFill>
        <a:ln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7870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শুভেচ্ছা</a:t>
          </a:r>
          <a:r>
            <a:rPr lang="en-US" sz="2400" kern="1200" dirty="0" smtClean="0"/>
            <a:t> ও </a:t>
          </a:r>
          <a:r>
            <a:rPr lang="en-US" sz="2400" kern="1200" dirty="0" err="1" smtClean="0"/>
            <a:t>অভিনন্দন</a:t>
          </a:r>
          <a:endParaRPr lang="en-US" sz="2400" kern="1200" dirty="0"/>
        </a:p>
      </dsp:txBody>
      <dsp:txXfrm rot="10800000">
        <a:off x="1402811" y="0"/>
        <a:ext cx="4262358" cy="584774"/>
      </dsp:txXfrm>
    </dsp:sp>
    <dsp:sp modelId="{4EF07508-C812-49BF-AFFE-19427D4D0532}">
      <dsp:nvSpPr>
        <dsp:cNvPr id="0" name=""/>
        <dsp:cNvSpPr/>
      </dsp:nvSpPr>
      <dsp:spPr>
        <a:xfrm>
          <a:off x="964230" y="0"/>
          <a:ext cx="584774" cy="584774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tint val="50000"/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tint val="5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tint val="5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tint val="50000"/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41EDE2-5798-49C1-9413-4FEFCEFDB925}">
      <dsp:nvSpPr>
        <dsp:cNvPr id="0" name=""/>
        <dsp:cNvSpPr/>
      </dsp:nvSpPr>
      <dsp:spPr>
        <a:xfrm>
          <a:off x="0" y="0"/>
          <a:ext cx="737175" cy="73717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9D069D-FE9E-4525-93E2-B5B300ED8D0D}">
      <dsp:nvSpPr>
        <dsp:cNvPr id="0" name=""/>
        <dsp:cNvSpPr/>
      </dsp:nvSpPr>
      <dsp:spPr>
        <a:xfrm>
          <a:off x="368587" y="0"/>
          <a:ext cx="4508212" cy="737175"/>
        </a:xfrm>
        <a:prstGeom prst="rect">
          <a:avLst/>
        </a:prstGeom>
        <a:solidFill>
          <a:schemeClr val="bg2">
            <a:alpha val="9000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solidFill>
                <a:schemeClr val="tx1"/>
              </a:solidFill>
            </a:rPr>
            <a:t>পরিচিতি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368587" y="0"/>
        <a:ext cx="4508212" cy="7371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26CEDC-51F2-49F5-862B-35B6616FC870}">
      <dsp:nvSpPr>
        <dsp:cNvPr id="0" name=""/>
        <dsp:cNvSpPr/>
      </dsp:nvSpPr>
      <dsp:spPr>
        <a:xfrm>
          <a:off x="2686273" y="89"/>
          <a:ext cx="2857053" cy="1142821"/>
        </a:xfrm>
        <a:prstGeom prst="chevron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baseline="0" dirty="0" err="1" smtClean="0"/>
            <a:t>বিষয়</a:t>
          </a:r>
          <a:r>
            <a:rPr lang="en-US" sz="3300" b="1" kern="1200" baseline="0" dirty="0" smtClean="0"/>
            <a:t> </a:t>
          </a:r>
          <a:r>
            <a:rPr lang="en-US" sz="3300" b="1" kern="1200" baseline="0" dirty="0" err="1" smtClean="0"/>
            <a:t>পরিচিতি</a:t>
          </a:r>
          <a:endParaRPr lang="en-US" sz="3300" b="1" kern="1200" baseline="0" dirty="0"/>
        </a:p>
      </dsp:txBody>
      <dsp:txXfrm>
        <a:off x="3257684" y="89"/>
        <a:ext cx="1714232" cy="11428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93C2C-68D2-4651-BEC5-5AEFC74CB643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1A0788-3582-4C5C-8F3E-674B70AF4AB8}">
      <dsp:nvSpPr>
        <dsp:cNvPr id="0" name=""/>
        <dsp:cNvSpPr/>
      </dsp:nvSpPr>
      <dsp:spPr>
        <a:xfrm>
          <a:off x="571500" y="0"/>
          <a:ext cx="5600699" cy="1143000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baseline="0" dirty="0" err="1" smtClean="0">
              <a:solidFill>
                <a:schemeClr val="tx1"/>
              </a:solidFill>
            </a:rPr>
            <a:t>পাঠ</a:t>
          </a:r>
          <a:r>
            <a:rPr lang="en-US" sz="2800" b="1" kern="1200" baseline="0" dirty="0" smtClean="0">
              <a:solidFill>
                <a:schemeClr val="tx1"/>
              </a:solidFill>
            </a:rPr>
            <a:t> </a:t>
          </a:r>
          <a:r>
            <a:rPr lang="en-US" sz="2800" b="1" kern="1200" baseline="0" dirty="0" err="1" smtClean="0">
              <a:solidFill>
                <a:schemeClr val="tx1"/>
              </a:solidFill>
            </a:rPr>
            <a:t>শেষে</a:t>
          </a:r>
          <a:r>
            <a:rPr lang="en-US" sz="2800" b="1" kern="1200" baseline="0" dirty="0" smtClean="0">
              <a:solidFill>
                <a:schemeClr val="tx1"/>
              </a:solidFill>
            </a:rPr>
            <a:t> </a:t>
          </a:r>
          <a:r>
            <a:rPr lang="en-US" sz="2800" b="1" kern="1200" baseline="0" dirty="0" err="1" smtClean="0">
              <a:solidFill>
                <a:schemeClr val="tx1"/>
              </a:solidFill>
            </a:rPr>
            <a:t>শিক্ষার্থীরা</a:t>
          </a:r>
          <a:r>
            <a:rPr lang="en-US" sz="2800" b="1" kern="1200" baseline="0" dirty="0" smtClean="0">
              <a:solidFill>
                <a:schemeClr val="tx1"/>
              </a:solidFill>
            </a:rPr>
            <a:t> </a:t>
          </a:r>
          <a:r>
            <a:rPr lang="en-US" sz="2800" b="1" kern="1200" baseline="0" dirty="0" err="1" smtClean="0">
              <a:solidFill>
                <a:schemeClr val="tx1"/>
              </a:solidFill>
            </a:rPr>
            <a:t>জানতে</a:t>
          </a:r>
          <a:r>
            <a:rPr lang="en-US" sz="2800" b="1" kern="1200" baseline="0" dirty="0" smtClean="0">
              <a:solidFill>
                <a:schemeClr val="tx1"/>
              </a:solidFill>
            </a:rPr>
            <a:t> </a:t>
          </a:r>
          <a:r>
            <a:rPr lang="en-US" sz="2800" b="1" kern="1200" baseline="0" dirty="0" err="1" smtClean="0">
              <a:solidFill>
                <a:schemeClr val="tx1"/>
              </a:solidFill>
            </a:rPr>
            <a:t>পারবে</a:t>
          </a:r>
          <a:r>
            <a:rPr lang="en-US" sz="2800" b="1" kern="1200" baseline="0" dirty="0" smtClean="0">
              <a:solidFill>
                <a:schemeClr val="tx1"/>
              </a:solidFill>
            </a:rPr>
            <a:t>-</a:t>
          </a:r>
          <a:endParaRPr lang="en-US" sz="2800" b="1" kern="1200" baseline="0" dirty="0">
            <a:solidFill>
              <a:schemeClr val="tx1"/>
            </a:solidFill>
          </a:endParaRPr>
        </a:p>
      </dsp:txBody>
      <dsp:txXfrm>
        <a:off x="571500" y="0"/>
        <a:ext cx="5600699" cy="1143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6203B-649A-4D66-9225-0B3A5FE7B218}">
      <dsp:nvSpPr>
        <dsp:cNvPr id="0" name=""/>
        <dsp:cNvSpPr/>
      </dsp:nvSpPr>
      <dsp:spPr>
        <a:xfrm>
          <a:off x="2057406" y="0"/>
          <a:ext cx="2221992" cy="646331"/>
        </a:xfrm>
        <a:prstGeom prst="roundRect">
          <a:avLst/>
        </a:prstGeom>
        <a:solidFill>
          <a:schemeClr val="bg2"/>
        </a:solidFill>
        <a:ln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পাঠ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ঘোষনা</a:t>
          </a:r>
          <a:endParaRPr lang="en-US" sz="2800" kern="1200" dirty="0"/>
        </a:p>
      </dsp:txBody>
      <dsp:txXfrm>
        <a:off x="2088957" y="31551"/>
        <a:ext cx="2158890" cy="5832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5A125-6CA3-4D0B-970B-8934994FF5BE}">
      <dsp:nvSpPr>
        <dsp:cNvPr id="0" name=""/>
        <dsp:cNvSpPr/>
      </dsp:nvSpPr>
      <dsp:spPr>
        <a:xfrm>
          <a:off x="457199" y="76197"/>
          <a:ext cx="5334000" cy="1216800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একক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কাজ</a:t>
          </a:r>
          <a:endParaRPr lang="en-US" sz="3200" kern="1200" dirty="0"/>
        </a:p>
      </dsp:txBody>
      <dsp:txXfrm>
        <a:off x="516598" y="135596"/>
        <a:ext cx="5215202" cy="1098002"/>
      </dsp:txXfrm>
    </dsp:sp>
    <dsp:sp modelId="{0C5F9BCC-1C78-494E-933F-4B6B2BDED3B4}">
      <dsp:nvSpPr>
        <dsp:cNvPr id="0" name=""/>
        <dsp:cNvSpPr/>
      </dsp:nvSpPr>
      <dsp:spPr>
        <a:xfrm>
          <a:off x="0" y="2639199"/>
          <a:ext cx="6096000" cy="1094601"/>
        </a:xfrm>
        <a:prstGeom prst="rect">
          <a:avLst/>
        </a:prstGeom>
        <a:solidFill>
          <a:schemeClr val="bg2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 </a:t>
          </a:r>
          <a:r>
            <a:rPr lang="en-US" sz="2400" kern="1200" dirty="0" err="1" smtClean="0"/>
            <a:t>অর্থনীতির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মূল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অর্থনৈতিক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সমস্যা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উল্লেখ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কর</a:t>
          </a:r>
          <a:r>
            <a:rPr lang="en-US" sz="2400" kern="1200" dirty="0" smtClean="0"/>
            <a:t>। </a:t>
          </a:r>
          <a:endParaRPr lang="en-US" sz="2400" kern="1200" dirty="0"/>
        </a:p>
      </dsp:txBody>
      <dsp:txXfrm>
        <a:off x="0" y="2639199"/>
        <a:ext cx="6096000" cy="10946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DE62A-E483-4C37-A46A-3C5A3584D4B5}">
      <dsp:nvSpPr>
        <dsp:cNvPr id="0" name=""/>
        <dsp:cNvSpPr/>
      </dsp:nvSpPr>
      <dsp:spPr>
        <a:xfrm rot="10800000">
          <a:off x="-1" y="0"/>
          <a:ext cx="6096002" cy="804641"/>
        </a:xfrm>
        <a:prstGeom prst="homePlate">
          <a:avLst/>
        </a:prstGeom>
        <a:solidFill>
          <a:schemeClr val="bg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99656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দলীয়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কাজ</a:t>
          </a:r>
          <a:endParaRPr lang="en-US" sz="3300" kern="1200" dirty="0"/>
        </a:p>
      </dsp:txBody>
      <dsp:txXfrm rot="10800000">
        <a:off x="201159" y="0"/>
        <a:ext cx="5894842" cy="804641"/>
      </dsp:txXfrm>
    </dsp:sp>
    <dsp:sp modelId="{9FED2074-C49C-4E2F-B083-1FFAC7E7D889}">
      <dsp:nvSpPr>
        <dsp:cNvPr id="0" name=""/>
        <dsp:cNvSpPr/>
      </dsp:nvSpPr>
      <dsp:spPr>
        <a:xfrm>
          <a:off x="76197" y="0"/>
          <a:ext cx="1007841" cy="85544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C02E40-308D-4E81-854D-D8F8C347BE89}">
      <dsp:nvSpPr>
        <dsp:cNvPr id="0" name=""/>
        <dsp:cNvSpPr/>
      </dsp:nvSpPr>
      <dsp:spPr>
        <a:xfrm>
          <a:off x="0" y="0"/>
          <a:ext cx="960437" cy="9604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D9C5A3-310F-4D4C-80EA-CD9A2AD28AA3}">
      <dsp:nvSpPr>
        <dsp:cNvPr id="0" name=""/>
        <dsp:cNvSpPr/>
      </dsp:nvSpPr>
      <dsp:spPr>
        <a:xfrm>
          <a:off x="480218" y="0"/>
          <a:ext cx="6149181" cy="960437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baseline="0" dirty="0" err="1" smtClean="0">
              <a:solidFill>
                <a:schemeClr val="tx1"/>
              </a:solidFill>
            </a:rPr>
            <a:t>ধন্যবাদ</a:t>
          </a:r>
          <a:r>
            <a:rPr lang="en-US" sz="3900" b="1" kern="1200" baseline="0" dirty="0" smtClean="0">
              <a:solidFill>
                <a:schemeClr val="tx1"/>
              </a:solidFill>
            </a:rPr>
            <a:t> </a:t>
          </a:r>
          <a:r>
            <a:rPr lang="en-US" sz="3900" b="1" kern="1200" baseline="0" dirty="0" err="1" smtClean="0">
              <a:solidFill>
                <a:schemeClr val="tx1"/>
              </a:solidFill>
            </a:rPr>
            <a:t>সবাইকে</a:t>
          </a:r>
          <a:endParaRPr lang="en-US" sz="3900" b="1" kern="1200" baseline="0" dirty="0">
            <a:solidFill>
              <a:schemeClr val="tx1"/>
            </a:solidFill>
          </a:endParaRPr>
        </a:p>
      </dsp:txBody>
      <dsp:txXfrm>
        <a:off x="480218" y="0"/>
        <a:ext cx="6149181" cy="960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#4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D4A60-4D0D-4BF9-80A3-198931E33BFD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36FFE-9FD2-4289-A5EB-7BC076EC9E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7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4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1295400" y="762000"/>
          <a:ext cx="6629400" cy="5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suzal kumar sarkar\Desktop\Best of suzal (444).jpg"/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8839200" cy="527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 flipH="1">
            <a:off x="3886200" y="1524000"/>
            <a:ext cx="2621281" cy="53340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সীমাবদ্ধ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সম্পদ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286000" y="1752600"/>
            <a:ext cx="1295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533400" y="1447800"/>
            <a:ext cx="1828800" cy="53340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অসীম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অভাব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5181600" y="2057400"/>
            <a:ext cx="533400" cy="762000"/>
          </a:xfrm>
          <a:prstGeom prst="down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286000" y="30480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endCxn id="11" idx="2"/>
          </p:cNvCxnSpPr>
          <p:nvPr/>
        </p:nvCxnSpPr>
        <p:spPr>
          <a:xfrm rot="16200000" flipV="1">
            <a:off x="5429250" y="2838450"/>
            <a:ext cx="762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447800" y="2743200"/>
            <a:ext cx="6858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own Arrow 23"/>
          <p:cNvSpPr/>
          <p:nvPr/>
        </p:nvSpPr>
        <p:spPr>
          <a:xfrm>
            <a:off x="1219200" y="2743200"/>
            <a:ext cx="762000" cy="990600"/>
          </a:xfrm>
          <a:prstGeom prst="down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828800" y="3886200"/>
            <a:ext cx="76200" cy="7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1219200" y="3810000"/>
            <a:ext cx="2362200" cy="53340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অভাবের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গুরুত্ত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8153400" y="3276600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7924800" y="2667000"/>
            <a:ext cx="685800" cy="1066800"/>
          </a:xfrm>
          <a:prstGeom prst="down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72200" y="3962400"/>
            <a:ext cx="45719" cy="7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5105400" y="3733800"/>
            <a:ext cx="3429000" cy="45720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সম্পদের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সর্বোত্তম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ব্যবহার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2" name="Elbow Connector 41"/>
          <p:cNvCxnSpPr/>
          <p:nvPr/>
        </p:nvCxnSpPr>
        <p:spPr>
          <a:xfrm rot="10800000" flipV="1">
            <a:off x="6248400" y="3962400"/>
            <a:ext cx="2057400" cy="11430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4800600" y="4953000"/>
            <a:ext cx="1752600" cy="457200"/>
          </a:xfrm>
          <a:prstGeom prst="roundRect">
            <a:avLst>
              <a:gd name="adj" fmla="val 34700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নির্বাচন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9600" y="381000"/>
            <a:ext cx="64008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বিষয়টি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নীচের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ছকের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মাধ্যমে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ব্যাখ্যা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হল</a:t>
            </a:r>
            <a:r>
              <a:rPr lang="en-US" sz="2400" dirty="0" smtClean="0"/>
              <a:t>-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200400" y="43434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43" idx="1"/>
          </p:cNvCxnSpPr>
          <p:nvPr/>
        </p:nvCxnSpPr>
        <p:spPr>
          <a:xfrm>
            <a:off x="3276600" y="5181600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24" grpId="0" animBg="1"/>
      <p:bldP spid="35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8001000" cy="563231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স্যমুয়েলসন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“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অর্থনীতি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নির্বাচনের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দুষ্প্রাপ্য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বিকল্প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ব্যবহারযোগ্য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উৎপাদনশীল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পণ্যসামগ্রী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উৎপাদনে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উৎপাদিত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ভোগের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শ্রেণীর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বন্টন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।”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উদাহরণের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বিষয়টি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কৃষকের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বিঘা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জমি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আছে।তিনি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জমিতে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সমস্ত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জমিতে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পারবেননা।আর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পারবেননা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এক্ষেত্রে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অভাবের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গুরুত্ত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করবেন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করবেন।অর্থা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পণ্যই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করবেন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হয়।তেমনিভাবে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ক্রেতা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৫০০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বাজারে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গেলেন।তার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মাছ,মাংস,চাল,ডাল,লবণ,ইত্যাদি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দরকার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৫০০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পারবেননা।কেননা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সীমিত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এক্ষেত্রে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পণ্যই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কিনবেন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গুরুত্তপূর্ণ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গুরুত্ত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0" y="304800"/>
          <a:ext cx="60960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3" grpId="1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0" y="609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 rot="10800000" flipV="1">
            <a:off x="2133600" y="2856384"/>
            <a:ext cx="41910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মানুষের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অভাব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অসীম</a:t>
            </a:r>
            <a:r>
              <a:rPr lang="en-US" sz="2400" dirty="0" smtClean="0"/>
              <a:t> </a:t>
            </a:r>
            <a:r>
              <a:rPr lang="en-US" sz="2400" dirty="0" err="1" smtClean="0"/>
              <a:t>কেন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295400" y="457200"/>
          <a:ext cx="6629400" cy="960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1" name="Picture 3" descr="E:\All image\All crative\Best of suzal (89).jpg"/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303" y="1600200"/>
            <a:ext cx="3531393" cy="470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1600200" y="457200"/>
          <a:ext cx="4876800" cy="737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2" descr="D:\All fagsc.edu.bd\All education post\suzal cv other image\Fagsc.edu (6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769" y="1709737"/>
            <a:ext cx="3764756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2582615"/>
            <a:ext cx="5257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সুজল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1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মুজিব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মেমোরিয়াল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ডিগ্রী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</a:p>
          <a:p>
            <a:pPr algn="ctr"/>
            <a:r>
              <a:rPr lang="en-US" sz="1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গৌরিনাথপুর</a:t>
            </a:r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1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শমশের</a:t>
            </a:r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নগর</a:t>
            </a:r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1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কালীগন্ঞ্জ</a:t>
            </a:r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1600" dirty="0" err="1">
                <a:latin typeface="NikoshBAN" panose="02000000000000000000" pitchFamily="2" charset="0"/>
                <a:cs typeface="NikoshBAN" panose="02000000000000000000" pitchFamily="2" charset="0"/>
              </a:rPr>
              <a:t>ঝিনাইদহ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জীবনেরনে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অর্থনীতি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সংখ্যাঃ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১৮</a:t>
            </a:r>
          </a:p>
          <a:p>
            <a:pPr algn="ctr"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600200" y="274638"/>
          <a:ext cx="61722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দুষ্প্রাপ্যতা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প্রকৃতি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64134"/>
            <a:ext cx="8686800" cy="655564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আজকে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সুকেশ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প্রান্তিক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চাষী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ভিটে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তেমন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নেই।তিনি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মজুরের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করেন।অভাভ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নিত্য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সংগি।তার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খাবার,জামা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কাপড়,উন্নত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বাসগৃহের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রয়েছে।অভাবের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সন্তানদের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স্কুলে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পারেননা।তার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চাহিদার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পৃথিবীতে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অভাববোধ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সীমাহীন।একটি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রূপে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বৃদ্ধি,আধুনিক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যাপন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চাহিদার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বৈচিত্রতার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দ্রব্যের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অভাববোধ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বেড়েই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চলছে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295400" y="228600"/>
          <a:ext cx="61722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81000"/>
            <a:ext cx="8229600" cy="569386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সংগ্রহের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পোশাকের।আবার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প্লাজমা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টিভি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মোটরগাড়ীর।এভাবেই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অসীম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করে।সম্পদ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উৎপানের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ব্যবহারযোগ্য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উপকরণকে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বোযায়।প্রয়োজনের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তুলনায়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না।যদিও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সীমিত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বিকল্প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তবু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অগ্রাধিকার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অভাবসমূহ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হয়।আর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সমস্যা।সুতরাং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মানবজীবনে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সূত্রপাত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অসীম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সীমিত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04800"/>
            <a:ext cx="51816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বিষয়টি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দেখানো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828800"/>
            <a:ext cx="914400" cy="4572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অভাব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71600" y="1981200"/>
            <a:ext cx="1066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590800" y="1828800"/>
            <a:ext cx="1219200" cy="4572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অসীম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886200" y="2133600"/>
            <a:ext cx="152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181600" y="1905000"/>
            <a:ext cx="32004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মৌলিক</a:t>
            </a:r>
            <a:r>
              <a:rPr lang="en-US" dirty="0" smtClean="0"/>
              <a:t> </a:t>
            </a:r>
            <a:r>
              <a:rPr lang="en-US" dirty="0" err="1" smtClean="0"/>
              <a:t>অর্থনৈতিক</a:t>
            </a:r>
            <a:r>
              <a:rPr lang="en-US" dirty="0" smtClean="0"/>
              <a:t> </a:t>
            </a:r>
            <a:r>
              <a:rPr lang="en-US" dirty="0" err="1" smtClean="0"/>
              <a:t>সমস্যার</a:t>
            </a:r>
            <a:r>
              <a:rPr lang="en-US" dirty="0" smtClean="0"/>
              <a:t> </a:t>
            </a:r>
            <a:r>
              <a:rPr lang="en-US" dirty="0" err="1" smtClean="0"/>
              <a:t>প্রকৃতি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6248400" y="2514600"/>
            <a:ext cx="484632" cy="762000"/>
          </a:xfrm>
          <a:prstGeom prst="down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4" idx="2"/>
            <a:endCxn id="23" idx="0"/>
          </p:cNvCxnSpPr>
          <p:nvPr/>
        </p:nvCxnSpPr>
        <p:spPr>
          <a:xfrm flipH="1">
            <a:off x="4090416" y="3276600"/>
            <a:ext cx="2400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4" idx="0"/>
          </p:cNvCxnSpPr>
          <p:nvPr/>
        </p:nvCxnSpPr>
        <p:spPr>
          <a:xfrm>
            <a:off x="6324600" y="3200400"/>
            <a:ext cx="1994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wn Arrow 22"/>
          <p:cNvSpPr/>
          <p:nvPr/>
        </p:nvSpPr>
        <p:spPr>
          <a:xfrm>
            <a:off x="3810000" y="3276600"/>
            <a:ext cx="560832" cy="838200"/>
          </a:xfrm>
          <a:prstGeom prst="downArrow">
            <a:avLst>
              <a:gd name="adj1" fmla="val 50000"/>
              <a:gd name="adj2" fmla="val 40588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8077200" y="3200400"/>
            <a:ext cx="484632" cy="762000"/>
          </a:xfrm>
          <a:prstGeom prst="down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6248400" y="3276600"/>
            <a:ext cx="484632" cy="902208"/>
          </a:xfrm>
          <a:prstGeom prst="down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200400" y="4038600"/>
            <a:ext cx="16002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দুষ্প্র্যাপ্যতা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34000" y="4114800"/>
            <a:ext cx="2209800" cy="6096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সম্পদের</a:t>
            </a:r>
            <a:r>
              <a:rPr lang="en-US" dirty="0" smtClean="0"/>
              <a:t> </a:t>
            </a:r>
            <a:r>
              <a:rPr lang="en-US" dirty="0" err="1" smtClean="0"/>
              <a:t>বিকল্প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924800" y="4114800"/>
            <a:ext cx="1219200" cy="4572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নির্বাচন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895600" y="5334000"/>
            <a:ext cx="5105400" cy="12954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lphaLcParenR"/>
            </a:pP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দ্রব্য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পরিমানে</a:t>
            </a:r>
            <a:r>
              <a:rPr lang="en-US" dirty="0" smtClean="0"/>
              <a:t> </a:t>
            </a:r>
            <a:r>
              <a:rPr lang="en-US" dirty="0" err="1" smtClean="0"/>
              <a:t>উৎপাদন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endParaRPr lang="en-US" dirty="0" smtClean="0"/>
          </a:p>
          <a:p>
            <a:pPr marL="342900" indent="-342900">
              <a:buFont typeface="+mj-lt"/>
              <a:buAutoNum type="alphaLcParenR"/>
            </a:pP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উপায়ে</a:t>
            </a:r>
            <a:r>
              <a:rPr lang="en-US" dirty="0" smtClean="0"/>
              <a:t> </a:t>
            </a:r>
            <a:r>
              <a:rPr lang="en-US" dirty="0" err="1" smtClean="0"/>
              <a:t>উৎপাদন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endParaRPr lang="en-US" dirty="0" smtClean="0"/>
          </a:p>
          <a:p>
            <a:pPr marL="342900" indent="-342900">
              <a:buFont typeface="+mj-lt"/>
              <a:buAutoNum type="alphaLcParenR"/>
            </a:pPr>
            <a:r>
              <a:rPr lang="en-US" dirty="0" err="1" smtClean="0"/>
              <a:t>কার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উৎপাদন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endParaRPr lang="en-US" dirty="0"/>
          </a:p>
        </p:txBody>
      </p:sp>
      <p:sp>
        <p:nvSpPr>
          <p:cNvPr id="25" name="Down Arrow 24"/>
          <p:cNvSpPr/>
          <p:nvPr/>
        </p:nvSpPr>
        <p:spPr>
          <a:xfrm>
            <a:off x="6324600" y="4648200"/>
            <a:ext cx="484632" cy="762000"/>
          </a:xfrm>
          <a:prstGeom prst="down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3" grpId="0" animBg="1"/>
      <p:bldP spid="14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39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81000"/>
            <a:ext cx="8305800" cy="581697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দুষ্প্রাপ্যতাঃ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tabLst>
                <a:tab pos="2398713" algn="l"/>
              </a:tabLst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স্বল্পতা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দুষ্প্রাপ্যতা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প্রয়োজনের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তুলনায়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অপ্রতুলতাকে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স্যামুয়েলসন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“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দ্রব্যসামগ্রী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প্রকৃতিতে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সীমাবদ্ধ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ব্যক্তিগত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অন্তরায়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দুষ্প্রাপ্যতা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সরবরাহ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প্রকৃতিতে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অর্থনীতিতে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দুষ্প্যতা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প্রয়োজনের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তাগিদে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সমাজে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সামগ্রির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বাড়ে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অভাববোধ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বাড়ে।তাছাড়া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নির্ভরশীল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দ্রব্র্যের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আরেকটি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দ্রব্যের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ঘাটতি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দুষ্প্রাপ্যতা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যায়।সুতরাং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দুষ্প্রাপ্যতা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স্বল্পতা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762000"/>
            <a:ext cx="8458200" cy="526297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নির্বাচনঃ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অসীম।কিন্তু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অসীম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অপ্রতুল।সম্পদের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সীমিত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অসংখ্য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গুরূত্তপূর্ণ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নয়।এ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হবে।অর্থা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গুরুত্তের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ক্রমানুসারে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সাজিয়ে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জরুরি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করে।এভাবে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অসংখ্য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গুরুত্ত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বাছাইকে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-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1218</TotalTime>
  <Words>821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ও অভিনন্দন</dc:title>
  <dc:creator>AKKAS IT</dc:creator>
  <cp:lastModifiedBy>suzal kumar sarkar</cp:lastModifiedBy>
  <cp:revision>53</cp:revision>
  <dcterms:created xsi:type="dcterms:W3CDTF">2006-08-16T00:00:00Z</dcterms:created>
  <dcterms:modified xsi:type="dcterms:W3CDTF">2020-07-23T14:50:39Z</dcterms:modified>
</cp:coreProperties>
</file>