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0" autoAdjust="0"/>
  </p:normalViewPr>
  <p:slideViewPr>
    <p:cSldViewPr>
      <p:cViewPr varScale="1">
        <p:scale>
          <a:sx n="59" d="100"/>
          <a:sy n="59" d="100"/>
        </p:scale>
        <p:origin x="16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tmp"/><Relationship Id="rId7" Type="http://schemas.openxmlformats.org/officeDocument/2006/relationships/image" Target="../media/image7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029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Desktop\Md Mayhedi Hasan\picture\u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00250"/>
            <a:ext cx="50292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495364"/>
            <a:ext cx="7391400" cy="2285332"/>
            <a:chOff x="914400" y="495364"/>
            <a:chExt cx="7391400" cy="22853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95364"/>
              <a:ext cx="3505200" cy="22853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495364"/>
              <a:ext cx="3657600" cy="228533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19200" y="3581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90600" y="3581400"/>
            <a:ext cx="6858000" cy="1865531"/>
            <a:chOff x="1066800" y="3581400"/>
            <a:chExt cx="6858000" cy="1865531"/>
          </a:xfrm>
        </p:grpSpPr>
        <p:sp>
          <p:nvSpPr>
            <p:cNvPr id="7" name="TextBox 6"/>
            <p:cNvSpPr txBox="1"/>
            <p:nvPr/>
          </p:nvSpPr>
          <p:spPr>
            <a:xfrm>
              <a:off x="5334000" y="3581400"/>
              <a:ext cx="2590800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মৃত্যু উদ্ভিদ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3581400"/>
              <a:ext cx="3048000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জীবিত উদ্ভিদ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4800600"/>
              <a:ext cx="6858000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উদ্ভিদ </a:t>
              </a:r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এর </a:t>
              </a:r>
              <a:r>
                <a:rPr lang="bn-BD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জীবন আছে </a:t>
              </a:r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7400" y="838200"/>
            <a:ext cx="4953000" cy="4953000"/>
            <a:chOff x="1905000" y="838200"/>
            <a:chExt cx="4953000" cy="4953000"/>
          </a:xfrm>
        </p:grpSpPr>
        <p:sp>
          <p:nvSpPr>
            <p:cNvPr id="2" name="TextBox 1"/>
            <p:cNvSpPr txBox="1"/>
            <p:nvPr/>
          </p:nvSpPr>
          <p:spPr>
            <a:xfrm>
              <a:off x="1905000" y="838200"/>
              <a:ext cx="4953000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পাঠ সংযোগ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2667000"/>
              <a:ext cx="2438399" cy="3124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05000" y="1828800"/>
              <a:ext cx="4953000" cy="609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পৃষ্ঠা নম্বরঃ ১১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3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8800" y="609600"/>
            <a:ext cx="5410200" cy="4989731"/>
            <a:chOff x="2133600" y="609600"/>
            <a:chExt cx="5410200" cy="4989731"/>
          </a:xfrm>
        </p:grpSpPr>
        <p:sp>
          <p:nvSpPr>
            <p:cNvPr id="2" name="TextBox 1"/>
            <p:cNvSpPr txBox="1"/>
            <p:nvPr/>
          </p:nvSpPr>
          <p:spPr>
            <a:xfrm>
              <a:off x="2133600" y="609600"/>
              <a:ext cx="5410200" cy="7078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33600" y="2743200"/>
              <a:ext cx="5410200" cy="7078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দলঃ ‘আম’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3600" y="4953000"/>
              <a:ext cx="54102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উদ্ভিদ ও প্রাণীর তিনটি পার্থক্য লিখ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724400" y="1317486"/>
              <a:ext cx="266700" cy="1425714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724400" y="3457932"/>
              <a:ext cx="266700" cy="1495068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4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381000"/>
            <a:ext cx="6477000" cy="5411926"/>
            <a:chOff x="1676400" y="381000"/>
            <a:chExt cx="6477000" cy="5411926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2286000"/>
              <a:ext cx="6477000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সত্য/মিথ্যা লিখ।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76400" y="4038600"/>
              <a:ext cx="6477000" cy="1754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(ক) প্রাণী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চলাফেরা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পারেনা।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(খ) উদ্ভিদ মূলের সাহায্যে খাদ্য গ্রহণ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করে।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(গ) প্রাণীর শাখা প্রশাখা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আছে।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52800" y="381000"/>
              <a:ext cx="3200400" cy="914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দলঃ ‘আতা’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838700" y="1295400"/>
              <a:ext cx="266700" cy="990600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838700" y="2971800"/>
              <a:ext cx="266700" cy="1057870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9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533400"/>
            <a:ext cx="6096000" cy="5410200"/>
            <a:chOff x="1447800" y="533400"/>
            <a:chExt cx="6096000" cy="5410200"/>
          </a:xfrm>
        </p:grpSpPr>
        <p:grpSp>
          <p:nvGrpSpPr>
            <p:cNvPr id="8" name="Group 7"/>
            <p:cNvGrpSpPr/>
            <p:nvPr/>
          </p:nvGrpSpPr>
          <p:grpSpPr>
            <a:xfrm>
              <a:off x="1447800" y="533400"/>
              <a:ext cx="6096000" cy="5410200"/>
              <a:chOff x="1447800" y="533400"/>
              <a:chExt cx="6096000" cy="54102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981200" y="2477869"/>
                <a:ext cx="5029200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শূন্যস্থান পূরণ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কর</a:t>
                </a:r>
                <a:endParaRPr lang="bn-BD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447800" y="4189274"/>
                <a:ext cx="6096000" cy="175432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ক)---------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চলাফেরা 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করতে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পারেনা।</a:t>
                </a:r>
                <a:endParaRPr lang="bn-BD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(খ) প্রাণী -------------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আছে। </a:t>
                </a:r>
                <a:endParaRPr lang="bn-BD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(গ) -------- এর শাখা প্রশাখা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আছে।</a:t>
                </a:r>
                <a:endParaRPr lang="bn-BD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743200" y="533400"/>
                <a:ext cx="3505200" cy="990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/>
                  <a:t> </a:t>
                </a:r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দলঃ ‘আপেল’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4419600" y="1524000"/>
                <a:ext cx="190500" cy="953869"/>
              </a:xfrm>
              <a:prstGeom prst="down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Down Arrow 6"/>
            <p:cNvSpPr/>
            <p:nvPr/>
          </p:nvSpPr>
          <p:spPr>
            <a:xfrm>
              <a:off x="4419600" y="3124200"/>
              <a:ext cx="228600" cy="1065074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2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20140" y="990600"/>
            <a:ext cx="7010400" cy="3962400"/>
            <a:chOff x="1120140" y="381000"/>
            <a:chExt cx="7010400" cy="3962400"/>
          </a:xfrm>
        </p:grpSpPr>
        <p:sp>
          <p:nvSpPr>
            <p:cNvPr id="3" name="Rectangle 2"/>
            <p:cNvSpPr/>
            <p:nvPr/>
          </p:nvSpPr>
          <p:spPr>
            <a:xfrm>
              <a:off x="2945130" y="381000"/>
              <a:ext cx="3352800" cy="838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20140" y="2743200"/>
              <a:ext cx="7010400" cy="1600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উদ্ভিদ ও প্রাণী কিভাবে খাদ্য গ্রহণ করে 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495800" y="1219200"/>
              <a:ext cx="251460" cy="1524000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36655"/>
              </p:ext>
            </p:extLst>
          </p:nvPr>
        </p:nvGraphicFramePr>
        <p:xfrm>
          <a:off x="1524000" y="31242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10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(ক)উদ্ভিদ এর</a:t>
                      </a:r>
                      <a:endParaRPr lang="bn-BD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মূল,কান্ড,পাতা আছে। 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প্রাণীর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হাত,পা,ডানা বা পাখনা আছে।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72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(গ) উদ্ভিদ নিজের খাদ্য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নিজেই তৈরী করতে পারে ।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প্রাণী নিজের খাদ্য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নিজেই তৈরী করতে পারে না ।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2514600"/>
            <a:ext cx="6096000" cy="505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প্রাণীর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হলঃ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71800" y="304801"/>
            <a:ext cx="2971800" cy="1015424"/>
            <a:chOff x="2438400" y="381000"/>
            <a:chExt cx="4191000" cy="2293663"/>
          </a:xfrm>
        </p:grpSpPr>
        <p:sp>
          <p:nvSpPr>
            <p:cNvPr id="2" name="Oval 1"/>
            <p:cNvSpPr/>
            <p:nvPr/>
          </p:nvSpPr>
          <p:spPr>
            <a:xfrm>
              <a:off x="2438400" y="381000"/>
              <a:ext cx="4191000" cy="1295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495801" y="1676399"/>
              <a:ext cx="306753" cy="99826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62200" y="1320225"/>
            <a:ext cx="4343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দলঃ ‘আম’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57700" y="1912561"/>
            <a:ext cx="190500" cy="52583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457200"/>
            <a:ext cx="6400800" cy="5638800"/>
            <a:chOff x="1371600" y="457200"/>
            <a:chExt cx="6400800" cy="5638800"/>
          </a:xfrm>
        </p:grpSpPr>
        <p:grpSp>
          <p:nvGrpSpPr>
            <p:cNvPr id="8" name="Group 7"/>
            <p:cNvGrpSpPr/>
            <p:nvPr/>
          </p:nvGrpSpPr>
          <p:grpSpPr>
            <a:xfrm>
              <a:off x="1371600" y="457200"/>
              <a:ext cx="6400800" cy="5638800"/>
              <a:chOff x="1447800" y="381000"/>
              <a:chExt cx="6400800" cy="56388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67000" y="3048000"/>
                <a:ext cx="40386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সত্য/মিথ্যা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যাচাই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447800" y="4419600"/>
                <a:ext cx="6400800" cy="1600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(ক) প্রাণী চলাচল করতে পারেনা ।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মিথ্যা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খ) উদ্ভিদ মূলের সাহায্যে খাদ্য গ্রহণ করে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সত্য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(গ) প্রাণীর শাখা প্রশাখা আছে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মিথ্যা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33700" y="381000"/>
                <a:ext cx="3505200" cy="1752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দলঃ ‘আতা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’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4491990" y="2133600"/>
                <a:ext cx="308610" cy="9144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Down Arrow 6"/>
            <p:cNvSpPr/>
            <p:nvPr/>
          </p:nvSpPr>
          <p:spPr>
            <a:xfrm>
              <a:off x="4419600" y="3657600"/>
              <a:ext cx="304800" cy="8382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8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9042" y="511432"/>
            <a:ext cx="6765758" cy="5858111"/>
            <a:chOff x="990600" y="533400"/>
            <a:chExt cx="6553200" cy="4993998"/>
          </a:xfrm>
        </p:grpSpPr>
        <p:sp>
          <p:nvSpPr>
            <p:cNvPr id="3" name="TextBox 2"/>
            <p:cNvSpPr txBox="1"/>
            <p:nvPr/>
          </p:nvSpPr>
          <p:spPr>
            <a:xfrm>
              <a:off x="1786928" y="2477869"/>
              <a:ext cx="5029200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শূন্যস্থান পূরণ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যাচাই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0600" y="4189274"/>
              <a:ext cx="6553200" cy="13381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  --- - - -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চলাফেরা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করতে পারেনা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প্রাণীর ----</a:t>
              </a:r>
              <a:r>
                <a: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---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আছে । 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---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---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এর শাখা প্রশাখা আছে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524989" y="533400"/>
              <a:ext cx="3505200" cy="990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দলঃ ‘আপেল’ 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148722" y="1524000"/>
              <a:ext cx="342900" cy="953869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148722" y="3124200"/>
              <a:ext cx="381000" cy="1065074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05000" y="4845144"/>
            <a:ext cx="914400" cy="412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0321" y="5366665"/>
            <a:ext cx="1371600" cy="436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6080" y="5844928"/>
            <a:ext cx="731920" cy="5246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00" y="739914"/>
            <a:ext cx="6781800" cy="2878217"/>
            <a:chOff x="1219200" y="739914"/>
            <a:chExt cx="6781800" cy="2878217"/>
          </a:xfrm>
        </p:grpSpPr>
        <p:sp>
          <p:nvSpPr>
            <p:cNvPr id="2" name="TextBox 1"/>
            <p:cNvSpPr txBox="1"/>
            <p:nvPr/>
          </p:nvSpPr>
          <p:spPr>
            <a:xfrm>
              <a:off x="2438400" y="739914"/>
              <a:ext cx="4267200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বাড়ীর কাজ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19200" y="2971800"/>
              <a:ext cx="6781800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দশ টি করে উদ্ভিদ ও প্রাণীর নাম লিখে আনবে।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4495800" y="1455241"/>
              <a:ext cx="228600" cy="1516559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3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715000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514600"/>
            <a:ext cx="5715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আবেদা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বাবুখাঁ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0" y="381000"/>
            <a:ext cx="4495800" cy="18288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765307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1"/>
            <a:ext cx="8229600" cy="4800599"/>
            <a:chOff x="304800" y="609601"/>
            <a:chExt cx="8229600" cy="4800599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609601"/>
              <a:ext cx="4419600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1378327"/>
              <a:ext cx="822960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শ্রেণিঃচতুর্থ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পাঠের শিরোনামঃ উদ্ভিদ ও প্রাণী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অধ্যায়ঃ ২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পাঠ্যাংশঃ উদ্ভিদ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ও প্রাণী উভয়েই-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-----নিজেরাই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চলাফেরা করতে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পারবে।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সময়ঃ৪০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মিনিট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তারিখঃ০৬/০৭/২০১৯ ইং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3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1923871"/>
            <a:ext cx="5638800" cy="2800529"/>
            <a:chOff x="1676400" y="533400"/>
            <a:chExt cx="5638800" cy="2800529"/>
          </a:xfrm>
        </p:grpSpPr>
        <p:sp>
          <p:nvSpPr>
            <p:cNvPr id="2" name="TextBox 1"/>
            <p:cNvSpPr txBox="1"/>
            <p:nvPr/>
          </p:nvSpPr>
          <p:spPr>
            <a:xfrm>
              <a:off x="2286000" y="533400"/>
              <a:ext cx="4572000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400" y="2133600"/>
              <a:ext cx="5638800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 উদ্ভিদ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ও প্রাণীর মধ্যে পার্থক্য করতে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পারবে।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09600"/>
            <a:ext cx="5791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কয়েকটি ছবি দেখি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4178" y="2209800"/>
            <a:ext cx="8006422" cy="3591043"/>
            <a:chOff x="569301" y="2123957"/>
            <a:chExt cx="8006422" cy="3591043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721" y="4207655"/>
              <a:ext cx="2479724" cy="1507345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305" y="4207655"/>
              <a:ext cx="2510518" cy="1507345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645501" y="2233053"/>
              <a:ext cx="2819400" cy="1500747"/>
              <a:chOff x="1565889" y="152399"/>
              <a:chExt cx="6057807" cy="27640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5889" y="152399"/>
                <a:ext cx="2534053" cy="276406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5800" y="304800"/>
                <a:ext cx="3127896" cy="2438281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546523" y="2123957"/>
              <a:ext cx="5029200" cy="1609843"/>
              <a:chOff x="570626" y="1573475"/>
              <a:chExt cx="8294082" cy="2769925"/>
            </a:xfrm>
          </p:grpSpPr>
          <p:pic>
            <p:nvPicPr>
              <p:cNvPr id="27" name="Picture 26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26" y="1573475"/>
                <a:ext cx="4030315" cy="2769925"/>
              </a:xfrm>
              <a:prstGeom prst="rect">
                <a:avLst/>
              </a:prstGeom>
            </p:spPr>
          </p:pic>
          <p:pic>
            <p:nvPicPr>
              <p:cNvPr id="28" name="Picture 27" descr="Screen Clippi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399" y="1573475"/>
                <a:ext cx="4140309" cy="2769925"/>
              </a:xfrm>
              <a:prstGeom prst="rect">
                <a:avLst/>
              </a:prstGeom>
            </p:spPr>
          </p:pic>
        </p:grpSp>
        <p:pic>
          <p:nvPicPr>
            <p:cNvPr id="29" name="Picture 2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01" y="4206241"/>
              <a:ext cx="2941321" cy="1508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685799"/>
            <a:ext cx="8153400" cy="4523840"/>
            <a:chOff x="457200" y="685799"/>
            <a:chExt cx="8153400" cy="452384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85799"/>
              <a:ext cx="3870960" cy="28044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57200" y="3886200"/>
              <a:ext cx="3870960" cy="13234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উদ্ভিদ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নিজের খাদ্য নিজে তৈরি করে।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685800"/>
              <a:ext cx="4114800" cy="280446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95800" y="3886200"/>
              <a:ext cx="4114800" cy="13234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প্রাণী খাদ্যের জন্য অন্যের উপর নির্ভর করে।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7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683722"/>
            <a:ext cx="8090535" cy="4291364"/>
            <a:chOff x="533400" y="683722"/>
            <a:chExt cx="8090535" cy="4291364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4267200"/>
              <a:ext cx="4572000" cy="70788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প্রাণী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চলাফেরা করতে পারে।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33400" y="683722"/>
              <a:ext cx="8090535" cy="2907202"/>
              <a:chOff x="533400" y="683722"/>
              <a:chExt cx="8090535" cy="2907202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683722"/>
                <a:ext cx="4038600" cy="2907202"/>
              </a:xfrm>
              <a:prstGeom prst="rect">
                <a:avLst/>
              </a:prstGeom>
            </p:spPr>
          </p:pic>
          <p:pic>
            <p:nvPicPr>
              <p:cNvPr id="1026" name="Picture 2" descr="C:\Users\Acer\Desktop\Md Mayhedi Hasan\picture\gmkvf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683722"/>
                <a:ext cx="4051935" cy="2907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131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5774" y="679103"/>
            <a:ext cx="8563426" cy="4654897"/>
            <a:chOff x="240306" y="679103"/>
            <a:chExt cx="8563426" cy="4654897"/>
          </a:xfrm>
        </p:grpSpPr>
        <p:sp>
          <p:nvSpPr>
            <p:cNvPr id="12" name="TextBox 11"/>
            <p:cNvSpPr txBox="1"/>
            <p:nvPr/>
          </p:nvSpPr>
          <p:spPr>
            <a:xfrm>
              <a:off x="4736107" y="4687669"/>
              <a:ext cx="3962400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প্রাণীর  অঙ্গ প্রত্যঙ্গ আছে।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0306" y="4680972"/>
              <a:ext cx="4191000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উদ্ভিদের শাখা প্রশাখা আছে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6" y="679103"/>
              <a:ext cx="4267200" cy="2590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06" y="679103"/>
              <a:ext cx="4220026" cy="259080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4964706" y="1143000"/>
              <a:ext cx="3276600" cy="2971800"/>
              <a:chOff x="5029200" y="921097"/>
              <a:chExt cx="3276600" cy="2971800"/>
            </a:xfrm>
          </p:grpSpPr>
          <p:sp>
            <p:nvSpPr>
              <p:cNvPr id="19" name="Down Arrow 18"/>
              <p:cNvSpPr/>
              <p:nvPr/>
            </p:nvSpPr>
            <p:spPr>
              <a:xfrm>
                <a:off x="5029200" y="2216497"/>
                <a:ext cx="190500" cy="1066800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2200" y="3246566"/>
                <a:ext cx="685800" cy="646331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পা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391400" y="3207097"/>
                <a:ext cx="914400" cy="646331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মাথা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8001000" y="921097"/>
                <a:ext cx="152400" cy="2344073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6379845" y="2403649"/>
                <a:ext cx="171450" cy="978408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2706" y="1669703"/>
              <a:ext cx="3352800" cy="2627531"/>
              <a:chOff x="457200" y="1447800"/>
              <a:chExt cx="3352800" cy="262753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7200" y="3429000"/>
                <a:ext cx="990600" cy="646331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পাতা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67000" y="3429000"/>
                <a:ext cx="1143000" cy="646331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মূল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952500" y="1447800"/>
                <a:ext cx="571500" cy="1981200"/>
              </a:xfrm>
              <a:prstGeom prst="straightConnector1">
                <a:avLst/>
              </a:prstGeom>
              <a:ln w="57150">
                <a:solidFill>
                  <a:srgbClr val="5DAD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2" idx="0"/>
              </p:cNvCxnSpPr>
              <p:nvPr/>
            </p:nvCxnSpPr>
            <p:spPr>
              <a:xfrm>
                <a:off x="2895600" y="2667000"/>
                <a:ext cx="342900" cy="762000"/>
              </a:xfrm>
              <a:prstGeom prst="straightConnector1">
                <a:avLst/>
              </a:prstGeom>
              <a:ln w="57150">
                <a:solidFill>
                  <a:srgbClr val="5DAD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4736107" y="3505200"/>
              <a:ext cx="826493" cy="6115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লেজ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6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533400"/>
            <a:ext cx="8178908" cy="2386380"/>
            <a:chOff x="570626" y="1573475"/>
            <a:chExt cx="8294082" cy="3797708"/>
          </a:xfrm>
        </p:grpSpPr>
        <p:sp>
          <p:nvSpPr>
            <p:cNvPr id="3" name="TextBox 2"/>
            <p:cNvSpPr txBox="1"/>
            <p:nvPr/>
          </p:nvSpPr>
          <p:spPr>
            <a:xfrm>
              <a:off x="2585783" y="4572000"/>
              <a:ext cx="4208771" cy="7991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উদ্ভিদ ও প্রাণী উভয়েই জীব । </a:t>
              </a:r>
              <a:endPara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26" y="1573475"/>
              <a:ext cx="4030315" cy="2769925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1573475"/>
              <a:ext cx="4140309" cy="276992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67504" y="3124200"/>
            <a:ext cx="7185896" cy="3352800"/>
            <a:chOff x="960590" y="457200"/>
            <a:chExt cx="7185896" cy="5649268"/>
          </a:xfrm>
        </p:grpSpPr>
        <p:sp>
          <p:nvSpPr>
            <p:cNvPr id="7" name="TextBox 6"/>
            <p:cNvSpPr txBox="1"/>
            <p:nvPr/>
          </p:nvSpPr>
          <p:spPr>
            <a:xfrm>
              <a:off x="2668979" y="4876799"/>
              <a:ext cx="3998521" cy="12296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প্রাণীর জীবন আছে 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46761" y="3626302"/>
              <a:ext cx="2286000" cy="12296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জীবিত প্রাণী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3636715"/>
              <a:ext cx="2857500" cy="12296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মৃত্যু প্রাণী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590" y="457200"/>
              <a:ext cx="2872171" cy="32046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379" y="457200"/>
              <a:ext cx="3219107" cy="2934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2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364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DPE</cp:lastModifiedBy>
  <cp:revision>82</cp:revision>
  <dcterms:created xsi:type="dcterms:W3CDTF">2006-08-16T00:00:00Z</dcterms:created>
  <dcterms:modified xsi:type="dcterms:W3CDTF">2020-07-15T05:14:25Z</dcterms:modified>
</cp:coreProperties>
</file>