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66" r:id="rId10"/>
    <p:sldId id="274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5A0F9-15B0-4408-B371-BE9277C4419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744F31-39C0-4331-AD61-47C96A094345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সুষম খাদ্য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3D6FA1-9A68-4F2C-99A2-09BC94B6EDEF}" type="parTrans" cxnId="{4CA7F479-956B-445A-967B-76405A94CFD3}">
      <dgm:prSet/>
      <dgm:spPr/>
      <dgm:t>
        <a:bodyPr/>
        <a:lstStyle/>
        <a:p>
          <a:endParaRPr lang="en-US"/>
        </a:p>
      </dgm:t>
    </dgm:pt>
    <dgm:pt modelId="{6F962CD5-A294-4D5E-AE6A-B3C6C27B91FB}" type="sibTrans" cxnId="{4CA7F479-956B-445A-967B-76405A94CFD3}">
      <dgm:prSet/>
      <dgm:spPr/>
      <dgm:t>
        <a:bodyPr/>
        <a:lstStyle/>
        <a:p>
          <a:endParaRPr lang="en-US"/>
        </a:p>
      </dgm:t>
    </dgm:pt>
    <dgm:pt modelId="{6A33188E-9B5A-4813-B2A9-647A8078E88A}">
      <dgm:prSet phldrT="[Text]" phldr="1"/>
      <dgm:spPr/>
      <dgm:t>
        <a:bodyPr/>
        <a:lstStyle/>
        <a:p>
          <a:endParaRPr lang="en-US" dirty="0"/>
        </a:p>
      </dgm:t>
    </dgm:pt>
    <dgm:pt modelId="{65F60484-3550-4C8C-90D1-95603194D8B9}" type="parTrans" cxnId="{61E98654-D0E6-431E-B6D8-392B374B5A7A}">
      <dgm:prSet/>
      <dgm:spPr/>
      <dgm:t>
        <a:bodyPr/>
        <a:lstStyle/>
        <a:p>
          <a:endParaRPr lang="en-US"/>
        </a:p>
      </dgm:t>
    </dgm:pt>
    <dgm:pt modelId="{D47C541C-BC74-47E8-8FDE-F755480D181A}" type="sibTrans" cxnId="{61E98654-D0E6-431E-B6D8-392B374B5A7A}">
      <dgm:prSet/>
      <dgm:spPr/>
      <dgm:t>
        <a:bodyPr/>
        <a:lstStyle/>
        <a:p>
          <a:endParaRPr lang="en-US"/>
        </a:p>
      </dgm:t>
    </dgm:pt>
    <dgm:pt modelId="{90379074-7842-4DB1-A7B8-EBF28E3CFC6F}">
      <dgm:prSet phldrT="[Text]" phldr="1"/>
      <dgm:spPr/>
      <dgm:t>
        <a:bodyPr/>
        <a:lstStyle/>
        <a:p>
          <a:endParaRPr lang="en-US" dirty="0"/>
        </a:p>
      </dgm:t>
    </dgm:pt>
    <dgm:pt modelId="{DE45B876-58FE-408B-AFA8-4CB78F3EA141}" type="parTrans" cxnId="{715D36EA-80B9-486A-A3D2-16D61AFE047F}">
      <dgm:prSet/>
      <dgm:spPr/>
      <dgm:t>
        <a:bodyPr/>
        <a:lstStyle/>
        <a:p>
          <a:endParaRPr lang="en-US"/>
        </a:p>
      </dgm:t>
    </dgm:pt>
    <dgm:pt modelId="{4A59C387-3F16-43E7-826D-65206F39EC38}" type="sibTrans" cxnId="{715D36EA-80B9-486A-A3D2-16D61AFE047F}">
      <dgm:prSet/>
      <dgm:spPr/>
      <dgm:t>
        <a:bodyPr/>
        <a:lstStyle/>
        <a:p>
          <a:endParaRPr lang="en-US"/>
        </a:p>
      </dgm:t>
    </dgm:pt>
    <dgm:pt modelId="{5E770CB5-B37B-41AF-8EBC-9AE85E3F5A17}">
      <dgm:prSet phldrT="[Text]" phldr="1"/>
      <dgm:spPr/>
      <dgm:t>
        <a:bodyPr/>
        <a:lstStyle/>
        <a:p>
          <a:endParaRPr lang="en-US" dirty="0"/>
        </a:p>
      </dgm:t>
    </dgm:pt>
    <dgm:pt modelId="{A86D80D5-48EC-4827-8EC7-368171D1D7AB}" type="parTrans" cxnId="{E694BFD4-AA03-4345-9A6A-8E823A6893A7}">
      <dgm:prSet/>
      <dgm:spPr/>
      <dgm:t>
        <a:bodyPr/>
        <a:lstStyle/>
        <a:p>
          <a:endParaRPr lang="en-US"/>
        </a:p>
      </dgm:t>
    </dgm:pt>
    <dgm:pt modelId="{489CB847-F760-463F-B9A9-78D4ED4DE824}" type="sibTrans" cxnId="{E694BFD4-AA03-4345-9A6A-8E823A6893A7}">
      <dgm:prSet/>
      <dgm:spPr/>
      <dgm:t>
        <a:bodyPr/>
        <a:lstStyle/>
        <a:p>
          <a:endParaRPr lang="en-US"/>
        </a:p>
      </dgm:t>
    </dgm:pt>
    <dgm:pt modelId="{870E5379-60C1-4B9F-A31D-506860C4F1ED}">
      <dgm:prSet phldrT="[Text]" phldr="1"/>
      <dgm:spPr/>
      <dgm:t>
        <a:bodyPr/>
        <a:lstStyle/>
        <a:p>
          <a:endParaRPr lang="en-US" dirty="0"/>
        </a:p>
      </dgm:t>
    </dgm:pt>
    <dgm:pt modelId="{D2098BF2-1AE9-4749-A002-71A0D15EE18F}" type="parTrans" cxnId="{9867F952-147A-47B4-8EB3-42B21ECB26C7}">
      <dgm:prSet/>
      <dgm:spPr/>
      <dgm:t>
        <a:bodyPr/>
        <a:lstStyle/>
        <a:p>
          <a:endParaRPr lang="en-US"/>
        </a:p>
      </dgm:t>
    </dgm:pt>
    <dgm:pt modelId="{231765A7-ADCF-4A20-A642-3BD82336FCD6}" type="sibTrans" cxnId="{9867F952-147A-47B4-8EB3-42B21ECB26C7}">
      <dgm:prSet/>
      <dgm:spPr/>
      <dgm:t>
        <a:bodyPr/>
        <a:lstStyle/>
        <a:p>
          <a:endParaRPr lang="en-US"/>
        </a:p>
      </dgm:t>
    </dgm:pt>
    <dgm:pt modelId="{9A1D7259-F015-478D-BD1C-7DCFEBB10124}">
      <dgm:prSet/>
      <dgm:spPr/>
      <dgm:t>
        <a:bodyPr/>
        <a:lstStyle/>
        <a:p>
          <a:endParaRPr lang="en-US"/>
        </a:p>
      </dgm:t>
    </dgm:pt>
    <dgm:pt modelId="{D8E5E782-3E49-4864-9349-4888D6AAFE95}" type="parTrans" cxnId="{7DA79783-4D9E-4810-A229-A54C8DDCA6E2}">
      <dgm:prSet/>
      <dgm:spPr/>
      <dgm:t>
        <a:bodyPr/>
        <a:lstStyle/>
        <a:p>
          <a:endParaRPr lang="en-US"/>
        </a:p>
      </dgm:t>
    </dgm:pt>
    <dgm:pt modelId="{938DB783-58BD-4B20-A77C-F98B1BEC3703}" type="sibTrans" cxnId="{7DA79783-4D9E-4810-A229-A54C8DDCA6E2}">
      <dgm:prSet/>
      <dgm:spPr/>
      <dgm:t>
        <a:bodyPr/>
        <a:lstStyle/>
        <a:p>
          <a:endParaRPr lang="en-US"/>
        </a:p>
      </dgm:t>
    </dgm:pt>
    <dgm:pt modelId="{06876D51-1266-4D3D-A830-FA0BAE54F551}">
      <dgm:prSet/>
      <dgm:spPr/>
      <dgm:t>
        <a:bodyPr/>
        <a:lstStyle/>
        <a:p>
          <a:endParaRPr lang="en-US"/>
        </a:p>
      </dgm:t>
    </dgm:pt>
    <dgm:pt modelId="{53041D49-D33C-4536-9194-B0B5EBB8BE36}" type="parTrans" cxnId="{D24F825B-B969-46CE-B8BE-8D99D7D9AC5A}">
      <dgm:prSet/>
      <dgm:spPr/>
      <dgm:t>
        <a:bodyPr/>
        <a:lstStyle/>
        <a:p>
          <a:endParaRPr lang="en-US"/>
        </a:p>
      </dgm:t>
    </dgm:pt>
    <dgm:pt modelId="{406A273A-AA7E-4850-BDCC-4CF1756B7D4F}" type="sibTrans" cxnId="{D24F825B-B969-46CE-B8BE-8D99D7D9AC5A}">
      <dgm:prSet/>
      <dgm:spPr/>
      <dgm:t>
        <a:bodyPr/>
        <a:lstStyle/>
        <a:p>
          <a:endParaRPr lang="en-US"/>
        </a:p>
      </dgm:t>
    </dgm:pt>
    <dgm:pt modelId="{A1C03BBD-AB36-43E2-96DC-CC7E4C66104D}" type="pres">
      <dgm:prSet presAssocID="{3FA5A0F9-15B0-4408-B371-BE9277C4419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060B50-D720-4CB4-8D6F-588E317C4187}" type="pres">
      <dgm:prSet presAssocID="{A6744F31-39C0-4331-AD61-47C96A094345}" presName="centerShape" presStyleLbl="node0" presStyleIdx="0" presStyleCnt="1" custScaleX="110438"/>
      <dgm:spPr/>
      <dgm:t>
        <a:bodyPr/>
        <a:lstStyle/>
        <a:p>
          <a:endParaRPr lang="en-US"/>
        </a:p>
      </dgm:t>
    </dgm:pt>
    <dgm:pt modelId="{DBDF83B2-4851-4E73-A023-083A016A12BF}" type="pres">
      <dgm:prSet presAssocID="{65F60484-3550-4C8C-90D1-95603194D8B9}" presName="Name9" presStyleLbl="parChTrans1D2" presStyleIdx="0" presStyleCnt="6"/>
      <dgm:spPr/>
      <dgm:t>
        <a:bodyPr/>
        <a:lstStyle/>
        <a:p>
          <a:endParaRPr lang="en-US"/>
        </a:p>
      </dgm:t>
    </dgm:pt>
    <dgm:pt modelId="{1FEB0BB6-53FD-477F-8BA1-9ADA4851A398}" type="pres">
      <dgm:prSet presAssocID="{65F60484-3550-4C8C-90D1-95603194D8B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799E7772-4ED1-4F74-A8FC-2DA2B0DB309E}" type="pres">
      <dgm:prSet presAssocID="{6A33188E-9B5A-4813-B2A9-647A8078E88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DC665-E12C-4CD1-B2AB-63DD384BFAD5}" type="pres">
      <dgm:prSet presAssocID="{DE45B876-58FE-408B-AFA8-4CB78F3EA141}" presName="Name9" presStyleLbl="parChTrans1D2" presStyleIdx="1" presStyleCnt="6"/>
      <dgm:spPr/>
      <dgm:t>
        <a:bodyPr/>
        <a:lstStyle/>
        <a:p>
          <a:endParaRPr lang="en-US"/>
        </a:p>
      </dgm:t>
    </dgm:pt>
    <dgm:pt modelId="{E07ABCC8-4BA7-4423-B5E4-7B3D216D7D2C}" type="pres">
      <dgm:prSet presAssocID="{DE45B876-58FE-408B-AFA8-4CB78F3EA141}" presName="connTx" presStyleLbl="parChTrans1D2" presStyleIdx="1" presStyleCnt="6"/>
      <dgm:spPr/>
      <dgm:t>
        <a:bodyPr/>
        <a:lstStyle/>
        <a:p>
          <a:endParaRPr lang="en-US"/>
        </a:p>
      </dgm:t>
    </dgm:pt>
    <dgm:pt modelId="{9F765F5C-1AE4-459B-A049-F4D6F4B9ED3C}" type="pres">
      <dgm:prSet presAssocID="{90379074-7842-4DB1-A7B8-EBF28E3CF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DD091-D31E-4FF9-8788-AEFF3AC60F5B}" type="pres">
      <dgm:prSet presAssocID="{D8E5E782-3E49-4864-9349-4888D6AAFE95}" presName="Name9" presStyleLbl="parChTrans1D2" presStyleIdx="2" presStyleCnt="6"/>
      <dgm:spPr/>
      <dgm:t>
        <a:bodyPr/>
        <a:lstStyle/>
        <a:p>
          <a:endParaRPr lang="en-US"/>
        </a:p>
      </dgm:t>
    </dgm:pt>
    <dgm:pt modelId="{EF84B06A-354C-4B0E-889B-184B133DAD8F}" type="pres">
      <dgm:prSet presAssocID="{D8E5E782-3E49-4864-9349-4888D6AAFE95}" presName="connTx" presStyleLbl="parChTrans1D2" presStyleIdx="2" presStyleCnt="6"/>
      <dgm:spPr/>
      <dgm:t>
        <a:bodyPr/>
        <a:lstStyle/>
        <a:p>
          <a:endParaRPr lang="en-US"/>
        </a:p>
      </dgm:t>
    </dgm:pt>
    <dgm:pt modelId="{DF9D5BFE-8ACB-49BD-981A-808C01147B42}" type="pres">
      <dgm:prSet presAssocID="{9A1D7259-F015-478D-BD1C-7DCFEBB1012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EFC9C-1AA4-4AE7-B04D-FB0FB1BF4484}" type="pres">
      <dgm:prSet presAssocID="{53041D49-D33C-4536-9194-B0B5EBB8BE36}" presName="Name9" presStyleLbl="parChTrans1D2" presStyleIdx="3" presStyleCnt="6"/>
      <dgm:spPr/>
      <dgm:t>
        <a:bodyPr/>
        <a:lstStyle/>
        <a:p>
          <a:endParaRPr lang="en-US"/>
        </a:p>
      </dgm:t>
    </dgm:pt>
    <dgm:pt modelId="{4FB66733-53CA-45FA-AF71-69CC43323EAF}" type="pres">
      <dgm:prSet presAssocID="{53041D49-D33C-4536-9194-B0B5EBB8BE3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6CC00AF-549B-4AEB-A970-989047181FBA}" type="pres">
      <dgm:prSet presAssocID="{06876D51-1266-4D3D-A830-FA0BAE54F55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33E15-9273-428A-ABF5-8D99E614537C}" type="pres">
      <dgm:prSet presAssocID="{A86D80D5-48EC-4827-8EC7-368171D1D7AB}" presName="Name9" presStyleLbl="parChTrans1D2" presStyleIdx="4" presStyleCnt="6"/>
      <dgm:spPr/>
      <dgm:t>
        <a:bodyPr/>
        <a:lstStyle/>
        <a:p>
          <a:endParaRPr lang="en-US"/>
        </a:p>
      </dgm:t>
    </dgm:pt>
    <dgm:pt modelId="{DFD85114-A8D7-4DE5-894B-0AC7058853F4}" type="pres">
      <dgm:prSet presAssocID="{A86D80D5-48EC-4827-8EC7-368171D1D7AB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7DB09D2-033E-4D63-9FB0-4CDF92749A3B}" type="pres">
      <dgm:prSet presAssocID="{5E770CB5-B37B-41AF-8EBC-9AE85E3F5A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07E34-BB66-4062-BA1D-635A3C242944}" type="pres">
      <dgm:prSet presAssocID="{D2098BF2-1AE9-4749-A002-71A0D15EE18F}" presName="Name9" presStyleLbl="parChTrans1D2" presStyleIdx="5" presStyleCnt="6"/>
      <dgm:spPr/>
      <dgm:t>
        <a:bodyPr/>
        <a:lstStyle/>
        <a:p>
          <a:endParaRPr lang="en-US"/>
        </a:p>
      </dgm:t>
    </dgm:pt>
    <dgm:pt modelId="{C932B042-B4EC-42EA-A18D-217322A129B4}" type="pres">
      <dgm:prSet presAssocID="{D2098BF2-1AE9-4749-A002-71A0D15EE18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E0040B4A-EB21-451C-ABD9-058C8DEDC368}" type="pres">
      <dgm:prSet presAssocID="{870E5379-60C1-4B9F-A31D-506860C4F1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C0111-A4BE-4EDB-8D28-8D17EB26CE96}" type="presOf" srcId="{DE45B876-58FE-408B-AFA8-4CB78F3EA141}" destId="{E07ABCC8-4BA7-4423-B5E4-7B3D216D7D2C}" srcOrd="1" destOrd="0" presId="urn:microsoft.com/office/officeart/2005/8/layout/radial1"/>
    <dgm:cxn modelId="{E694BFD4-AA03-4345-9A6A-8E823A6893A7}" srcId="{A6744F31-39C0-4331-AD61-47C96A094345}" destId="{5E770CB5-B37B-41AF-8EBC-9AE85E3F5A17}" srcOrd="4" destOrd="0" parTransId="{A86D80D5-48EC-4827-8EC7-368171D1D7AB}" sibTransId="{489CB847-F760-463F-B9A9-78D4ED4DE824}"/>
    <dgm:cxn modelId="{E1AE8782-1883-44C9-9665-006128DDF287}" type="presOf" srcId="{9A1D7259-F015-478D-BD1C-7DCFEBB10124}" destId="{DF9D5BFE-8ACB-49BD-981A-808C01147B42}" srcOrd="0" destOrd="0" presId="urn:microsoft.com/office/officeart/2005/8/layout/radial1"/>
    <dgm:cxn modelId="{29C48040-E080-40D7-B96A-3B9BDF083B38}" type="presOf" srcId="{D8E5E782-3E49-4864-9349-4888D6AAFE95}" destId="{EF84B06A-354C-4B0E-889B-184B133DAD8F}" srcOrd="1" destOrd="0" presId="urn:microsoft.com/office/officeart/2005/8/layout/radial1"/>
    <dgm:cxn modelId="{99962695-671F-4086-A022-70388BE98A39}" type="presOf" srcId="{A86D80D5-48EC-4827-8EC7-368171D1D7AB}" destId="{DC033E15-9273-428A-ABF5-8D99E614537C}" srcOrd="0" destOrd="0" presId="urn:microsoft.com/office/officeart/2005/8/layout/radial1"/>
    <dgm:cxn modelId="{14430783-AEC4-4FCE-A4BA-218D5D1EB542}" type="presOf" srcId="{D2098BF2-1AE9-4749-A002-71A0D15EE18F}" destId="{C932B042-B4EC-42EA-A18D-217322A129B4}" srcOrd="1" destOrd="0" presId="urn:microsoft.com/office/officeart/2005/8/layout/radial1"/>
    <dgm:cxn modelId="{B1ED7D2A-BC3A-43A4-A302-FDD7FA53930E}" type="presOf" srcId="{6A33188E-9B5A-4813-B2A9-647A8078E88A}" destId="{799E7772-4ED1-4F74-A8FC-2DA2B0DB309E}" srcOrd="0" destOrd="0" presId="urn:microsoft.com/office/officeart/2005/8/layout/radial1"/>
    <dgm:cxn modelId="{7DA79783-4D9E-4810-A229-A54C8DDCA6E2}" srcId="{A6744F31-39C0-4331-AD61-47C96A094345}" destId="{9A1D7259-F015-478D-BD1C-7DCFEBB10124}" srcOrd="2" destOrd="0" parTransId="{D8E5E782-3E49-4864-9349-4888D6AAFE95}" sibTransId="{938DB783-58BD-4B20-A77C-F98B1BEC3703}"/>
    <dgm:cxn modelId="{3DDB9534-5F01-41B9-82B3-284C01DFACD8}" type="presOf" srcId="{D8E5E782-3E49-4864-9349-4888D6AAFE95}" destId="{797DD091-D31E-4FF9-8788-AEFF3AC60F5B}" srcOrd="0" destOrd="0" presId="urn:microsoft.com/office/officeart/2005/8/layout/radial1"/>
    <dgm:cxn modelId="{61E98654-D0E6-431E-B6D8-392B374B5A7A}" srcId="{A6744F31-39C0-4331-AD61-47C96A094345}" destId="{6A33188E-9B5A-4813-B2A9-647A8078E88A}" srcOrd="0" destOrd="0" parTransId="{65F60484-3550-4C8C-90D1-95603194D8B9}" sibTransId="{D47C541C-BC74-47E8-8FDE-F755480D181A}"/>
    <dgm:cxn modelId="{DAC9B9CF-31A4-4059-BC26-569BA5621F4D}" type="presOf" srcId="{D2098BF2-1AE9-4749-A002-71A0D15EE18F}" destId="{63707E34-BB66-4062-BA1D-635A3C242944}" srcOrd="0" destOrd="0" presId="urn:microsoft.com/office/officeart/2005/8/layout/radial1"/>
    <dgm:cxn modelId="{D24F825B-B969-46CE-B8BE-8D99D7D9AC5A}" srcId="{A6744F31-39C0-4331-AD61-47C96A094345}" destId="{06876D51-1266-4D3D-A830-FA0BAE54F551}" srcOrd="3" destOrd="0" parTransId="{53041D49-D33C-4536-9194-B0B5EBB8BE36}" sibTransId="{406A273A-AA7E-4850-BDCC-4CF1756B7D4F}"/>
    <dgm:cxn modelId="{654008C5-FF12-45A5-97F8-050171E111F8}" type="presOf" srcId="{DE45B876-58FE-408B-AFA8-4CB78F3EA141}" destId="{0B0DC665-E12C-4CD1-B2AB-63DD384BFAD5}" srcOrd="0" destOrd="0" presId="urn:microsoft.com/office/officeart/2005/8/layout/radial1"/>
    <dgm:cxn modelId="{41380F2B-571C-4266-A37D-83379A528C9C}" type="presOf" srcId="{5E770CB5-B37B-41AF-8EBC-9AE85E3F5A17}" destId="{37DB09D2-033E-4D63-9FB0-4CDF92749A3B}" srcOrd="0" destOrd="0" presId="urn:microsoft.com/office/officeart/2005/8/layout/radial1"/>
    <dgm:cxn modelId="{6B28CCB0-9155-46AD-871E-40051FF53FCC}" type="presOf" srcId="{53041D49-D33C-4536-9194-B0B5EBB8BE36}" destId="{000EFC9C-1AA4-4AE7-B04D-FB0FB1BF4484}" srcOrd="0" destOrd="0" presId="urn:microsoft.com/office/officeart/2005/8/layout/radial1"/>
    <dgm:cxn modelId="{BA9EB9D8-96D5-4763-A4B3-C88D898AA975}" type="presOf" srcId="{06876D51-1266-4D3D-A830-FA0BAE54F551}" destId="{D6CC00AF-549B-4AEB-A970-989047181FBA}" srcOrd="0" destOrd="0" presId="urn:microsoft.com/office/officeart/2005/8/layout/radial1"/>
    <dgm:cxn modelId="{421EDF67-D454-463C-970E-9E689BDB0BA0}" type="presOf" srcId="{65F60484-3550-4C8C-90D1-95603194D8B9}" destId="{1FEB0BB6-53FD-477F-8BA1-9ADA4851A398}" srcOrd="1" destOrd="0" presId="urn:microsoft.com/office/officeart/2005/8/layout/radial1"/>
    <dgm:cxn modelId="{715D36EA-80B9-486A-A3D2-16D61AFE047F}" srcId="{A6744F31-39C0-4331-AD61-47C96A094345}" destId="{90379074-7842-4DB1-A7B8-EBF28E3CFC6F}" srcOrd="1" destOrd="0" parTransId="{DE45B876-58FE-408B-AFA8-4CB78F3EA141}" sibTransId="{4A59C387-3F16-43E7-826D-65206F39EC38}"/>
    <dgm:cxn modelId="{7633C325-5744-4348-86F2-66F8C7BD32B4}" type="presOf" srcId="{90379074-7842-4DB1-A7B8-EBF28E3CFC6F}" destId="{9F765F5C-1AE4-459B-A049-F4D6F4B9ED3C}" srcOrd="0" destOrd="0" presId="urn:microsoft.com/office/officeart/2005/8/layout/radial1"/>
    <dgm:cxn modelId="{9867F952-147A-47B4-8EB3-42B21ECB26C7}" srcId="{A6744F31-39C0-4331-AD61-47C96A094345}" destId="{870E5379-60C1-4B9F-A31D-506860C4F1ED}" srcOrd="5" destOrd="0" parTransId="{D2098BF2-1AE9-4749-A002-71A0D15EE18F}" sibTransId="{231765A7-ADCF-4A20-A642-3BD82336FCD6}"/>
    <dgm:cxn modelId="{536AEF13-A9D0-4B32-9F87-9C76F69D4E81}" type="presOf" srcId="{65F60484-3550-4C8C-90D1-95603194D8B9}" destId="{DBDF83B2-4851-4E73-A023-083A016A12BF}" srcOrd="0" destOrd="0" presId="urn:microsoft.com/office/officeart/2005/8/layout/radial1"/>
    <dgm:cxn modelId="{C8AF2CA2-BC79-4611-92E6-DD7CD534317D}" type="presOf" srcId="{53041D49-D33C-4536-9194-B0B5EBB8BE36}" destId="{4FB66733-53CA-45FA-AF71-69CC43323EAF}" srcOrd="1" destOrd="0" presId="urn:microsoft.com/office/officeart/2005/8/layout/radial1"/>
    <dgm:cxn modelId="{48ABB549-6652-4358-B4B4-4FA8DC0984ED}" type="presOf" srcId="{3FA5A0F9-15B0-4408-B371-BE9277C44199}" destId="{A1C03BBD-AB36-43E2-96DC-CC7E4C66104D}" srcOrd="0" destOrd="0" presId="urn:microsoft.com/office/officeart/2005/8/layout/radial1"/>
    <dgm:cxn modelId="{97721AED-88B3-4780-A840-82BEBD2094F9}" type="presOf" srcId="{A86D80D5-48EC-4827-8EC7-368171D1D7AB}" destId="{DFD85114-A8D7-4DE5-894B-0AC7058853F4}" srcOrd="1" destOrd="0" presId="urn:microsoft.com/office/officeart/2005/8/layout/radial1"/>
    <dgm:cxn modelId="{4CA7F479-956B-445A-967B-76405A94CFD3}" srcId="{3FA5A0F9-15B0-4408-B371-BE9277C44199}" destId="{A6744F31-39C0-4331-AD61-47C96A094345}" srcOrd="0" destOrd="0" parTransId="{B83D6FA1-9A68-4F2C-99A2-09BC94B6EDEF}" sibTransId="{6F962CD5-A294-4D5E-AE6A-B3C6C27B91FB}"/>
    <dgm:cxn modelId="{BCC21D07-26F5-4E6D-AA4D-18A475CE69BE}" type="presOf" srcId="{870E5379-60C1-4B9F-A31D-506860C4F1ED}" destId="{E0040B4A-EB21-451C-ABD9-058C8DEDC368}" srcOrd="0" destOrd="0" presId="urn:microsoft.com/office/officeart/2005/8/layout/radial1"/>
    <dgm:cxn modelId="{51E80AD2-246D-4551-A333-D70D7046E89B}" type="presOf" srcId="{A6744F31-39C0-4331-AD61-47C96A094345}" destId="{BD060B50-D720-4CB4-8D6F-588E317C4187}" srcOrd="0" destOrd="0" presId="urn:microsoft.com/office/officeart/2005/8/layout/radial1"/>
    <dgm:cxn modelId="{D8AA19CE-6C57-4A1C-AB7B-ECFD5AAA3C4B}" type="presParOf" srcId="{A1C03BBD-AB36-43E2-96DC-CC7E4C66104D}" destId="{BD060B50-D720-4CB4-8D6F-588E317C4187}" srcOrd="0" destOrd="0" presId="urn:microsoft.com/office/officeart/2005/8/layout/radial1"/>
    <dgm:cxn modelId="{FD72499F-66B4-490C-BA0C-CFB1163C653D}" type="presParOf" srcId="{A1C03BBD-AB36-43E2-96DC-CC7E4C66104D}" destId="{DBDF83B2-4851-4E73-A023-083A016A12BF}" srcOrd="1" destOrd="0" presId="urn:microsoft.com/office/officeart/2005/8/layout/radial1"/>
    <dgm:cxn modelId="{ECB24C5D-47DC-4586-87B2-8BDD1F1DEF09}" type="presParOf" srcId="{DBDF83B2-4851-4E73-A023-083A016A12BF}" destId="{1FEB0BB6-53FD-477F-8BA1-9ADA4851A398}" srcOrd="0" destOrd="0" presId="urn:microsoft.com/office/officeart/2005/8/layout/radial1"/>
    <dgm:cxn modelId="{14DF770D-45E2-4134-8767-FFA16439AB61}" type="presParOf" srcId="{A1C03BBD-AB36-43E2-96DC-CC7E4C66104D}" destId="{799E7772-4ED1-4F74-A8FC-2DA2B0DB309E}" srcOrd="2" destOrd="0" presId="urn:microsoft.com/office/officeart/2005/8/layout/radial1"/>
    <dgm:cxn modelId="{AF95723C-541F-4CF4-9A70-55F41015927F}" type="presParOf" srcId="{A1C03BBD-AB36-43E2-96DC-CC7E4C66104D}" destId="{0B0DC665-E12C-4CD1-B2AB-63DD384BFAD5}" srcOrd="3" destOrd="0" presId="urn:microsoft.com/office/officeart/2005/8/layout/radial1"/>
    <dgm:cxn modelId="{024AE3A9-396F-4D0A-86E9-373556FF9EA5}" type="presParOf" srcId="{0B0DC665-E12C-4CD1-B2AB-63DD384BFAD5}" destId="{E07ABCC8-4BA7-4423-B5E4-7B3D216D7D2C}" srcOrd="0" destOrd="0" presId="urn:microsoft.com/office/officeart/2005/8/layout/radial1"/>
    <dgm:cxn modelId="{B8ED9579-CBE4-492F-BDD2-C67B2C57D8BE}" type="presParOf" srcId="{A1C03BBD-AB36-43E2-96DC-CC7E4C66104D}" destId="{9F765F5C-1AE4-459B-A049-F4D6F4B9ED3C}" srcOrd="4" destOrd="0" presId="urn:microsoft.com/office/officeart/2005/8/layout/radial1"/>
    <dgm:cxn modelId="{5F4FB255-1326-4924-AF0D-6C0E9E69A755}" type="presParOf" srcId="{A1C03BBD-AB36-43E2-96DC-CC7E4C66104D}" destId="{797DD091-D31E-4FF9-8788-AEFF3AC60F5B}" srcOrd="5" destOrd="0" presId="urn:microsoft.com/office/officeart/2005/8/layout/radial1"/>
    <dgm:cxn modelId="{672F4203-01E9-42C4-9238-EF1495438C3C}" type="presParOf" srcId="{797DD091-D31E-4FF9-8788-AEFF3AC60F5B}" destId="{EF84B06A-354C-4B0E-889B-184B133DAD8F}" srcOrd="0" destOrd="0" presId="urn:microsoft.com/office/officeart/2005/8/layout/radial1"/>
    <dgm:cxn modelId="{EB944D31-FD26-4BEC-97F8-C98C046DB806}" type="presParOf" srcId="{A1C03BBD-AB36-43E2-96DC-CC7E4C66104D}" destId="{DF9D5BFE-8ACB-49BD-981A-808C01147B42}" srcOrd="6" destOrd="0" presId="urn:microsoft.com/office/officeart/2005/8/layout/radial1"/>
    <dgm:cxn modelId="{0D403626-25D3-4014-9620-7832D28E97EF}" type="presParOf" srcId="{A1C03BBD-AB36-43E2-96DC-CC7E4C66104D}" destId="{000EFC9C-1AA4-4AE7-B04D-FB0FB1BF4484}" srcOrd="7" destOrd="0" presId="urn:microsoft.com/office/officeart/2005/8/layout/radial1"/>
    <dgm:cxn modelId="{A96C6628-2A05-4A18-9C84-F7B567987D67}" type="presParOf" srcId="{000EFC9C-1AA4-4AE7-B04D-FB0FB1BF4484}" destId="{4FB66733-53CA-45FA-AF71-69CC43323EAF}" srcOrd="0" destOrd="0" presId="urn:microsoft.com/office/officeart/2005/8/layout/radial1"/>
    <dgm:cxn modelId="{4C5F58B9-9E2D-4710-96D2-F2A044102FEF}" type="presParOf" srcId="{A1C03BBD-AB36-43E2-96DC-CC7E4C66104D}" destId="{D6CC00AF-549B-4AEB-A970-989047181FBA}" srcOrd="8" destOrd="0" presId="urn:microsoft.com/office/officeart/2005/8/layout/radial1"/>
    <dgm:cxn modelId="{1E83459A-7E7A-4BFC-8DB2-3060BC6DF902}" type="presParOf" srcId="{A1C03BBD-AB36-43E2-96DC-CC7E4C66104D}" destId="{DC033E15-9273-428A-ABF5-8D99E614537C}" srcOrd="9" destOrd="0" presId="urn:microsoft.com/office/officeart/2005/8/layout/radial1"/>
    <dgm:cxn modelId="{4B13964B-9A0F-4B97-B960-FA899BCD38A3}" type="presParOf" srcId="{DC033E15-9273-428A-ABF5-8D99E614537C}" destId="{DFD85114-A8D7-4DE5-894B-0AC7058853F4}" srcOrd="0" destOrd="0" presId="urn:microsoft.com/office/officeart/2005/8/layout/radial1"/>
    <dgm:cxn modelId="{DE7B7FFD-E818-4637-8107-164B7AABACEB}" type="presParOf" srcId="{A1C03BBD-AB36-43E2-96DC-CC7E4C66104D}" destId="{37DB09D2-033E-4D63-9FB0-4CDF92749A3B}" srcOrd="10" destOrd="0" presId="urn:microsoft.com/office/officeart/2005/8/layout/radial1"/>
    <dgm:cxn modelId="{50A042DA-C17B-49A7-8700-036A4B1072E3}" type="presParOf" srcId="{A1C03BBD-AB36-43E2-96DC-CC7E4C66104D}" destId="{63707E34-BB66-4062-BA1D-635A3C242944}" srcOrd="11" destOrd="0" presId="urn:microsoft.com/office/officeart/2005/8/layout/radial1"/>
    <dgm:cxn modelId="{0FAB1629-79C7-49D5-B3FF-7F232BFEFF06}" type="presParOf" srcId="{63707E34-BB66-4062-BA1D-635A3C242944}" destId="{C932B042-B4EC-42EA-A18D-217322A129B4}" srcOrd="0" destOrd="0" presId="urn:microsoft.com/office/officeart/2005/8/layout/radial1"/>
    <dgm:cxn modelId="{6F0756A9-E9F8-4F36-B3C6-6A141884C7DC}" type="presParOf" srcId="{A1C03BBD-AB36-43E2-96DC-CC7E4C66104D}" destId="{E0040B4A-EB21-451C-ABD9-058C8DEDC36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38EEC-3169-420D-82E5-FC6584D36B86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9B4A4-EBED-4929-8978-BCBAF72DAC59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সুষম খাদ্য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E7E81B-F586-4BE3-874D-2024253B8397}" type="parTrans" cxnId="{2A210B2D-0493-40D3-B22A-E8215BE4AA25}">
      <dgm:prSet/>
      <dgm:spPr/>
      <dgm:t>
        <a:bodyPr/>
        <a:lstStyle/>
        <a:p>
          <a:endParaRPr lang="en-US"/>
        </a:p>
      </dgm:t>
    </dgm:pt>
    <dgm:pt modelId="{2B12B131-A3F4-4DCC-BAAE-654EF3AFD1CC}" type="sibTrans" cxnId="{2A210B2D-0493-40D3-B22A-E8215BE4AA25}">
      <dgm:prSet/>
      <dgm:spPr/>
      <dgm:t>
        <a:bodyPr/>
        <a:lstStyle/>
        <a:p>
          <a:endParaRPr lang="en-US"/>
        </a:p>
      </dgm:t>
    </dgm:pt>
    <dgm:pt modelId="{607B7BE7-1C44-4B0D-A4D4-69F5CF61F01E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75D1BF-A270-439C-B2AD-C35B310DBAA4}" type="parTrans" cxnId="{E07BB1D6-2CD7-45DF-A334-560173424DCB}">
      <dgm:prSet/>
      <dgm:spPr/>
      <dgm:t>
        <a:bodyPr/>
        <a:lstStyle/>
        <a:p>
          <a:endParaRPr lang="en-US"/>
        </a:p>
      </dgm:t>
    </dgm:pt>
    <dgm:pt modelId="{23E68A43-7CAA-4789-B1D6-1F9DBC3EEB0B}" type="sibTrans" cxnId="{E07BB1D6-2CD7-45DF-A334-560173424DCB}">
      <dgm:prSet/>
      <dgm:spPr/>
      <dgm:t>
        <a:bodyPr/>
        <a:lstStyle/>
        <a:p>
          <a:endParaRPr lang="en-US"/>
        </a:p>
      </dgm:t>
    </dgm:pt>
    <dgm:pt modelId="{FEAB0610-13C2-4483-90A6-45AA104DA91C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BB31CB-1322-470B-BAA3-FA785F6D41A6}" type="parTrans" cxnId="{F3E87274-98D1-4B96-9092-0842B7CDE31D}">
      <dgm:prSet/>
      <dgm:spPr/>
      <dgm:t>
        <a:bodyPr/>
        <a:lstStyle/>
        <a:p>
          <a:endParaRPr lang="en-US"/>
        </a:p>
      </dgm:t>
    </dgm:pt>
    <dgm:pt modelId="{31E638EC-CB1E-460C-8C3A-9F2B4CADBA85}" type="sibTrans" cxnId="{F3E87274-98D1-4B96-9092-0842B7CDE31D}">
      <dgm:prSet/>
      <dgm:spPr/>
      <dgm:t>
        <a:bodyPr/>
        <a:lstStyle/>
        <a:p>
          <a:endParaRPr lang="en-US"/>
        </a:p>
      </dgm:t>
    </dgm:pt>
    <dgm:pt modelId="{5CED918A-F3EF-4D79-9267-6EFA2FABADAE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5BE113-3DEC-433F-8042-994F3C1C5908}" type="parTrans" cxnId="{3ACA66AF-31B5-494E-91D0-9A9AD1540D33}">
      <dgm:prSet/>
      <dgm:spPr/>
      <dgm:t>
        <a:bodyPr/>
        <a:lstStyle/>
        <a:p>
          <a:endParaRPr lang="en-US"/>
        </a:p>
      </dgm:t>
    </dgm:pt>
    <dgm:pt modelId="{B0E68E99-BAE7-4741-B121-A235A011122B}" type="sibTrans" cxnId="{3ACA66AF-31B5-494E-91D0-9A9AD1540D33}">
      <dgm:prSet/>
      <dgm:spPr/>
      <dgm:t>
        <a:bodyPr/>
        <a:lstStyle/>
        <a:p>
          <a:endParaRPr lang="en-US"/>
        </a:p>
      </dgm:t>
    </dgm:pt>
    <dgm:pt modelId="{4D71823D-2610-4324-8C40-A6B01B167485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শর্করা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B2D024-CEFB-44A9-B557-4516B5C6F094}" type="parTrans" cxnId="{D8B1178B-7EA6-4DBE-9F4B-4288B349DA01}">
      <dgm:prSet/>
      <dgm:spPr/>
      <dgm:t>
        <a:bodyPr/>
        <a:lstStyle/>
        <a:p>
          <a:endParaRPr lang="en-US"/>
        </a:p>
      </dgm:t>
    </dgm:pt>
    <dgm:pt modelId="{A8F5E89E-E313-4629-8F05-6DD571A9BFE5}" type="sibTrans" cxnId="{D8B1178B-7EA6-4DBE-9F4B-4288B349DA01}">
      <dgm:prSet/>
      <dgm:spPr/>
      <dgm:t>
        <a:bodyPr/>
        <a:lstStyle/>
        <a:p>
          <a:endParaRPr lang="en-US"/>
        </a:p>
      </dgm:t>
    </dgm:pt>
    <dgm:pt modelId="{9E99D631-840A-475A-A037-5B944BED86D3}">
      <dgm:prSet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মিনারেল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B3F51-E716-4AA0-B445-857C02F9A75B}" type="parTrans" cxnId="{DB244753-FD81-4E92-B929-977C0B5D9ACB}">
      <dgm:prSet/>
      <dgm:spPr/>
    </dgm:pt>
    <dgm:pt modelId="{27E6355D-3723-4C86-9417-FCE5C030EE32}" type="sibTrans" cxnId="{DB244753-FD81-4E92-B929-977C0B5D9ACB}">
      <dgm:prSet/>
      <dgm:spPr/>
    </dgm:pt>
    <dgm:pt modelId="{F0C9BE52-F8BD-4543-AB5A-22F7A4B2C31F}">
      <dgm:prSet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A0D868-1D2A-4170-9253-9F4889747FD4}" type="parTrans" cxnId="{4DE9868D-AFAE-4FD8-AE63-7A590812F4AE}">
      <dgm:prSet/>
      <dgm:spPr/>
    </dgm:pt>
    <dgm:pt modelId="{351C6FB5-4944-405D-B3E1-A0EF601C6E35}" type="sibTrans" cxnId="{4DE9868D-AFAE-4FD8-AE63-7A590812F4AE}">
      <dgm:prSet/>
      <dgm:spPr/>
    </dgm:pt>
    <dgm:pt modelId="{CB774B9D-4632-4C68-B52B-406777B93845}" type="pres">
      <dgm:prSet presAssocID="{EA238EEC-3169-420D-82E5-FC6584D36B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D575B-8BB6-41F7-8B25-0329FA4666B8}" type="pres">
      <dgm:prSet presAssocID="{EA238EEC-3169-420D-82E5-FC6584D36B86}" presName="radial" presStyleCnt="0">
        <dgm:presLayoutVars>
          <dgm:animLvl val="ctr"/>
        </dgm:presLayoutVars>
      </dgm:prSet>
      <dgm:spPr/>
    </dgm:pt>
    <dgm:pt modelId="{0698DEB3-5C39-4BE7-BBED-03C0FC4A0616}" type="pres">
      <dgm:prSet presAssocID="{63C9B4A4-EBED-4929-8978-BCBAF72DAC59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49831DB2-7698-4E86-A90B-A88C02B8EC93}" type="pres">
      <dgm:prSet presAssocID="{607B7BE7-1C44-4B0D-A4D4-69F5CF61F01E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9990A-258C-4CD9-98B5-BBD5F1C69825}" type="pres">
      <dgm:prSet presAssocID="{FEAB0610-13C2-4483-90A6-45AA104DA91C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D1306-92C6-4CF3-988D-C980AE9CFCF5}" type="pres">
      <dgm:prSet presAssocID="{9E99D631-840A-475A-A037-5B944BED86D3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85180-50EA-4BB1-9D5C-CF748D8F05C7}" type="pres">
      <dgm:prSet presAssocID="{F0C9BE52-F8BD-4543-AB5A-22F7A4B2C31F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3C510-36CD-4FC1-BA19-F5A9BE07D9F1}" type="pres">
      <dgm:prSet presAssocID="{5CED918A-F3EF-4D79-9267-6EFA2FABADAE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A8905-E9D0-4B4B-98A8-167652C7F169}" type="pres">
      <dgm:prSet presAssocID="{4D71823D-2610-4324-8C40-A6B01B167485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814AE-E913-4FEF-B517-4288FE3D0871}" type="presOf" srcId="{9E99D631-840A-475A-A037-5B944BED86D3}" destId="{763D1306-92C6-4CF3-988D-C980AE9CFCF5}" srcOrd="0" destOrd="0" presId="urn:microsoft.com/office/officeart/2005/8/layout/radial3"/>
    <dgm:cxn modelId="{DB244753-FD81-4E92-B929-977C0B5D9ACB}" srcId="{63C9B4A4-EBED-4929-8978-BCBAF72DAC59}" destId="{9E99D631-840A-475A-A037-5B944BED86D3}" srcOrd="2" destOrd="0" parTransId="{7DBB3F51-E716-4AA0-B445-857C02F9A75B}" sibTransId="{27E6355D-3723-4C86-9417-FCE5C030EE32}"/>
    <dgm:cxn modelId="{35760D4C-D8EB-43AD-8100-7CAA1757E887}" type="presOf" srcId="{EA238EEC-3169-420D-82E5-FC6584D36B86}" destId="{CB774B9D-4632-4C68-B52B-406777B93845}" srcOrd="0" destOrd="0" presId="urn:microsoft.com/office/officeart/2005/8/layout/radial3"/>
    <dgm:cxn modelId="{3ACA66AF-31B5-494E-91D0-9A9AD1540D33}" srcId="{63C9B4A4-EBED-4929-8978-BCBAF72DAC59}" destId="{5CED918A-F3EF-4D79-9267-6EFA2FABADAE}" srcOrd="4" destOrd="0" parTransId="{745BE113-3DEC-433F-8042-994F3C1C5908}" sibTransId="{B0E68E99-BAE7-4741-B121-A235A011122B}"/>
    <dgm:cxn modelId="{B5352F61-29B6-47CA-A660-193D6E5D539E}" type="presOf" srcId="{F0C9BE52-F8BD-4543-AB5A-22F7A4B2C31F}" destId="{99685180-50EA-4BB1-9D5C-CF748D8F05C7}" srcOrd="0" destOrd="0" presId="urn:microsoft.com/office/officeart/2005/8/layout/radial3"/>
    <dgm:cxn modelId="{D83216A8-3266-44E1-9D6E-8A1F7E71DC5B}" type="presOf" srcId="{5CED918A-F3EF-4D79-9267-6EFA2FABADAE}" destId="{B963C510-36CD-4FC1-BA19-F5A9BE07D9F1}" srcOrd="0" destOrd="0" presId="urn:microsoft.com/office/officeart/2005/8/layout/radial3"/>
    <dgm:cxn modelId="{4DE9868D-AFAE-4FD8-AE63-7A590812F4AE}" srcId="{63C9B4A4-EBED-4929-8978-BCBAF72DAC59}" destId="{F0C9BE52-F8BD-4543-AB5A-22F7A4B2C31F}" srcOrd="3" destOrd="0" parTransId="{40A0D868-1D2A-4170-9253-9F4889747FD4}" sibTransId="{351C6FB5-4944-405D-B3E1-A0EF601C6E35}"/>
    <dgm:cxn modelId="{DEB4C358-1D51-4629-81D8-2FE1653A8240}" type="presOf" srcId="{63C9B4A4-EBED-4929-8978-BCBAF72DAC59}" destId="{0698DEB3-5C39-4BE7-BBED-03C0FC4A0616}" srcOrd="0" destOrd="0" presId="urn:microsoft.com/office/officeart/2005/8/layout/radial3"/>
    <dgm:cxn modelId="{D8B1178B-7EA6-4DBE-9F4B-4288B349DA01}" srcId="{63C9B4A4-EBED-4929-8978-BCBAF72DAC59}" destId="{4D71823D-2610-4324-8C40-A6B01B167485}" srcOrd="5" destOrd="0" parTransId="{C3B2D024-CEFB-44A9-B557-4516B5C6F094}" sibTransId="{A8F5E89E-E313-4629-8F05-6DD571A9BFE5}"/>
    <dgm:cxn modelId="{E07BB1D6-2CD7-45DF-A334-560173424DCB}" srcId="{63C9B4A4-EBED-4929-8978-BCBAF72DAC59}" destId="{607B7BE7-1C44-4B0D-A4D4-69F5CF61F01E}" srcOrd="0" destOrd="0" parTransId="{D175D1BF-A270-439C-B2AD-C35B310DBAA4}" sibTransId="{23E68A43-7CAA-4789-B1D6-1F9DBC3EEB0B}"/>
    <dgm:cxn modelId="{3E93278A-8BEA-403A-B2B8-56BFFD122572}" type="presOf" srcId="{607B7BE7-1C44-4B0D-A4D4-69F5CF61F01E}" destId="{49831DB2-7698-4E86-A90B-A88C02B8EC93}" srcOrd="0" destOrd="0" presId="urn:microsoft.com/office/officeart/2005/8/layout/radial3"/>
    <dgm:cxn modelId="{1A0D15E5-1BE1-463C-8C23-62A65DA94F6E}" type="presOf" srcId="{4D71823D-2610-4324-8C40-A6B01B167485}" destId="{9DEA8905-E9D0-4B4B-98A8-167652C7F169}" srcOrd="0" destOrd="0" presId="urn:microsoft.com/office/officeart/2005/8/layout/radial3"/>
    <dgm:cxn modelId="{F3E87274-98D1-4B96-9092-0842B7CDE31D}" srcId="{63C9B4A4-EBED-4929-8978-BCBAF72DAC59}" destId="{FEAB0610-13C2-4483-90A6-45AA104DA91C}" srcOrd="1" destOrd="0" parTransId="{91BB31CB-1322-470B-BAA3-FA785F6D41A6}" sibTransId="{31E638EC-CB1E-460C-8C3A-9F2B4CADBA85}"/>
    <dgm:cxn modelId="{2A210B2D-0493-40D3-B22A-E8215BE4AA25}" srcId="{EA238EEC-3169-420D-82E5-FC6584D36B86}" destId="{63C9B4A4-EBED-4929-8978-BCBAF72DAC59}" srcOrd="0" destOrd="0" parTransId="{3AE7E81B-F586-4BE3-874D-2024253B8397}" sibTransId="{2B12B131-A3F4-4DCC-BAAE-654EF3AFD1CC}"/>
    <dgm:cxn modelId="{1AB81092-1045-43F1-9DCF-9D9B90FD82BA}" type="presOf" srcId="{FEAB0610-13C2-4483-90A6-45AA104DA91C}" destId="{ECC9990A-258C-4CD9-98B5-BBD5F1C69825}" srcOrd="0" destOrd="0" presId="urn:microsoft.com/office/officeart/2005/8/layout/radial3"/>
    <dgm:cxn modelId="{58BD0CF9-5573-4D30-AF02-0D9E8BC6F368}" type="presParOf" srcId="{CB774B9D-4632-4C68-B52B-406777B93845}" destId="{D6AD575B-8BB6-41F7-8B25-0329FA4666B8}" srcOrd="0" destOrd="0" presId="urn:microsoft.com/office/officeart/2005/8/layout/radial3"/>
    <dgm:cxn modelId="{3267B5CF-544F-4504-8BA6-EF82725B8897}" type="presParOf" srcId="{D6AD575B-8BB6-41F7-8B25-0329FA4666B8}" destId="{0698DEB3-5C39-4BE7-BBED-03C0FC4A0616}" srcOrd="0" destOrd="0" presId="urn:microsoft.com/office/officeart/2005/8/layout/radial3"/>
    <dgm:cxn modelId="{AE717465-10A6-4F61-ABB7-5708E6B6665D}" type="presParOf" srcId="{D6AD575B-8BB6-41F7-8B25-0329FA4666B8}" destId="{49831DB2-7698-4E86-A90B-A88C02B8EC93}" srcOrd="1" destOrd="0" presId="urn:microsoft.com/office/officeart/2005/8/layout/radial3"/>
    <dgm:cxn modelId="{F9A4F87E-DFED-4BC6-AA38-C6E9C428FC9A}" type="presParOf" srcId="{D6AD575B-8BB6-41F7-8B25-0329FA4666B8}" destId="{ECC9990A-258C-4CD9-98B5-BBD5F1C69825}" srcOrd="2" destOrd="0" presId="urn:microsoft.com/office/officeart/2005/8/layout/radial3"/>
    <dgm:cxn modelId="{A3B3F379-B8B1-439C-B7B7-E1522F9942C2}" type="presParOf" srcId="{D6AD575B-8BB6-41F7-8B25-0329FA4666B8}" destId="{763D1306-92C6-4CF3-988D-C980AE9CFCF5}" srcOrd="3" destOrd="0" presId="urn:microsoft.com/office/officeart/2005/8/layout/radial3"/>
    <dgm:cxn modelId="{B42A157D-EB80-4F0D-B078-62A2C155A859}" type="presParOf" srcId="{D6AD575B-8BB6-41F7-8B25-0329FA4666B8}" destId="{99685180-50EA-4BB1-9D5C-CF748D8F05C7}" srcOrd="4" destOrd="0" presId="urn:microsoft.com/office/officeart/2005/8/layout/radial3"/>
    <dgm:cxn modelId="{F148529E-2252-4E33-84C3-6046501CE4B3}" type="presParOf" srcId="{D6AD575B-8BB6-41F7-8B25-0329FA4666B8}" destId="{B963C510-36CD-4FC1-BA19-F5A9BE07D9F1}" srcOrd="5" destOrd="0" presId="urn:microsoft.com/office/officeart/2005/8/layout/radial3"/>
    <dgm:cxn modelId="{F95BFDC8-915D-447B-9DDC-EF0B9FBB858C}" type="presParOf" srcId="{D6AD575B-8BB6-41F7-8B25-0329FA4666B8}" destId="{9DEA8905-E9D0-4B4B-98A8-167652C7F16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60B50-D720-4CB4-8D6F-588E317C4187}">
      <dsp:nvSpPr>
        <dsp:cNvPr id="0" name=""/>
        <dsp:cNvSpPr/>
      </dsp:nvSpPr>
      <dsp:spPr>
        <a:xfrm>
          <a:off x="4011743" y="2136478"/>
          <a:ext cx="1793752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সুষম খাদ্য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74432" y="2374339"/>
        <a:ext cx="1268374" cy="1148494"/>
      </dsp:txXfrm>
    </dsp:sp>
    <dsp:sp modelId="{DBDF83B2-4851-4E73-A023-083A016A12BF}">
      <dsp:nvSpPr>
        <dsp:cNvPr id="0" name=""/>
        <dsp:cNvSpPr/>
      </dsp:nvSpPr>
      <dsp:spPr>
        <a:xfrm rot="16200000">
          <a:off x="4663520" y="1876488"/>
          <a:ext cx="490198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90198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6364" y="1879123"/>
        <a:ext cx="24509" cy="24509"/>
      </dsp:txXfrm>
    </dsp:sp>
    <dsp:sp modelId="{799E7772-4ED1-4F74-A8FC-2DA2B0DB309E}">
      <dsp:nvSpPr>
        <dsp:cNvPr id="0" name=""/>
        <dsp:cNvSpPr/>
      </dsp:nvSpPr>
      <dsp:spPr>
        <a:xfrm>
          <a:off x="4096511" y="22063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4334372" y="259924"/>
        <a:ext cx="1148494" cy="1148494"/>
      </dsp:txXfrm>
    </dsp:sp>
    <dsp:sp modelId="{0B0DC665-E12C-4CD1-B2AB-63DD384BFAD5}">
      <dsp:nvSpPr>
        <dsp:cNvPr id="0" name=""/>
        <dsp:cNvSpPr/>
      </dsp:nvSpPr>
      <dsp:spPr>
        <a:xfrm rot="19800000">
          <a:off x="5636107" y="2389814"/>
          <a:ext cx="4290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29086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39923" y="2393977"/>
        <a:ext cx="21454" cy="21454"/>
      </dsp:txXfrm>
    </dsp:sp>
    <dsp:sp modelId="{9F765F5C-1AE4-459B-A049-F4D6F4B9ED3C}">
      <dsp:nvSpPr>
        <dsp:cNvPr id="0" name=""/>
        <dsp:cNvSpPr/>
      </dsp:nvSpPr>
      <dsp:spPr>
        <a:xfrm>
          <a:off x="5927648" y="1079270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6165509" y="1317131"/>
        <a:ext cx="1148494" cy="1148494"/>
      </dsp:txXfrm>
    </dsp:sp>
    <dsp:sp modelId="{797DD091-D31E-4FF9-8788-AEFF3AC60F5B}">
      <dsp:nvSpPr>
        <dsp:cNvPr id="0" name=""/>
        <dsp:cNvSpPr/>
      </dsp:nvSpPr>
      <dsp:spPr>
        <a:xfrm rot="1800000">
          <a:off x="5636107" y="3477578"/>
          <a:ext cx="4290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29086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39923" y="3481741"/>
        <a:ext cx="21454" cy="21454"/>
      </dsp:txXfrm>
    </dsp:sp>
    <dsp:sp modelId="{DF9D5BFE-8ACB-49BD-981A-808C01147B42}">
      <dsp:nvSpPr>
        <dsp:cNvPr id="0" name=""/>
        <dsp:cNvSpPr/>
      </dsp:nvSpPr>
      <dsp:spPr>
        <a:xfrm>
          <a:off x="5927648" y="3193685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165509" y="3431546"/>
        <a:ext cx="1148494" cy="1148494"/>
      </dsp:txXfrm>
    </dsp:sp>
    <dsp:sp modelId="{000EFC9C-1AA4-4AE7-B04D-FB0FB1BF4484}">
      <dsp:nvSpPr>
        <dsp:cNvPr id="0" name=""/>
        <dsp:cNvSpPr/>
      </dsp:nvSpPr>
      <dsp:spPr>
        <a:xfrm rot="5400000">
          <a:off x="4663520" y="3990903"/>
          <a:ext cx="490198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90198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6364" y="3993539"/>
        <a:ext cx="24509" cy="24509"/>
      </dsp:txXfrm>
    </dsp:sp>
    <dsp:sp modelId="{D6CC00AF-549B-4AEB-A970-989047181FBA}">
      <dsp:nvSpPr>
        <dsp:cNvPr id="0" name=""/>
        <dsp:cNvSpPr/>
      </dsp:nvSpPr>
      <dsp:spPr>
        <a:xfrm>
          <a:off x="4096511" y="4250893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334372" y="4488754"/>
        <a:ext cx="1148494" cy="1148494"/>
      </dsp:txXfrm>
    </dsp:sp>
    <dsp:sp modelId="{DC033E15-9273-428A-ABF5-8D99E614537C}">
      <dsp:nvSpPr>
        <dsp:cNvPr id="0" name=""/>
        <dsp:cNvSpPr/>
      </dsp:nvSpPr>
      <dsp:spPr>
        <a:xfrm rot="9000000">
          <a:off x="3752045" y="3477578"/>
          <a:ext cx="4290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29086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55861" y="3481741"/>
        <a:ext cx="21454" cy="21454"/>
      </dsp:txXfrm>
    </dsp:sp>
    <dsp:sp modelId="{37DB09D2-033E-4D63-9FB0-4CDF92749A3B}">
      <dsp:nvSpPr>
        <dsp:cNvPr id="0" name=""/>
        <dsp:cNvSpPr/>
      </dsp:nvSpPr>
      <dsp:spPr>
        <a:xfrm>
          <a:off x="2265374" y="3193685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2503235" y="3431546"/>
        <a:ext cx="1148494" cy="1148494"/>
      </dsp:txXfrm>
    </dsp:sp>
    <dsp:sp modelId="{63707E34-BB66-4062-BA1D-635A3C242944}">
      <dsp:nvSpPr>
        <dsp:cNvPr id="0" name=""/>
        <dsp:cNvSpPr/>
      </dsp:nvSpPr>
      <dsp:spPr>
        <a:xfrm rot="12600000">
          <a:off x="3752045" y="2389814"/>
          <a:ext cx="4290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29086" y="14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55861" y="2393977"/>
        <a:ext cx="21454" cy="21454"/>
      </dsp:txXfrm>
    </dsp:sp>
    <dsp:sp modelId="{E0040B4A-EB21-451C-ABD9-058C8DEDC368}">
      <dsp:nvSpPr>
        <dsp:cNvPr id="0" name=""/>
        <dsp:cNvSpPr/>
      </dsp:nvSpPr>
      <dsp:spPr>
        <a:xfrm>
          <a:off x="2265374" y="1079270"/>
          <a:ext cx="1624216" cy="1624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2503235" y="1317131"/>
        <a:ext cx="1148494" cy="1148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8DEB3-5C39-4BE7-BBED-03C0FC4A0616}">
      <dsp:nvSpPr>
        <dsp:cNvPr id="0" name=""/>
        <dsp:cNvSpPr/>
      </dsp:nvSpPr>
      <dsp:spPr>
        <a:xfrm>
          <a:off x="4070570" y="1440259"/>
          <a:ext cx="3588014" cy="35880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সুষম খাদ্য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96022" y="1965711"/>
        <a:ext cx="2537110" cy="2537110"/>
      </dsp:txXfrm>
    </dsp:sp>
    <dsp:sp modelId="{49831DB2-7698-4E86-A90B-A88C02B8EC93}">
      <dsp:nvSpPr>
        <dsp:cNvPr id="0" name=""/>
        <dsp:cNvSpPr/>
      </dsp:nvSpPr>
      <dsp:spPr>
        <a:xfrm>
          <a:off x="4967573" y="640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0299" y="263366"/>
        <a:ext cx="1268555" cy="1268555"/>
      </dsp:txXfrm>
    </dsp:sp>
    <dsp:sp modelId="{ECC9990A-258C-4CD9-98B5-BBD5F1C69825}">
      <dsp:nvSpPr>
        <dsp:cNvPr id="0" name=""/>
        <dsp:cNvSpPr/>
      </dsp:nvSpPr>
      <dsp:spPr>
        <a:xfrm>
          <a:off x="6991148" y="1168951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53874" y="1431677"/>
        <a:ext cx="1268555" cy="1268555"/>
      </dsp:txXfrm>
    </dsp:sp>
    <dsp:sp modelId="{763D1306-92C6-4CF3-988D-C980AE9CFCF5}">
      <dsp:nvSpPr>
        <dsp:cNvPr id="0" name=""/>
        <dsp:cNvSpPr/>
      </dsp:nvSpPr>
      <dsp:spPr>
        <a:xfrm>
          <a:off x="6991148" y="3505574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মিনারেল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53874" y="3768300"/>
        <a:ext cx="1268555" cy="1268555"/>
      </dsp:txXfrm>
    </dsp:sp>
    <dsp:sp modelId="{99685180-50EA-4BB1-9D5C-CF748D8F05C7}">
      <dsp:nvSpPr>
        <dsp:cNvPr id="0" name=""/>
        <dsp:cNvSpPr/>
      </dsp:nvSpPr>
      <dsp:spPr>
        <a:xfrm>
          <a:off x="4967573" y="4673886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0299" y="4936612"/>
        <a:ext cx="1268555" cy="1268555"/>
      </dsp:txXfrm>
    </dsp:sp>
    <dsp:sp modelId="{B963C510-36CD-4FC1-BA19-F5A9BE07D9F1}">
      <dsp:nvSpPr>
        <dsp:cNvPr id="0" name=""/>
        <dsp:cNvSpPr/>
      </dsp:nvSpPr>
      <dsp:spPr>
        <a:xfrm>
          <a:off x="2943999" y="3505574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06725" y="3768300"/>
        <a:ext cx="1268555" cy="1268555"/>
      </dsp:txXfrm>
    </dsp:sp>
    <dsp:sp modelId="{9DEA8905-E9D0-4B4B-98A8-167652C7F169}">
      <dsp:nvSpPr>
        <dsp:cNvPr id="0" name=""/>
        <dsp:cNvSpPr/>
      </dsp:nvSpPr>
      <dsp:spPr>
        <a:xfrm>
          <a:off x="2943999" y="1168951"/>
          <a:ext cx="1794007" cy="1794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শর্করা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06725" y="1431677"/>
        <a:ext cx="1268555" cy="1268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ED7B-F382-40AD-93CE-2FEA6A7F512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EA059-AE85-404B-A9A4-C603593A7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EA059-AE85-404B-A9A4-C603593A77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9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6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2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2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83D0-464D-4F1E-8DE8-5456120317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95CE-68DE-4FA1-A245-F1A2E762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5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12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12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35200" y="203201"/>
            <a:ext cx="7089422" cy="107244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সবাইকে স্বাগতম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1275645"/>
            <a:ext cx="7089422" cy="4888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2809875"/>
            <a:ext cx="1790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33" y="699911"/>
            <a:ext cx="6344356" cy="5350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02756" y="79022"/>
            <a:ext cx="425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7244" y="6066121"/>
            <a:ext cx="4244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3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88444" y="474133"/>
            <a:ext cx="7416800" cy="12530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প্রয়োজনীয়তা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621867" y="1851378"/>
            <a:ext cx="474133" cy="936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0889" y="3510844"/>
            <a:ext cx="9629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সুস্থভাবে বেঁচে থাকার জন্য সঠিক পরিমাণে পুষ্টি উপাদান প্রয়োজন।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5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406401" y="214489"/>
            <a:ext cx="4052711" cy="1986845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 দুর্বল হয়ে পরবে।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ardrop 2"/>
          <p:cNvSpPr/>
          <p:nvPr/>
        </p:nvSpPr>
        <p:spPr>
          <a:xfrm>
            <a:off x="5215468" y="316089"/>
            <a:ext cx="4707466" cy="254000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শরীরের কর্মক্ষমতা হ্রাস পাবে।সহজেই রোগে আক্রান্ত হবে।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2664178" y="3296356"/>
            <a:ext cx="4594578" cy="2912533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 স্বাভাবিক বৃদ্ধি ও বিকাশ বাধাগ্রস্থ হবে।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873956" y="835378"/>
            <a:ext cx="8737600" cy="745066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লক্ষ কর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04711" y="5362222"/>
            <a:ext cx="9606845" cy="11514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খাদ্যগ্রহনের ফলে ওজন জনিত সমস্যা হতে পারে।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312" y="2370667"/>
            <a:ext cx="3769777" cy="232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43217"/>
              </p:ext>
            </p:extLst>
          </p:nvPr>
        </p:nvGraphicFramePr>
        <p:xfrm>
          <a:off x="282222" y="699912"/>
          <a:ext cx="11638844" cy="569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977"/>
                <a:gridCol w="2822222"/>
                <a:gridCol w="2937934"/>
                <a:gridCol w="2909711"/>
              </a:tblGrid>
              <a:tr h="81946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তালিকা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খাদ্যের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কত 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1946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খাদ্যশস্য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আলু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রুটি,পরটা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১-২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প্রতিদিন ৩-৪ 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1946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শাক-সবজি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রান্না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 কাঁচা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কাপ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প্রতিদিন ৩-৪ 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00272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ফল-মুল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কোনো ধরোণের ফল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প্রতিদিন ২-৩বার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8669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মাছ-মাংস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মাছ,ডিম,মাংস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মাঝারি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 টুকরা ডিম ১টা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প্রতিদিন ১-২বার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66045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দুগ্ধ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জাতীয়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দুধ,দই,পনির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২৫০ মিলি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প্রতিদিন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১-২ 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1946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তেল-চর্বি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ঘি।মাখন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টেবিল চামচ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749778" y="101600"/>
            <a:ext cx="7981244" cy="47413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6-12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 শিশুর খাদ্য তালিকা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941689" y="530578"/>
            <a:ext cx="7879644" cy="7563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 সাথে সংযোগ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1023" y="2054577"/>
            <a:ext cx="86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৪০ পৃষ্ঠা বের করে নিরবে পড়।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8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930400" y="135467"/>
            <a:ext cx="6355644" cy="7112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756" y="2099733"/>
            <a:ext cx="9098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আমিষ গ্রুপঃ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 এবং আমিষ জাতীয় খাদ্যের তালিকা তৈরি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56" y="3567289"/>
            <a:ext cx="8715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ভিটামিন গ্রুপঃ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 এবং খনিজ লবনের তালিকা তৈরি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756" y="5150739"/>
            <a:ext cx="851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 গ্রুপঃ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 পদার্থ এবং পানি জাতীয় খাদ্যের তালিকা তৈরি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833511" y="304801"/>
            <a:ext cx="6062133" cy="10160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5956" y="2133600"/>
            <a:ext cx="7055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 বলতে কী বুঝ?</a:t>
            </a:r>
            <a:endParaRPr lang="en-US" sz="40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7556" y="3364089"/>
            <a:ext cx="4594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 গ্রহণ করা কেন প্রয়োজন?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9823" y="5150739"/>
            <a:ext cx="7078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 স্বাভাবিক বৃদ্ধি ও বিকাশ বাধাগ্রস্ত হয় কেন?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3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603022" y="406400"/>
            <a:ext cx="8771467" cy="1512711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আমরা যা শিখলাম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8444" y="2788356"/>
            <a:ext cx="7394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0356" y="4368800"/>
            <a:ext cx="4662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প্রয়োজনীয়তা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9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3031066" y="352927"/>
            <a:ext cx="5554133" cy="1936936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05" y="2768385"/>
            <a:ext cx="7571874" cy="37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783644" y="282223"/>
            <a:ext cx="7078134" cy="63217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8489" y="1557867"/>
            <a:ext cx="7924800" cy="4492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আবেদা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বাবুখাঁ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89043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998133" y="361245"/>
            <a:ext cx="7450667" cy="914400"/>
          </a:xfrm>
          <a:prstGeom prst="round2Diag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907822" y="1467556"/>
            <a:ext cx="7540978" cy="4967111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পাঠঃসুস্থ জীবনের জন্য খাদ্য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পাঠঃসুষম খাদ্য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তারিখঃ০৮-০১-২০২০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715911" y="135467"/>
            <a:ext cx="8297334" cy="598311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5911" y="857956"/>
            <a:ext cx="8297334" cy="5531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8.1.1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৮.১.২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8" y="231112"/>
            <a:ext cx="3275763" cy="25723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066" y="231112"/>
            <a:ext cx="3133463" cy="25723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376" y="231113"/>
            <a:ext cx="3798277" cy="25723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8" y="3516922"/>
            <a:ext cx="3275763" cy="23613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067" y="3516923"/>
            <a:ext cx="3133462" cy="23613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376" y="3516923"/>
            <a:ext cx="3798277" cy="236136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66092" y="2934119"/>
            <a:ext cx="1487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7265" y="2803490"/>
            <a:ext cx="1708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28633" y="2934119"/>
            <a:ext cx="263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শাকসবজি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6671" y="5883831"/>
            <a:ext cx="2074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43517" y="5888332"/>
            <a:ext cx="2140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2687" y="5982548"/>
            <a:ext cx="1708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3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77156" y="824089"/>
            <a:ext cx="6604000" cy="11627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Wave 4"/>
          <p:cNvSpPr/>
          <p:nvPr/>
        </p:nvSpPr>
        <p:spPr>
          <a:xfrm>
            <a:off x="2133600" y="2822222"/>
            <a:ext cx="7112000" cy="1952978"/>
          </a:xfrm>
          <a:prstGeom prst="wav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প্রয়োজনীয়তা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0289277"/>
              </p:ext>
            </p:extLst>
          </p:nvPr>
        </p:nvGraphicFramePr>
        <p:xfrm>
          <a:off x="844061" y="241160"/>
          <a:ext cx="9817239" cy="5897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99" y="221064"/>
            <a:ext cx="2029768" cy="17182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267" y="1436914"/>
            <a:ext cx="1703665" cy="1748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436" y="3514777"/>
            <a:ext cx="221932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501" y="4481566"/>
            <a:ext cx="1868992" cy="1553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23" y="3416440"/>
            <a:ext cx="1858944" cy="1678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651" y="1371599"/>
            <a:ext cx="1728316" cy="18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20691505"/>
              </p:ext>
            </p:extLst>
          </p:nvPr>
        </p:nvGraphicFramePr>
        <p:xfrm>
          <a:off x="237067" y="180622"/>
          <a:ext cx="11729155" cy="646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96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444" y="869244"/>
            <a:ext cx="10092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 আমিষ বা প্রোটিন ,স্নেহ বা চর্বি,ভিটামিন ,খনিজলবন,এবং পানি।যে খাবারে এই ছয়টি পুষ্টি উপাদান থাকে তাকে সুষম খাদ্য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315</Words>
  <Application>Microsoft Office PowerPoint</Application>
  <PresentationFormat>Widescreen</PresentationFormat>
  <Paragraphs>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Rangpur</dc:creator>
  <cp:lastModifiedBy>DPE</cp:lastModifiedBy>
  <cp:revision>64</cp:revision>
  <dcterms:created xsi:type="dcterms:W3CDTF">2020-01-08T09:18:58Z</dcterms:created>
  <dcterms:modified xsi:type="dcterms:W3CDTF">2020-07-15T04:49:11Z</dcterms:modified>
</cp:coreProperties>
</file>