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7" r:id="rId6"/>
    <p:sldId id="262" r:id="rId7"/>
    <p:sldId id="268" r:id="rId8"/>
    <p:sldId id="263" r:id="rId9"/>
    <p:sldId id="269" r:id="rId10"/>
    <p:sldId id="264" r:id="rId11"/>
    <p:sldId id="266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BE10B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7C59F-2C6D-4CA2-BAA4-61D92F951C72}" type="doc">
      <dgm:prSet loTypeId="urn:microsoft.com/office/officeart/2005/8/layout/hierarchy4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C254C6B-5353-4728-9178-D8C78418E207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b="1" dirty="0" err="1" smtClean="0">
              <a:latin typeface="SutonnyMJ" pitchFamily="2" charset="0"/>
              <a:cs typeface="SutonnyMJ" pitchFamily="2" charset="0"/>
            </a:rPr>
            <a:t>কার্বুরেটর</a:t>
          </a:r>
          <a:r>
            <a:rPr lang="en-US" b="1" dirty="0" smtClean="0">
              <a:latin typeface="SutonnyMJ" pitchFamily="2" charset="0"/>
              <a:cs typeface="SutonnyMJ" pitchFamily="2" charset="0"/>
            </a:rPr>
            <a:t>(</a:t>
          </a:r>
          <a:r>
            <a:rPr lang="en-US" b="1" dirty="0" err="1" smtClean="0">
              <a:latin typeface="SutonnyMJ" pitchFamily="2" charset="0"/>
              <a:cs typeface="SutonnyMJ" pitchFamily="2" charset="0"/>
            </a:rPr>
            <a:t>Curburator</a:t>
          </a:r>
          <a:r>
            <a:rPr lang="en-US" b="1" dirty="0" smtClean="0">
              <a:latin typeface="SutonnyMJ" pitchFamily="2" charset="0"/>
              <a:cs typeface="SutonnyMJ" pitchFamily="2" charset="0"/>
            </a:rPr>
            <a:t>)t</a:t>
          </a:r>
          <a:r>
            <a:rPr lang="en-US" dirty="0" smtClean="0">
              <a:latin typeface="SutonnyMJ" pitchFamily="2" charset="0"/>
              <a:cs typeface="SutonnyMJ" pitchFamily="2" charset="0"/>
            </a:rPr>
            <a:t/>
          </a:r>
          <a:br>
            <a:rPr lang="en-US" dirty="0" smtClean="0">
              <a:latin typeface="SutonnyMJ" pitchFamily="2" charset="0"/>
              <a:cs typeface="SutonnyMJ" pitchFamily="2" charset="0"/>
            </a:rPr>
          </a:br>
          <a:r>
            <a:rPr lang="en-US" dirty="0" err="1" smtClean="0">
              <a:latin typeface="SutonnyMJ" pitchFamily="2" charset="0"/>
              <a:cs typeface="SutonnyMJ" pitchFamily="2" charset="0"/>
            </a:rPr>
            <a:t>এটা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গ্যাসোলিন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ইঞ্জিনের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ফুয়েল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সিস্টেমের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অত্যন্ত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গুরুত্বপূর্ণ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অংশ</a:t>
          </a:r>
          <a:r>
            <a:rPr lang="en-US" dirty="0" smtClean="0">
              <a:latin typeface="SutonnyMJ" pitchFamily="2" charset="0"/>
              <a:cs typeface="SutonnyMJ" pitchFamily="2" charset="0"/>
            </a:rPr>
            <a:t>।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এটা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একধরনের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মিশ্রন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যন্ত্র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বিশেষ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যা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ইঞ্জিনের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বিভিন্ন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চলমান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অবস্থায়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চাহিদা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অনুযায়ী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বিভিন্ন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অনুপাতে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বাতাস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ও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ফুয়েলের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মিশ্রন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তৈরী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করে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ইঞ্জিনের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সরবরাহ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করে</a:t>
          </a:r>
          <a:r>
            <a:rPr lang="en-US" dirty="0" smtClean="0">
              <a:latin typeface="SutonnyMJ" pitchFamily="2" charset="0"/>
              <a:cs typeface="SutonnyMJ" pitchFamily="2" charset="0"/>
            </a:rPr>
            <a:t>।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E4962B2A-6E64-4DE4-A918-B5C965D35A5A}" type="parTrans" cxnId="{AA276CDD-57F6-4E09-8C1C-85B47A5E1B0F}">
      <dgm:prSet/>
      <dgm:spPr/>
      <dgm:t>
        <a:bodyPr/>
        <a:lstStyle/>
        <a:p>
          <a:endParaRPr lang="en-US"/>
        </a:p>
      </dgm:t>
    </dgm:pt>
    <dgm:pt modelId="{36994884-D16D-4D01-93E1-07C084738CD5}" type="sibTrans" cxnId="{AA276CDD-57F6-4E09-8C1C-85B47A5E1B0F}">
      <dgm:prSet/>
      <dgm:spPr/>
      <dgm:t>
        <a:bodyPr/>
        <a:lstStyle/>
        <a:p>
          <a:endParaRPr lang="en-US"/>
        </a:p>
      </dgm:t>
    </dgm:pt>
    <dgm:pt modelId="{3FB5CBDD-FDB8-4EE8-B5DB-6057275EFED8}" type="pres">
      <dgm:prSet presAssocID="{A997C59F-2C6D-4CA2-BAA4-61D92F951C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C8F303-6E55-4A30-97E6-F33CBF13AD25}" type="pres">
      <dgm:prSet presAssocID="{4C254C6B-5353-4728-9178-D8C78418E207}" presName="vertOne" presStyleCnt="0"/>
      <dgm:spPr/>
    </dgm:pt>
    <dgm:pt modelId="{7E380F2C-9645-45D1-A879-5FECF91A0FC7}" type="pres">
      <dgm:prSet presAssocID="{4C254C6B-5353-4728-9178-D8C78418E20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9C6DB-E286-4C0A-AFC5-E5D524CA30EA}" type="pres">
      <dgm:prSet presAssocID="{4C254C6B-5353-4728-9178-D8C78418E207}" presName="horzOne" presStyleCnt="0"/>
      <dgm:spPr/>
    </dgm:pt>
  </dgm:ptLst>
  <dgm:cxnLst>
    <dgm:cxn modelId="{86BD2218-C81A-4991-8F6F-78BB05218E76}" type="presOf" srcId="{4C254C6B-5353-4728-9178-D8C78418E207}" destId="{7E380F2C-9645-45D1-A879-5FECF91A0FC7}" srcOrd="0" destOrd="0" presId="urn:microsoft.com/office/officeart/2005/8/layout/hierarchy4"/>
    <dgm:cxn modelId="{AA276CDD-57F6-4E09-8C1C-85B47A5E1B0F}" srcId="{A997C59F-2C6D-4CA2-BAA4-61D92F951C72}" destId="{4C254C6B-5353-4728-9178-D8C78418E207}" srcOrd="0" destOrd="0" parTransId="{E4962B2A-6E64-4DE4-A918-B5C965D35A5A}" sibTransId="{36994884-D16D-4D01-93E1-07C084738CD5}"/>
    <dgm:cxn modelId="{D1D74150-232B-4C4B-B6D7-B9330A284113}" type="presOf" srcId="{A997C59F-2C6D-4CA2-BAA4-61D92F951C72}" destId="{3FB5CBDD-FDB8-4EE8-B5DB-6057275EFED8}" srcOrd="0" destOrd="0" presId="urn:microsoft.com/office/officeart/2005/8/layout/hierarchy4"/>
    <dgm:cxn modelId="{337D78E3-DF46-4DF7-8021-2F687E6BC1DF}" type="presParOf" srcId="{3FB5CBDD-FDB8-4EE8-B5DB-6057275EFED8}" destId="{64C8F303-6E55-4A30-97E6-F33CBF13AD25}" srcOrd="0" destOrd="0" presId="urn:microsoft.com/office/officeart/2005/8/layout/hierarchy4"/>
    <dgm:cxn modelId="{4A8A962E-EAE5-482D-A088-466D2B706E82}" type="presParOf" srcId="{64C8F303-6E55-4A30-97E6-F33CBF13AD25}" destId="{7E380F2C-9645-45D1-A879-5FECF91A0FC7}" srcOrd="0" destOrd="0" presId="urn:microsoft.com/office/officeart/2005/8/layout/hierarchy4"/>
    <dgm:cxn modelId="{0A976902-257C-4134-B726-49B74BCA22A1}" type="presParOf" srcId="{64C8F303-6E55-4A30-97E6-F33CBF13AD25}" destId="{7719C6DB-E286-4C0A-AFC5-E5D524CA30EA}" srcOrd="1" destOrd="0" presId="urn:microsoft.com/office/officeart/2005/8/layout/hierarchy4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D8295-E547-429F-B989-E4DB6ECD1F9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3F58B5B-8EB1-42EF-8C20-FD00F71E9DA6}">
      <dgm:prSet/>
      <dgm:spPr/>
      <dgm:t>
        <a:bodyPr/>
        <a:lstStyle/>
        <a:p>
          <a:pPr rtl="0"/>
          <a:r>
            <a:rPr lang="en-US" b="1" dirty="0" err="1" smtClean="0">
              <a:latin typeface="SutonnyMJ" pitchFamily="2" charset="0"/>
              <a:cs typeface="SutonnyMJ" pitchFamily="2" charset="0"/>
            </a:rPr>
            <a:t>কার্বুরেটর</a:t>
          </a:r>
          <a:r>
            <a:rPr lang="en-US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latin typeface="SutonnyMJ" pitchFamily="2" charset="0"/>
              <a:cs typeface="SutonnyMJ" pitchFamily="2" charset="0"/>
            </a:rPr>
            <a:t>এর</a:t>
          </a:r>
          <a:r>
            <a:rPr lang="en-US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latin typeface="SutonnyMJ" pitchFamily="2" charset="0"/>
              <a:cs typeface="SutonnyMJ" pitchFamily="2" charset="0"/>
            </a:rPr>
            <a:t>প্রধান</a:t>
          </a:r>
          <a:r>
            <a:rPr lang="en-US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latin typeface="SutonnyMJ" pitchFamily="2" charset="0"/>
              <a:cs typeface="SutonnyMJ" pitchFamily="2" charset="0"/>
            </a:rPr>
            <a:t>অংশ</a:t>
          </a:r>
          <a:r>
            <a:rPr lang="en-US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latin typeface="SutonnyMJ" pitchFamily="2" charset="0"/>
              <a:cs typeface="SutonnyMJ" pitchFamily="2" charset="0"/>
            </a:rPr>
            <a:t>সমূহঃ</a:t>
          </a:r>
          <a:endParaRPr lang="en-US" b="1" dirty="0">
            <a:latin typeface="SutonnyMJ" pitchFamily="2" charset="0"/>
            <a:cs typeface="SutonnyMJ" pitchFamily="2" charset="0"/>
          </a:endParaRPr>
        </a:p>
      </dgm:t>
    </dgm:pt>
    <dgm:pt modelId="{A0F57FB4-D01D-4983-A5A5-F5738D4645FE}" type="parTrans" cxnId="{C75A51FB-26B0-4821-9833-5A55EBFC8E4B}">
      <dgm:prSet/>
      <dgm:spPr/>
      <dgm:t>
        <a:bodyPr/>
        <a:lstStyle/>
        <a:p>
          <a:endParaRPr lang="en-US"/>
        </a:p>
      </dgm:t>
    </dgm:pt>
    <dgm:pt modelId="{680E244A-B050-4788-A4D2-262CF51415DA}" type="sibTrans" cxnId="{C75A51FB-26B0-4821-9833-5A55EBFC8E4B}">
      <dgm:prSet/>
      <dgm:spPr/>
      <dgm:t>
        <a:bodyPr/>
        <a:lstStyle/>
        <a:p>
          <a:endParaRPr lang="en-US"/>
        </a:p>
      </dgm:t>
    </dgm:pt>
    <dgm:pt modelId="{FD80DD7E-4439-4FAB-AF1A-AF8C6B3B690D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এয়ার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হর্ন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BE2AF044-7B2B-4DF5-8DAC-FBD33ECA022F}" type="parTrans" cxnId="{9C9B2D41-30FD-4040-AC58-37D8BE19C62A}">
      <dgm:prSet/>
      <dgm:spPr/>
      <dgm:t>
        <a:bodyPr/>
        <a:lstStyle/>
        <a:p>
          <a:endParaRPr lang="en-US"/>
        </a:p>
      </dgm:t>
    </dgm:pt>
    <dgm:pt modelId="{8D2A76E2-597D-4E15-A595-81D74643318E}" type="sibTrans" cxnId="{9C9B2D41-30FD-4040-AC58-37D8BE19C62A}">
      <dgm:prSet/>
      <dgm:spPr/>
      <dgm:t>
        <a:bodyPr/>
        <a:lstStyle/>
        <a:p>
          <a:endParaRPr lang="en-US"/>
        </a:p>
      </dgm:t>
    </dgm:pt>
    <dgm:pt modelId="{1EFC16EF-CCE6-4DF5-8551-7B803BE33DDC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ভেনচুরী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DB73563A-690B-4480-ABFA-96276144DBB6}" type="parTrans" cxnId="{2FDB490F-B3D8-4C75-A22B-76A597C99BCC}">
      <dgm:prSet/>
      <dgm:spPr/>
      <dgm:t>
        <a:bodyPr/>
        <a:lstStyle/>
        <a:p>
          <a:endParaRPr lang="en-US"/>
        </a:p>
      </dgm:t>
    </dgm:pt>
    <dgm:pt modelId="{21D4BF1F-51F6-4A85-A09E-8B18B8DF4DBB}" type="sibTrans" cxnId="{2FDB490F-B3D8-4C75-A22B-76A597C99BCC}">
      <dgm:prSet/>
      <dgm:spPr/>
      <dgm:t>
        <a:bodyPr/>
        <a:lstStyle/>
        <a:p>
          <a:endParaRPr lang="en-US"/>
        </a:p>
      </dgm:t>
    </dgm:pt>
    <dgm:pt modelId="{95F4A9A5-ADA9-4F6C-A9AC-FC077376300F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থ্রটল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ভালভ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1E376E52-33D5-4C45-86A2-CF182AD825CC}" type="parTrans" cxnId="{69A11A99-DB55-4D70-877D-B4DBD84A0B20}">
      <dgm:prSet/>
      <dgm:spPr/>
      <dgm:t>
        <a:bodyPr/>
        <a:lstStyle/>
        <a:p>
          <a:endParaRPr lang="en-US"/>
        </a:p>
      </dgm:t>
    </dgm:pt>
    <dgm:pt modelId="{821D7320-3360-47B4-A83A-9594D2296817}" type="sibTrans" cxnId="{69A11A99-DB55-4D70-877D-B4DBD84A0B20}">
      <dgm:prSet/>
      <dgm:spPr/>
      <dgm:t>
        <a:bodyPr/>
        <a:lstStyle/>
        <a:p>
          <a:endParaRPr lang="en-US"/>
        </a:p>
      </dgm:t>
    </dgm:pt>
    <dgm:pt modelId="{893A13D6-CC48-4C08-B040-47C5F01D9804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মেইন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লজেল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B07CB21B-9C6A-4A53-9524-F5B21DA6DF47}" type="parTrans" cxnId="{501C44CE-5EC6-4D65-8346-CCC98974D84A}">
      <dgm:prSet/>
      <dgm:spPr/>
      <dgm:t>
        <a:bodyPr/>
        <a:lstStyle/>
        <a:p>
          <a:endParaRPr lang="en-US"/>
        </a:p>
      </dgm:t>
    </dgm:pt>
    <dgm:pt modelId="{5D3D1508-975D-45D3-9598-96B0E78F633C}" type="sibTrans" cxnId="{501C44CE-5EC6-4D65-8346-CCC98974D84A}">
      <dgm:prSet/>
      <dgm:spPr/>
      <dgm:t>
        <a:bodyPr/>
        <a:lstStyle/>
        <a:p>
          <a:endParaRPr lang="en-US"/>
        </a:p>
      </dgm:t>
    </dgm:pt>
    <dgm:pt modelId="{FAE9994E-EAA4-4DB5-AB7E-A0359D5BBE9F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ফ্লোট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চেম্বার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04FE4DF3-AA3A-438C-96E7-CCDF585B92CC}" type="parTrans" cxnId="{290A2399-987F-43A8-BB10-E9993B57109A}">
      <dgm:prSet/>
      <dgm:spPr/>
      <dgm:t>
        <a:bodyPr/>
        <a:lstStyle/>
        <a:p>
          <a:endParaRPr lang="en-US"/>
        </a:p>
      </dgm:t>
    </dgm:pt>
    <dgm:pt modelId="{7FB9B257-F75A-464D-BC43-755509FA3870}" type="sibTrans" cxnId="{290A2399-987F-43A8-BB10-E9993B57109A}">
      <dgm:prSet/>
      <dgm:spPr/>
      <dgm:t>
        <a:bodyPr/>
        <a:lstStyle/>
        <a:p>
          <a:endParaRPr lang="en-US"/>
        </a:p>
      </dgm:t>
    </dgm:pt>
    <dgm:pt modelId="{31B8DF73-3120-4A21-A6D9-50C2BC282E51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চোক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ভালভ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38E3B65E-2629-416B-B759-E2A5DC763A74}" type="parTrans" cxnId="{FCDC13A6-FA25-4A90-B67E-BB194F2A2AF0}">
      <dgm:prSet/>
      <dgm:spPr/>
      <dgm:t>
        <a:bodyPr/>
        <a:lstStyle/>
        <a:p>
          <a:endParaRPr lang="en-US"/>
        </a:p>
      </dgm:t>
    </dgm:pt>
    <dgm:pt modelId="{2CE21425-DAC3-4302-AAA2-481DE4A2FF0F}" type="sibTrans" cxnId="{FCDC13A6-FA25-4A90-B67E-BB194F2A2AF0}">
      <dgm:prSet/>
      <dgm:spPr/>
      <dgm:t>
        <a:bodyPr/>
        <a:lstStyle/>
        <a:p>
          <a:endParaRPr lang="en-US"/>
        </a:p>
      </dgm:t>
    </dgm:pt>
    <dgm:pt modelId="{88258EF4-924C-4B7C-8DFC-B39DF656A01E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নিডল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ভালভ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AAF79924-6B60-4336-8BDA-55B7E4DF122C}" type="parTrans" cxnId="{BAF4B0D9-6FAC-4074-B81C-B44F30F75614}">
      <dgm:prSet/>
      <dgm:spPr/>
      <dgm:t>
        <a:bodyPr/>
        <a:lstStyle/>
        <a:p>
          <a:endParaRPr lang="en-US"/>
        </a:p>
      </dgm:t>
    </dgm:pt>
    <dgm:pt modelId="{52F3EC70-E205-463C-8639-40E7F2A3638D}" type="sibTrans" cxnId="{BAF4B0D9-6FAC-4074-B81C-B44F30F75614}">
      <dgm:prSet/>
      <dgm:spPr/>
      <dgm:t>
        <a:bodyPr/>
        <a:lstStyle/>
        <a:p>
          <a:endParaRPr lang="en-US"/>
        </a:p>
      </dgm:t>
    </dgm:pt>
    <dgm:pt modelId="{174B11F6-0354-45A5-B3C5-99A2FE2E30AD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ফ্লোট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3E993360-6753-432E-82A7-09D65C93099D}" type="parTrans" cxnId="{685DF1F8-D2BE-4DC4-B298-4B79C0E14214}">
      <dgm:prSet/>
      <dgm:spPr/>
      <dgm:t>
        <a:bodyPr/>
        <a:lstStyle/>
        <a:p>
          <a:endParaRPr lang="en-US"/>
        </a:p>
      </dgm:t>
    </dgm:pt>
    <dgm:pt modelId="{EF56FDDB-62A9-422E-8091-5B9C5B041F9A}" type="sibTrans" cxnId="{685DF1F8-D2BE-4DC4-B298-4B79C0E14214}">
      <dgm:prSet/>
      <dgm:spPr/>
      <dgm:t>
        <a:bodyPr/>
        <a:lstStyle/>
        <a:p>
          <a:endParaRPr lang="en-US"/>
        </a:p>
      </dgm:t>
    </dgm:pt>
    <dgm:pt modelId="{561A05E9-8A69-433A-B98B-D88E60E590C3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ফুয়েল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ডিসচার্জ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টিউব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7DFB94D6-892C-40EF-8107-3DDA44B51CC9}" type="parTrans" cxnId="{E863307D-E7F4-444C-9E51-0740A47E83B3}">
      <dgm:prSet/>
      <dgm:spPr/>
      <dgm:t>
        <a:bodyPr/>
        <a:lstStyle/>
        <a:p>
          <a:endParaRPr lang="en-US"/>
        </a:p>
      </dgm:t>
    </dgm:pt>
    <dgm:pt modelId="{3EF1013A-4E87-4246-840B-247B85A2736E}" type="sibTrans" cxnId="{E863307D-E7F4-444C-9E51-0740A47E83B3}">
      <dgm:prSet/>
      <dgm:spPr/>
      <dgm:t>
        <a:bodyPr/>
        <a:lstStyle/>
        <a:p>
          <a:endParaRPr lang="en-US"/>
        </a:p>
      </dgm:t>
    </dgm:pt>
    <dgm:pt modelId="{99A83292-0256-40A5-A098-90E219DC541A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ব্যালেন্স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টিউব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2A5E1890-0552-447E-90C4-44FD54424821}" type="parTrans" cxnId="{E372EFB8-196C-444F-9B92-6EC3D029CBE8}">
      <dgm:prSet/>
      <dgm:spPr/>
      <dgm:t>
        <a:bodyPr/>
        <a:lstStyle/>
        <a:p>
          <a:endParaRPr lang="en-US"/>
        </a:p>
      </dgm:t>
    </dgm:pt>
    <dgm:pt modelId="{9B032C56-E6E0-41EE-846E-81BF38F8F68C}" type="sibTrans" cxnId="{E372EFB8-196C-444F-9B92-6EC3D029CBE8}">
      <dgm:prSet/>
      <dgm:spPr/>
      <dgm:t>
        <a:bodyPr/>
        <a:lstStyle/>
        <a:p>
          <a:endParaRPr lang="en-US"/>
        </a:p>
      </dgm:t>
    </dgm:pt>
    <dgm:pt modelId="{EEC8FF40-A435-49AE-A47E-1C0E0555ADE3}" type="pres">
      <dgm:prSet presAssocID="{9D4D8295-E547-429F-B989-E4DB6ECD1F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31FDFD-DABC-4B9B-BC4F-06633D569947}" type="pres">
      <dgm:prSet presAssocID="{83F58B5B-8EB1-42EF-8C20-FD00F71E9DA6}" presName="composite" presStyleCnt="0"/>
      <dgm:spPr/>
    </dgm:pt>
    <dgm:pt modelId="{8B4C7C0F-AD6B-4AE8-89DA-8E132036CED2}" type="pres">
      <dgm:prSet presAssocID="{83F58B5B-8EB1-42EF-8C20-FD00F71E9DA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C4CC1-0C3D-4BB3-BBD4-AEC558E8EA3F}" type="pres">
      <dgm:prSet presAssocID="{83F58B5B-8EB1-42EF-8C20-FD00F71E9DA6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DB490F-B3D8-4C75-A22B-76A597C99BCC}" srcId="{83F58B5B-8EB1-42EF-8C20-FD00F71E9DA6}" destId="{1EFC16EF-CCE6-4DF5-8551-7B803BE33DDC}" srcOrd="1" destOrd="0" parTransId="{DB73563A-690B-4480-ABFA-96276144DBB6}" sibTransId="{21D4BF1F-51F6-4A85-A09E-8B18B8DF4DBB}"/>
    <dgm:cxn modelId="{4DA2A4A0-AAD9-4EF4-AC79-1BC446732BC8}" type="presOf" srcId="{893A13D6-CC48-4C08-B040-47C5F01D9804}" destId="{976C4CC1-0C3D-4BB3-BBD4-AEC558E8EA3F}" srcOrd="0" destOrd="3" presId="urn:microsoft.com/office/officeart/2005/8/layout/chevron2"/>
    <dgm:cxn modelId="{CBB6C572-051E-4EA7-9EB5-5EA321BD1444}" type="presOf" srcId="{561A05E9-8A69-433A-B98B-D88E60E590C3}" destId="{976C4CC1-0C3D-4BB3-BBD4-AEC558E8EA3F}" srcOrd="0" destOrd="8" presId="urn:microsoft.com/office/officeart/2005/8/layout/chevron2"/>
    <dgm:cxn modelId="{BAF4B0D9-6FAC-4074-B81C-B44F30F75614}" srcId="{83F58B5B-8EB1-42EF-8C20-FD00F71E9DA6}" destId="{88258EF4-924C-4B7C-8DFC-B39DF656A01E}" srcOrd="6" destOrd="0" parTransId="{AAF79924-6B60-4336-8BDA-55B7E4DF122C}" sibTransId="{52F3EC70-E205-463C-8639-40E7F2A3638D}"/>
    <dgm:cxn modelId="{13583B58-866D-4347-98AC-FEDAFD8EEE82}" type="presOf" srcId="{31B8DF73-3120-4A21-A6D9-50C2BC282E51}" destId="{976C4CC1-0C3D-4BB3-BBD4-AEC558E8EA3F}" srcOrd="0" destOrd="5" presId="urn:microsoft.com/office/officeart/2005/8/layout/chevron2"/>
    <dgm:cxn modelId="{290A2399-987F-43A8-BB10-E9993B57109A}" srcId="{83F58B5B-8EB1-42EF-8C20-FD00F71E9DA6}" destId="{FAE9994E-EAA4-4DB5-AB7E-A0359D5BBE9F}" srcOrd="4" destOrd="0" parTransId="{04FE4DF3-AA3A-438C-96E7-CCDF585B92CC}" sibTransId="{7FB9B257-F75A-464D-BC43-755509FA3870}"/>
    <dgm:cxn modelId="{E372EFB8-196C-444F-9B92-6EC3D029CBE8}" srcId="{83F58B5B-8EB1-42EF-8C20-FD00F71E9DA6}" destId="{99A83292-0256-40A5-A098-90E219DC541A}" srcOrd="9" destOrd="0" parTransId="{2A5E1890-0552-447E-90C4-44FD54424821}" sibTransId="{9B032C56-E6E0-41EE-846E-81BF38F8F68C}"/>
    <dgm:cxn modelId="{C75A51FB-26B0-4821-9833-5A55EBFC8E4B}" srcId="{9D4D8295-E547-429F-B989-E4DB6ECD1F95}" destId="{83F58B5B-8EB1-42EF-8C20-FD00F71E9DA6}" srcOrd="0" destOrd="0" parTransId="{A0F57FB4-D01D-4983-A5A5-F5738D4645FE}" sibTransId="{680E244A-B050-4788-A4D2-262CF51415DA}"/>
    <dgm:cxn modelId="{69A11A99-DB55-4D70-877D-B4DBD84A0B20}" srcId="{83F58B5B-8EB1-42EF-8C20-FD00F71E9DA6}" destId="{95F4A9A5-ADA9-4F6C-A9AC-FC077376300F}" srcOrd="2" destOrd="0" parTransId="{1E376E52-33D5-4C45-86A2-CF182AD825CC}" sibTransId="{821D7320-3360-47B4-A83A-9594D2296817}"/>
    <dgm:cxn modelId="{1B5EBD1C-926F-4CEA-973D-D2B31AC11BF1}" type="presOf" srcId="{99A83292-0256-40A5-A098-90E219DC541A}" destId="{976C4CC1-0C3D-4BB3-BBD4-AEC558E8EA3F}" srcOrd="0" destOrd="9" presId="urn:microsoft.com/office/officeart/2005/8/layout/chevron2"/>
    <dgm:cxn modelId="{C57A6042-3E62-4208-BC1B-398E88156C8A}" type="presOf" srcId="{9D4D8295-E547-429F-B989-E4DB6ECD1F95}" destId="{EEC8FF40-A435-49AE-A47E-1C0E0555ADE3}" srcOrd="0" destOrd="0" presId="urn:microsoft.com/office/officeart/2005/8/layout/chevron2"/>
    <dgm:cxn modelId="{4F12B9C4-19D5-4EE7-B9DA-8C6A8359D900}" type="presOf" srcId="{FD80DD7E-4439-4FAB-AF1A-AF8C6B3B690D}" destId="{976C4CC1-0C3D-4BB3-BBD4-AEC558E8EA3F}" srcOrd="0" destOrd="0" presId="urn:microsoft.com/office/officeart/2005/8/layout/chevron2"/>
    <dgm:cxn modelId="{9C9B2D41-30FD-4040-AC58-37D8BE19C62A}" srcId="{83F58B5B-8EB1-42EF-8C20-FD00F71E9DA6}" destId="{FD80DD7E-4439-4FAB-AF1A-AF8C6B3B690D}" srcOrd="0" destOrd="0" parTransId="{BE2AF044-7B2B-4DF5-8DAC-FBD33ECA022F}" sibTransId="{8D2A76E2-597D-4E15-A595-81D74643318E}"/>
    <dgm:cxn modelId="{B2A404B5-3993-4CC2-AD8C-DFA89FA66B6D}" type="presOf" srcId="{95F4A9A5-ADA9-4F6C-A9AC-FC077376300F}" destId="{976C4CC1-0C3D-4BB3-BBD4-AEC558E8EA3F}" srcOrd="0" destOrd="2" presId="urn:microsoft.com/office/officeart/2005/8/layout/chevron2"/>
    <dgm:cxn modelId="{FAD4F982-73CC-43F3-9034-3C22A03CAB4C}" type="presOf" srcId="{83F58B5B-8EB1-42EF-8C20-FD00F71E9DA6}" destId="{8B4C7C0F-AD6B-4AE8-89DA-8E132036CED2}" srcOrd="0" destOrd="0" presId="urn:microsoft.com/office/officeart/2005/8/layout/chevron2"/>
    <dgm:cxn modelId="{B8FF17B3-6752-4637-965F-ADC23DCE4A4D}" type="presOf" srcId="{174B11F6-0354-45A5-B3C5-99A2FE2E30AD}" destId="{976C4CC1-0C3D-4BB3-BBD4-AEC558E8EA3F}" srcOrd="0" destOrd="7" presId="urn:microsoft.com/office/officeart/2005/8/layout/chevron2"/>
    <dgm:cxn modelId="{FCDC13A6-FA25-4A90-B67E-BB194F2A2AF0}" srcId="{83F58B5B-8EB1-42EF-8C20-FD00F71E9DA6}" destId="{31B8DF73-3120-4A21-A6D9-50C2BC282E51}" srcOrd="5" destOrd="0" parTransId="{38E3B65E-2629-416B-B759-E2A5DC763A74}" sibTransId="{2CE21425-DAC3-4302-AAA2-481DE4A2FF0F}"/>
    <dgm:cxn modelId="{15260286-88C3-401C-937A-B5BE175A3ABC}" type="presOf" srcId="{88258EF4-924C-4B7C-8DFC-B39DF656A01E}" destId="{976C4CC1-0C3D-4BB3-BBD4-AEC558E8EA3F}" srcOrd="0" destOrd="6" presId="urn:microsoft.com/office/officeart/2005/8/layout/chevron2"/>
    <dgm:cxn modelId="{685DF1F8-D2BE-4DC4-B298-4B79C0E14214}" srcId="{83F58B5B-8EB1-42EF-8C20-FD00F71E9DA6}" destId="{174B11F6-0354-45A5-B3C5-99A2FE2E30AD}" srcOrd="7" destOrd="0" parTransId="{3E993360-6753-432E-82A7-09D65C93099D}" sibTransId="{EF56FDDB-62A9-422E-8091-5B9C5B041F9A}"/>
    <dgm:cxn modelId="{501C44CE-5EC6-4D65-8346-CCC98974D84A}" srcId="{83F58B5B-8EB1-42EF-8C20-FD00F71E9DA6}" destId="{893A13D6-CC48-4C08-B040-47C5F01D9804}" srcOrd="3" destOrd="0" parTransId="{B07CB21B-9C6A-4A53-9524-F5B21DA6DF47}" sibTransId="{5D3D1508-975D-45D3-9598-96B0E78F633C}"/>
    <dgm:cxn modelId="{E863307D-E7F4-444C-9E51-0740A47E83B3}" srcId="{83F58B5B-8EB1-42EF-8C20-FD00F71E9DA6}" destId="{561A05E9-8A69-433A-B98B-D88E60E590C3}" srcOrd="8" destOrd="0" parTransId="{7DFB94D6-892C-40EF-8107-3DDA44B51CC9}" sibTransId="{3EF1013A-4E87-4246-840B-247B85A2736E}"/>
    <dgm:cxn modelId="{9B3EF1D4-E31A-4C08-9578-FE5C0C2B51B1}" type="presOf" srcId="{FAE9994E-EAA4-4DB5-AB7E-A0359D5BBE9F}" destId="{976C4CC1-0C3D-4BB3-BBD4-AEC558E8EA3F}" srcOrd="0" destOrd="4" presId="urn:microsoft.com/office/officeart/2005/8/layout/chevron2"/>
    <dgm:cxn modelId="{E55E056B-9747-48A4-A9E3-B996D761A630}" type="presOf" srcId="{1EFC16EF-CCE6-4DF5-8551-7B803BE33DDC}" destId="{976C4CC1-0C3D-4BB3-BBD4-AEC558E8EA3F}" srcOrd="0" destOrd="1" presId="urn:microsoft.com/office/officeart/2005/8/layout/chevron2"/>
    <dgm:cxn modelId="{9C6BB2B0-5E83-4D1F-89FC-6838C3563D8C}" type="presParOf" srcId="{EEC8FF40-A435-49AE-A47E-1C0E0555ADE3}" destId="{2931FDFD-DABC-4B9B-BC4F-06633D569947}" srcOrd="0" destOrd="0" presId="urn:microsoft.com/office/officeart/2005/8/layout/chevron2"/>
    <dgm:cxn modelId="{151FA293-E122-4906-BCC0-7B896918FE42}" type="presParOf" srcId="{2931FDFD-DABC-4B9B-BC4F-06633D569947}" destId="{8B4C7C0F-AD6B-4AE8-89DA-8E132036CED2}" srcOrd="0" destOrd="0" presId="urn:microsoft.com/office/officeart/2005/8/layout/chevron2"/>
    <dgm:cxn modelId="{8FE8F0D6-EF48-4258-87C6-58ED6F093613}" type="presParOf" srcId="{2931FDFD-DABC-4B9B-BC4F-06633D569947}" destId="{976C4CC1-0C3D-4BB3-BBD4-AEC558E8EA3F}" srcOrd="1" destOrd="0" presId="urn:microsoft.com/office/officeart/2005/8/layout/chevron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197CE5-BF2D-4534-A0F1-6DC31405FAD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65E8242-E628-4F7F-888D-36B87AD5EEC6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b="1" dirty="0" err="1" smtClean="0">
              <a:latin typeface="SutonnyMJ" pitchFamily="2" charset="0"/>
              <a:cs typeface="SutonnyMJ" pitchFamily="2" charset="0"/>
            </a:rPr>
            <a:t>কার্বুরেটরের</a:t>
          </a:r>
          <a:r>
            <a:rPr lang="en-US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latin typeface="SutonnyMJ" pitchFamily="2" charset="0"/>
              <a:cs typeface="SutonnyMJ" pitchFamily="2" charset="0"/>
            </a:rPr>
            <a:t>কাজঃ</a:t>
          </a:r>
          <a:endParaRPr lang="en-US" b="1" dirty="0">
            <a:latin typeface="SutonnyMJ" pitchFamily="2" charset="0"/>
            <a:cs typeface="SutonnyMJ" pitchFamily="2" charset="0"/>
          </a:endParaRPr>
        </a:p>
      </dgm:t>
    </dgm:pt>
    <dgm:pt modelId="{5DEAD2F7-DF77-44DE-8AFD-1290AF827AE5}" type="parTrans" cxnId="{D36200D5-39B1-4326-9B84-C0DC631F342F}">
      <dgm:prSet/>
      <dgm:spPr/>
      <dgm:t>
        <a:bodyPr/>
        <a:lstStyle/>
        <a:p>
          <a:endParaRPr lang="en-US"/>
        </a:p>
      </dgm:t>
    </dgm:pt>
    <dgm:pt modelId="{C44C79EE-C5E3-409F-827C-6F5E5FCAF3D9}" type="sibTrans" cxnId="{D36200D5-39B1-4326-9B84-C0DC631F342F}">
      <dgm:prSet/>
      <dgm:spPr/>
      <dgm:t>
        <a:bodyPr/>
        <a:lstStyle/>
        <a:p>
          <a:endParaRPr lang="en-US"/>
        </a:p>
      </dgm:t>
    </dgm:pt>
    <dgm:pt modelId="{3D305138-2FD3-4204-AC29-C8C82F1163C0}">
      <dgm:prSet/>
      <dgm:spPr/>
      <dgm:t>
        <a:bodyPr/>
        <a:lstStyle/>
        <a:p>
          <a:pPr rtl="0"/>
          <a:endParaRPr lang="en-US" dirty="0"/>
        </a:p>
      </dgm:t>
    </dgm:pt>
    <dgm:pt modelId="{7EDEA806-F733-4C0E-8C84-7E9B05ACFFFA}" type="parTrans" cxnId="{FAB10781-1377-4979-9086-6073DF82E96A}">
      <dgm:prSet/>
      <dgm:spPr/>
      <dgm:t>
        <a:bodyPr/>
        <a:lstStyle/>
        <a:p>
          <a:endParaRPr lang="en-US"/>
        </a:p>
      </dgm:t>
    </dgm:pt>
    <dgm:pt modelId="{6FDF5C48-E689-4773-9D02-1CEC4F7854BC}" type="sibTrans" cxnId="{FAB10781-1377-4979-9086-6073DF82E96A}">
      <dgm:prSet/>
      <dgm:spPr/>
      <dgm:t>
        <a:bodyPr/>
        <a:lstStyle/>
        <a:p>
          <a:endParaRPr lang="en-US"/>
        </a:p>
      </dgm:t>
    </dgm:pt>
    <dgm:pt modelId="{897B7EC6-D0D2-4837-948B-4D5899418175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ফ্লোট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চেম্বারে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একটি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নির্দিষ্ট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মাত্রায়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ফুয়েল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জমা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রাখা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B98C3AA5-A3DD-445D-BF4F-1402B2D9A416}" type="parTrans" cxnId="{15A5CFA0-1739-4F3F-B460-FEBF061A4587}">
      <dgm:prSet/>
      <dgm:spPr/>
      <dgm:t>
        <a:bodyPr/>
        <a:lstStyle/>
        <a:p>
          <a:endParaRPr lang="en-US"/>
        </a:p>
      </dgm:t>
    </dgm:pt>
    <dgm:pt modelId="{81312F91-F7EA-4F60-ABDF-BB3FDD59716F}" type="sibTrans" cxnId="{15A5CFA0-1739-4F3F-B460-FEBF061A4587}">
      <dgm:prSet/>
      <dgm:spPr/>
      <dgm:t>
        <a:bodyPr/>
        <a:lstStyle/>
        <a:p>
          <a:endParaRPr lang="en-US"/>
        </a:p>
      </dgm:t>
    </dgm:pt>
    <dgm:pt modelId="{57E06D60-CBD1-4477-ACD4-35125241A271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এয়ার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এবং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ফুয়েলের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মিশ্রন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তৈরী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করা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008FBC61-E4E3-4117-9873-CC7154E2FBD7}" type="parTrans" cxnId="{D8535737-FED0-4827-9227-914B1C5AC612}">
      <dgm:prSet/>
      <dgm:spPr/>
      <dgm:t>
        <a:bodyPr/>
        <a:lstStyle/>
        <a:p>
          <a:endParaRPr lang="en-US"/>
        </a:p>
      </dgm:t>
    </dgm:pt>
    <dgm:pt modelId="{79E6A1F1-4CC7-4B67-8306-CDA73424E4FD}" type="sibTrans" cxnId="{D8535737-FED0-4827-9227-914B1C5AC612}">
      <dgm:prSet/>
      <dgm:spPr/>
      <dgm:t>
        <a:bodyPr/>
        <a:lstStyle/>
        <a:p>
          <a:endParaRPr lang="en-US"/>
        </a:p>
      </dgm:t>
    </dgm:pt>
    <dgm:pt modelId="{84E4CC91-68E2-43DA-9402-235DDE0F206F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নির্দিষ্ট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অনুপাতে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মিশ্রন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তৈরী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করা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C769FDF1-B20E-454D-863E-5B8FDB600DBD}" type="parTrans" cxnId="{CC89383F-1335-488C-AF37-0084BA10A48D}">
      <dgm:prSet/>
      <dgm:spPr/>
      <dgm:t>
        <a:bodyPr/>
        <a:lstStyle/>
        <a:p>
          <a:endParaRPr lang="en-US"/>
        </a:p>
      </dgm:t>
    </dgm:pt>
    <dgm:pt modelId="{C0EBC61A-6AF9-441D-ACD2-4E243C68AD69}" type="sibTrans" cxnId="{CC89383F-1335-488C-AF37-0084BA10A48D}">
      <dgm:prSet/>
      <dgm:spPr/>
      <dgm:t>
        <a:bodyPr/>
        <a:lstStyle/>
        <a:p>
          <a:endParaRPr lang="en-US"/>
        </a:p>
      </dgm:t>
    </dgm:pt>
    <dgm:pt modelId="{CFBA22FB-3F35-4801-A67D-DAE50D46BA94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ইঞ্জিনের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চাহিদা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অনুযায়ী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মিশ্রন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সরবরাহ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ও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নিয়ন্ত্রন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করা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AC46B779-D1B5-478B-A34D-9DF837CFE905}" type="parTrans" cxnId="{939C24F1-FDBF-4EAB-B14E-C361F391EFA5}">
      <dgm:prSet/>
      <dgm:spPr/>
      <dgm:t>
        <a:bodyPr/>
        <a:lstStyle/>
        <a:p>
          <a:endParaRPr lang="en-US"/>
        </a:p>
      </dgm:t>
    </dgm:pt>
    <dgm:pt modelId="{60090BD2-B634-4F82-8A4B-E0BC11BF7077}" type="sibTrans" cxnId="{939C24F1-FDBF-4EAB-B14E-C361F391EFA5}">
      <dgm:prSet/>
      <dgm:spPr/>
      <dgm:t>
        <a:bodyPr/>
        <a:lstStyle/>
        <a:p>
          <a:endParaRPr lang="en-US"/>
        </a:p>
      </dgm:t>
    </dgm:pt>
    <dgm:pt modelId="{864E43A3-6784-4DB0-BE4C-6E93201C9BA8}">
      <dgm:prSet/>
      <dgm:spPr/>
      <dgm:t>
        <a:bodyPr/>
        <a:lstStyle/>
        <a:p>
          <a:pPr rtl="0"/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D6D164A6-FB7C-4DF8-AC66-1646498B9686}" type="parTrans" cxnId="{35F82F01-7F3D-42F7-8743-224760D3BEE3}">
      <dgm:prSet/>
      <dgm:spPr/>
      <dgm:t>
        <a:bodyPr/>
        <a:lstStyle/>
        <a:p>
          <a:endParaRPr lang="en-US"/>
        </a:p>
      </dgm:t>
    </dgm:pt>
    <dgm:pt modelId="{9FA8E8F3-2EC4-4880-9091-EA32B640FAE6}" type="sibTrans" cxnId="{35F82F01-7F3D-42F7-8743-224760D3BEE3}">
      <dgm:prSet/>
      <dgm:spPr/>
      <dgm:t>
        <a:bodyPr/>
        <a:lstStyle/>
        <a:p>
          <a:endParaRPr lang="en-US"/>
        </a:p>
      </dgm:t>
    </dgm:pt>
    <dgm:pt modelId="{49ED750A-C5CA-4485-8535-2F4AF8062D92}">
      <dgm:prSet/>
      <dgm:spPr/>
      <dgm:t>
        <a:bodyPr/>
        <a:lstStyle/>
        <a:p>
          <a:pPr rtl="0"/>
          <a:r>
            <a:rPr lang="en-US" b="1" dirty="0" err="1" smtClean="0">
              <a:latin typeface="SutonnyMJ" pitchFamily="2" charset="0"/>
              <a:cs typeface="SutonnyMJ" pitchFamily="2" charset="0"/>
            </a:rPr>
            <a:t>কার্বুরেটরের</a:t>
          </a:r>
          <a:r>
            <a:rPr lang="en-US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latin typeface="SutonnyMJ" pitchFamily="2" charset="0"/>
              <a:cs typeface="SutonnyMJ" pitchFamily="2" charset="0"/>
            </a:rPr>
            <a:t>সার্কিট</a:t>
          </a:r>
          <a:r>
            <a:rPr lang="en-US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latin typeface="SutonnyMJ" pitchFamily="2" charset="0"/>
              <a:cs typeface="SutonnyMJ" pitchFamily="2" charset="0"/>
            </a:rPr>
            <a:t>সমূহঃ</a:t>
          </a:r>
          <a:endParaRPr lang="en-US" b="1" dirty="0">
            <a:latin typeface="SutonnyMJ" pitchFamily="2" charset="0"/>
            <a:cs typeface="SutonnyMJ" pitchFamily="2" charset="0"/>
          </a:endParaRPr>
        </a:p>
      </dgm:t>
    </dgm:pt>
    <dgm:pt modelId="{7C62FBC3-6E1F-4E2B-8D67-FF0423F71A41}" type="parTrans" cxnId="{B5FFDE66-BE2F-4C0C-96AC-F2E61CEC681D}">
      <dgm:prSet/>
      <dgm:spPr/>
      <dgm:t>
        <a:bodyPr/>
        <a:lstStyle/>
        <a:p>
          <a:endParaRPr lang="en-US"/>
        </a:p>
      </dgm:t>
    </dgm:pt>
    <dgm:pt modelId="{4A2D90E9-24FD-4F65-B7FD-CD503E725B7A}" type="sibTrans" cxnId="{B5FFDE66-BE2F-4C0C-96AC-F2E61CEC681D}">
      <dgm:prSet/>
      <dgm:spPr/>
      <dgm:t>
        <a:bodyPr/>
        <a:lstStyle/>
        <a:p>
          <a:endParaRPr lang="en-US"/>
        </a:p>
      </dgm:t>
    </dgm:pt>
    <dgm:pt modelId="{71CEBB9D-0130-4DA6-8590-A3C25336985E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একটি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কার্বুরেটরে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সাধরনত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৬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টি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সার্কিট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থাকে</a:t>
          </a:r>
          <a:r>
            <a:rPr lang="en-US" dirty="0" smtClean="0">
              <a:latin typeface="SutonnyMJ" pitchFamily="2" charset="0"/>
              <a:cs typeface="SutonnyMJ" pitchFamily="2" charset="0"/>
            </a:rPr>
            <a:t>।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যথাঃ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6510A9A2-FEAF-4F73-8F62-5D1F66A74ED5}" type="parTrans" cxnId="{BA40D640-FD94-48A5-A379-A71242AF58A2}">
      <dgm:prSet/>
      <dgm:spPr/>
      <dgm:t>
        <a:bodyPr/>
        <a:lstStyle/>
        <a:p>
          <a:endParaRPr lang="en-US"/>
        </a:p>
      </dgm:t>
    </dgm:pt>
    <dgm:pt modelId="{7E40D834-E015-46D2-A3C6-859BB70213BF}" type="sibTrans" cxnId="{BA40D640-FD94-48A5-A379-A71242AF58A2}">
      <dgm:prSet/>
      <dgm:spPr/>
      <dgm:t>
        <a:bodyPr/>
        <a:lstStyle/>
        <a:p>
          <a:endParaRPr lang="en-US"/>
        </a:p>
      </dgm:t>
    </dgm:pt>
    <dgm:pt modelId="{237863E5-315D-4DB2-BCCB-ACDB07A40EE3}">
      <dgm:prSet/>
      <dgm:spPr/>
      <dgm:t>
        <a:bodyPr/>
        <a:lstStyle/>
        <a:p>
          <a:pPr rtl="0"/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CBCBC6E4-FE8C-45B8-AD6D-1EF647CA5B63}" type="parTrans" cxnId="{F8EBBB88-C9C3-40C9-A0A8-FA193966DCAD}">
      <dgm:prSet/>
      <dgm:spPr/>
      <dgm:t>
        <a:bodyPr/>
        <a:lstStyle/>
        <a:p>
          <a:endParaRPr lang="en-US"/>
        </a:p>
      </dgm:t>
    </dgm:pt>
    <dgm:pt modelId="{EF2713B1-EC6A-427B-8494-1668F78A6073}" type="sibTrans" cxnId="{F8EBBB88-C9C3-40C9-A0A8-FA193966DCAD}">
      <dgm:prSet/>
      <dgm:spPr/>
      <dgm:t>
        <a:bodyPr/>
        <a:lstStyle/>
        <a:p>
          <a:endParaRPr lang="en-US"/>
        </a:p>
      </dgm:t>
    </dgm:pt>
    <dgm:pt modelId="{41481A08-76C1-46DC-9EDF-BC3003808136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ফ্লোট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সার্কিট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A48A9EE6-5588-47FF-9547-EAA52F9A1FF6}" type="parTrans" cxnId="{FD002B71-A543-4EEF-8649-3C805AE1042F}">
      <dgm:prSet/>
      <dgm:spPr/>
      <dgm:t>
        <a:bodyPr/>
        <a:lstStyle/>
        <a:p>
          <a:endParaRPr lang="en-US"/>
        </a:p>
      </dgm:t>
    </dgm:pt>
    <dgm:pt modelId="{EE572739-1659-4D27-A59A-EC084443659C}" type="sibTrans" cxnId="{FD002B71-A543-4EEF-8649-3C805AE1042F}">
      <dgm:prSet/>
      <dgm:spPr/>
      <dgm:t>
        <a:bodyPr/>
        <a:lstStyle/>
        <a:p>
          <a:endParaRPr lang="en-US"/>
        </a:p>
      </dgm:t>
    </dgm:pt>
    <dgm:pt modelId="{ED082858-73CF-4316-978F-E6EAF61F87FF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চোক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সার্কিট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D8B590F7-29A0-463C-B9F3-918F5E8F6067}" type="parTrans" cxnId="{E7425C7A-70F0-44DA-BAA8-C1BA057BFA30}">
      <dgm:prSet/>
      <dgm:spPr/>
      <dgm:t>
        <a:bodyPr/>
        <a:lstStyle/>
        <a:p>
          <a:endParaRPr lang="en-US"/>
        </a:p>
      </dgm:t>
    </dgm:pt>
    <dgm:pt modelId="{9B619C94-47F6-4813-8390-BB1E9D1A89AD}" type="sibTrans" cxnId="{E7425C7A-70F0-44DA-BAA8-C1BA057BFA30}">
      <dgm:prSet/>
      <dgm:spPr/>
      <dgm:t>
        <a:bodyPr/>
        <a:lstStyle/>
        <a:p>
          <a:endParaRPr lang="en-US"/>
        </a:p>
      </dgm:t>
    </dgm:pt>
    <dgm:pt modelId="{B8D77172-A32C-4327-8410-CB39DFF3E44E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আইডল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এন্ড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লো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স্পিড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সার্কিট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0E2442C9-5267-4064-B7F1-C66AF49FE45D}" type="parTrans" cxnId="{ECD374F4-1891-48C6-9643-19E4D1B1E8EC}">
      <dgm:prSet/>
      <dgm:spPr/>
      <dgm:t>
        <a:bodyPr/>
        <a:lstStyle/>
        <a:p>
          <a:endParaRPr lang="en-US"/>
        </a:p>
      </dgm:t>
    </dgm:pt>
    <dgm:pt modelId="{65B5592B-83CE-47E3-BB61-1DD8A781394D}" type="sibTrans" cxnId="{ECD374F4-1891-48C6-9643-19E4D1B1E8EC}">
      <dgm:prSet/>
      <dgm:spPr/>
      <dgm:t>
        <a:bodyPr/>
        <a:lstStyle/>
        <a:p>
          <a:endParaRPr lang="en-US"/>
        </a:p>
      </dgm:t>
    </dgm:pt>
    <dgm:pt modelId="{BB70B37B-7A63-44F4-B78B-34D1DF9E49D3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এক্সিলারেটিং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পাম্প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সার্কিট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6320D748-F134-4AB7-B6D5-AE47A7A33539}" type="parTrans" cxnId="{8E6E41ED-1815-40B7-A175-336D9CC7BAE6}">
      <dgm:prSet/>
      <dgm:spPr/>
      <dgm:t>
        <a:bodyPr/>
        <a:lstStyle/>
        <a:p>
          <a:endParaRPr lang="en-US"/>
        </a:p>
      </dgm:t>
    </dgm:pt>
    <dgm:pt modelId="{A41FC272-DEBB-4483-B23F-6D1F28566586}" type="sibTrans" cxnId="{8E6E41ED-1815-40B7-A175-336D9CC7BAE6}">
      <dgm:prSet/>
      <dgm:spPr/>
      <dgm:t>
        <a:bodyPr/>
        <a:lstStyle/>
        <a:p>
          <a:endParaRPr lang="en-US"/>
        </a:p>
      </dgm:t>
    </dgm:pt>
    <dgm:pt modelId="{972A6492-BE96-4C8D-8708-AF1D09980566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পাওয়ার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সার্কিট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E85A0205-E467-44A5-9485-16CA3C14C693}" type="parTrans" cxnId="{3880FCE6-E94F-4AE3-A428-88A1BEC7852F}">
      <dgm:prSet/>
      <dgm:spPr/>
      <dgm:t>
        <a:bodyPr/>
        <a:lstStyle/>
        <a:p>
          <a:endParaRPr lang="en-US"/>
        </a:p>
      </dgm:t>
    </dgm:pt>
    <dgm:pt modelId="{362B656A-718C-431C-A8E2-9C4BB8DB3C57}" type="sibTrans" cxnId="{3880FCE6-E94F-4AE3-A428-88A1BEC7852F}">
      <dgm:prSet/>
      <dgm:spPr/>
      <dgm:t>
        <a:bodyPr/>
        <a:lstStyle/>
        <a:p>
          <a:endParaRPr lang="en-US"/>
        </a:p>
      </dgm:t>
    </dgm:pt>
    <dgm:pt modelId="{3E33AC02-3BD0-45DC-AB74-CB042E16D666}">
      <dgm:prSet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হাই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স্পিড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পার্ট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লোড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সার্কিট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DFA2A5AA-EB04-4D0E-B76E-B602DB4F6337}" type="parTrans" cxnId="{6F49E545-5CEF-46E7-BA47-04F47A489B04}">
      <dgm:prSet/>
      <dgm:spPr/>
      <dgm:t>
        <a:bodyPr/>
        <a:lstStyle/>
        <a:p>
          <a:endParaRPr lang="en-US"/>
        </a:p>
      </dgm:t>
    </dgm:pt>
    <dgm:pt modelId="{BFA9F25C-4BA8-44DA-922B-817335EBE6C9}" type="sibTrans" cxnId="{6F49E545-5CEF-46E7-BA47-04F47A489B04}">
      <dgm:prSet/>
      <dgm:spPr/>
      <dgm:t>
        <a:bodyPr/>
        <a:lstStyle/>
        <a:p>
          <a:endParaRPr lang="en-US"/>
        </a:p>
      </dgm:t>
    </dgm:pt>
    <dgm:pt modelId="{933A93F9-F543-4084-A211-4D939456241E}">
      <dgm:prSet/>
      <dgm:spPr/>
      <dgm:t>
        <a:bodyPr/>
        <a:lstStyle/>
        <a:p>
          <a:pPr rtl="0"/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79E32BD8-F2D8-47AB-95AE-1B6BD6BA248E}" type="parTrans" cxnId="{95820A62-2639-4552-8EF4-4D426CE39D49}">
      <dgm:prSet/>
      <dgm:spPr/>
      <dgm:t>
        <a:bodyPr/>
        <a:lstStyle/>
        <a:p>
          <a:endParaRPr lang="en-US"/>
        </a:p>
      </dgm:t>
    </dgm:pt>
    <dgm:pt modelId="{9D64279C-BDB6-447B-A610-A69CB2FAEF96}" type="sibTrans" cxnId="{95820A62-2639-4552-8EF4-4D426CE39D49}">
      <dgm:prSet/>
      <dgm:spPr/>
      <dgm:t>
        <a:bodyPr/>
        <a:lstStyle/>
        <a:p>
          <a:endParaRPr lang="en-US"/>
        </a:p>
      </dgm:t>
    </dgm:pt>
    <dgm:pt modelId="{3311B1C1-0865-4794-9F41-8BA399F319F3}" type="pres">
      <dgm:prSet presAssocID="{A9197CE5-BF2D-4534-A0F1-6DC31405FA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B9911D-F163-470F-BF8C-3D616017BB2E}" type="pres">
      <dgm:prSet presAssocID="{F65E8242-E628-4F7F-888D-36B87AD5EEC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6FA22-89FB-4E0E-B4E4-5B5AB7B7D1C5}" type="pres">
      <dgm:prSet presAssocID="{C44C79EE-C5E3-409F-827C-6F5E5FCAF3D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3519606B-9890-4DF9-B5F1-A3530B7BEABF}" type="pres">
      <dgm:prSet presAssocID="{C44C79EE-C5E3-409F-827C-6F5E5FCAF3D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C5B3635D-0413-472F-AA3F-CA4E0EF6A691}" type="pres">
      <dgm:prSet presAssocID="{3D305138-2FD3-4204-AC29-C8C82F1163C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52A96-896A-4961-9F5E-24AF1F3D4E30}" type="presOf" srcId="{C44C79EE-C5E3-409F-827C-6F5E5FCAF3D9}" destId="{3519606B-9890-4DF9-B5F1-A3530B7BEABF}" srcOrd="1" destOrd="0" presId="urn:microsoft.com/office/officeart/2005/8/layout/process1"/>
    <dgm:cxn modelId="{A70CD3A8-8AEF-454B-99EE-ADDCD8146E1C}" type="presOf" srcId="{3E33AC02-3BD0-45DC-AB74-CB042E16D666}" destId="{C5B3635D-0413-472F-AA3F-CA4E0EF6A691}" srcOrd="0" destOrd="14" presId="urn:microsoft.com/office/officeart/2005/8/layout/process1"/>
    <dgm:cxn modelId="{15A5CFA0-1739-4F3F-B460-FEBF061A4587}" srcId="{3D305138-2FD3-4204-AC29-C8C82F1163C0}" destId="{897B7EC6-D0D2-4837-948B-4D5899418175}" srcOrd="0" destOrd="0" parTransId="{B98C3AA5-A3DD-445D-BF4F-1402B2D9A416}" sibTransId="{81312F91-F7EA-4F60-ABDF-BB3FDD59716F}"/>
    <dgm:cxn modelId="{95820A62-2639-4552-8EF4-4D426CE39D49}" srcId="{3D305138-2FD3-4204-AC29-C8C82F1163C0}" destId="{933A93F9-F543-4084-A211-4D939456241E}" srcOrd="13" destOrd="0" parTransId="{79E32BD8-F2D8-47AB-95AE-1B6BD6BA248E}" sibTransId="{9D64279C-BDB6-447B-A610-A69CB2FAEF96}"/>
    <dgm:cxn modelId="{5159940B-9E0E-40B5-B916-D4B60F0C767B}" type="presOf" srcId="{BB70B37B-7A63-44F4-B78B-34D1DF9E49D3}" destId="{C5B3635D-0413-472F-AA3F-CA4E0EF6A691}" srcOrd="0" destOrd="12" presId="urn:microsoft.com/office/officeart/2005/8/layout/process1"/>
    <dgm:cxn modelId="{35F82F01-7F3D-42F7-8743-224760D3BEE3}" srcId="{3D305138-2FD3-4204-AC29-C8C82F1163C0}" destId="{864E43A3-6784-4DB0-BE4C-6E93201C9BA8}" srcOrd="4" destOrd="0" parTransId="{D6D164A6-FB7C-4DF8-AC66-1646498B9686}" sibTransId="{9FA8E8F3-2EC4-4880-9091-EA32B640FAE6}"/>
    <dgm:cxn modelId="{930996FD-20F4-4D7F-ABF2-5712DE431D37}" type="presOf" srcId="{CFBA22FB-3F35-4801-A67D-DAE50D46BA94}" destId="{C5B3635D-0413-472F-AA3F-CA4E0EF6A691}" srcOrd="0" destOrd="4" presId="urn:microsoft.com/office/officeart/2005/8/layout/process1"/>
    <dgm:cxn modelId="{FAB10781-1377-4979-9086-6073DF82E96A}" srcId="{A9197CE5-BF2D-4534-A0F1-6DC31405FAD0}" destId="{3D305138-2FD3-4204-AC29-C8C82F1163C0}" srcOrd="1" destOrd="0" parTransId="{7EDEA806-F733-4C0E-8C84-7E9B05ACFFFA}" sibTransId="{6FDF5C48-E689-4773-9D02-1CEC4F7854BC}"/>
    <dgm:cxn modelId="{3880FCE6-E94F-4AE3-A428-88A1BEC7852F}" srcId="{3D305138-2FD3-4204-AC29-C8C82F1163C0}" destId="{972A6492-BE96-4C8D-8708-AF1D09980566}" srcOrd="11" destOrd="0" parTransId="{E85A0205-E467-44A5-9485-16CA3C14C693}" sibTransId="{362B656A-718C-431C-A8E2-9C4BB8DB3C57}"/>
    <dgm:cxn modelId="{98380EC7-6562-4932-8A7D-6FC51CA13FED}" type="presOf" srcId="{C44C79EE-C5E3-409F-827C-6F5E5FCAF3D9}" destId="{2A86FA22-89FB-4E0E-B4E4-5B5AB7B7D1C5}" srcOrd="0" destOrd="0" presId="urn:microsoft.com/office/officeart/2005/8/layout/process1"/>
    <dgm:cxn modelId="{EBC13E94-F099-43B8-A46B-93C44F7A77B9}" type="presOf" srcId="{ED082858-73CF-4316-978F-E6EAF61F87FF}" destId="{C5B3635D-0413-472F-AA3F-CA4E0EF6A691}" srcOrd="0" destOrd="10" presId="urn:microsoft.com/office/officeart/2005/8/layout/process1"/>
    <dgm:cxn modelId="{DD00E64C-558B-4ADF-8594-EEAD48E61D69}" type="presOf" srcId="{B8D77172-A32C-4327-8410-CB39DFF3E44E}" destId="{C5B3635D-0413-472F-AA3F-CA4E0EF6A691}" srcOrd="0" destOrd="11" presId="urn:microsoft.com/office/officeart/2005/8/layout/process1"/>
    <dgm:cxn modelId="{B5FFDE66-BE2F-4C0C-96AC-F2E61CEC681D}" srcId="{3D305138-2FD3-4204-AC29-C8C82F1163C0}" destId="{49ED750A-C5CA-4485-8535-2F4AF8062D92}" srcOrd="5" destOrd="0" parTransId="{7C62FBC3-6E1F-4E2B-8D67-FF0423F71A41}" sibTransId="{4A2D90E9-24FD-4F65-B7FD-CD503E725B7A}"/>
    <dgm:cxn modelId="{EE587747-A545-4D83-A019-D9ABB78A1026}" type="presOf" srcId="{897B7EC6-D0D2-4837-948B-4D5899418175}" destId="{C5B3635D-0413-472F-AA3F-CA4E0EF6A691}" srcOrd="0" destOrd="1" presId="urn:microsoft.com/office/officeart/2005/8/layout/process1"/>
    <dgm:cxn modelId="{D8535737-FED0-4827-9227-914B1C5AC612}" srcId="{3D305138-2FD3-4204-AC29-C8C82F1163C0}" destId="{57E06D60-CBD1-4477-ACD4-35125241A271}" srcOrd="1" destOrd="0" parTransId="{008FBC61-E4E3-4117-9873-CC7154E2FBD7}" sibTransId="{79E6A1F1-4CC7-4B67-8306-CDA73424E4FD}"/>
    <dgm:cxn modelId="{8E6E41ED-1815-40B7-A175-336D9CC7BAE6}" srcId="{3D305138-2FD3-4204-AC29-C8C82F1163C0}" destId="{BB70B37B-7A63-44F4-B78B-34D1DF9E49D3}" srcOrd="10" destOrd="0" parTransId="{6320D748-F134-4AB7-B6D5-AE47A7A33539}" sibTransId="{A41FC272-DEBB-4483-B23F-6D1F28566586}"/>
    <dgm:cxn modelId="{E233C7AD-92FF-4710-8A65-08E30C06CF37}" type="presOf" srcId="{972A6492-BE96-4C8D-8708-AF1D09980566}" destId="{C5B3635D-0413-472F-AA3F-CA4E0EF6A691}" srcOrd="0" destOrd="13" presId="urn:microsoft.com/office/officeart/2005/8/layout/process1"/>
    <dgm:cxn modelId="{CCE19CA2-23AA-4DEE-B17F-EA8F66381A16}" type="presOf" srcId="{41481A08-76C1-46DC-9EDF-BC3003808136}" destId="{C5B3635D-0413-472F-AA3F-CA4E0EF6A691}" srcOrd="0" destOrd="9" presId="urn:microsoft.com/office/officeart/2005/8/layout/process1"/>
    <dgm:cxn modelId="{54350F1D-F997-4C03-9B66-C3FADD144860}" type="presOf" srcId="{57E06D60-CBD1-4477-ACD4-35125241A271}" destId="{C5B3635D-0413-472F-AA3F-CA4E0EF6A691}" srcOrd="0" destOrd="2" presId="urn:microsoft.com/office/officeart/2005/8/layout/process1"/>
    <dgm:cxn modelId="{BA40D640-FD94-48A5-A379-A71242AF58A2}" srcId="{49ED750A-C5CA-4485-8535-2F4AF8062D92}" destId="{71CEBB9D-0130-4DA6-8590-A3C25336985E}" srcOrd="0" destOrd="0" parTransId="{6510A9A2-FEAF-4F73-8F62-5D1F66A74ED5}" sibTransId="{7E40D834-E015-46D2-A3C6-859BB70213BF}"/>
    <dgm:cxn modelId="{FFADCC87-C6C5-4D2C-BB57-72BB0F791871}" type="presOf" srcId="{933A93F9-F543-4084-A211-4D939456241E}" destId="{C5B3635D-0413-472F-AA3F-CA4E0EF6A691}" srcOrd="0" destOrd="15" presId="urn:microsoft.com/office/officeart/2005/8/layout/process1"/>
    <dgm:cxn modelId="{939C24F1-FDBF-4EAB-B14E-C361F391EFA5}" srcId="{3D305138-2FD3-4204-AC29-C8C82F1163C0}" destId="{CFBA22FB-3F35-4801-A67D-DAE50D46BA94}" srcOrd="3" destOrd="0" parTransId="{AC46B779-D1B5-478B-A34D-9DF837CFE905}" sibTransId="{60090BD2-B634-4F82-8A4B-E0BC11BF7077}"/>
    <dgm:cxn modelId="{E7425C7A-70F0-44DA-BAA8-C1BA057BFA30}" srcId="{3D305138-2FD3-4204-AC29-C8C82F1163C0}" destId="{ED082858-73CF-4316-978F-E6EAF61F87FF}" srcOrd="8" destOrd="0" parTransId="{D8B590F7-29A0-463C-B9F3-918F5E8F6067}" sibTransId="{9B619C94-47F6-4813-8390-BB1E9D1A89AD}"/>
    <dgm:cxn modelId="{D36200D5-39B1-4326-9B84-C0DC631F342F}" srcId="{A9197CE5-BF2D-4534-A0F1-6DC31405FAD0}" destId="{F65E8242-E628-4F7F-888D-36B87AD5EEC6}" srcOrd="0" destOrd="0" parTransId="{5DEAD2F7-DF77-44DE-8AFD-1290AF827AE5}" sibTransId="{C44C79EE-C5E3-409F-827C-6F5E5FCAF3D9}"/>
    <dgm:cxn modelId="{63401A69-81A8-4B8E-B75B-6201C24BF31B}" type="presOf" srcId="{84E4CC91-68E2-43DA-9402-235DDE0F206F}" destId="{C5B3635D-0413-472F-AA3F-CA4E0EF6A691}" srcOrd="0" destOrd="3" presId="urn:microsoft.com/office/officeart/2005/8/layout/process1"/>
    <dgm:cxn modelId="{25446B5E-07D0-4A1D-B995-A3C9BC79CF84}" type="presOf" srcId="{71CEBB9D-0130-4DA6-8590-A3C25336985E}" destId="{C5B3635D-0413-472F-AA3F-CA4E0EF6A691}" srcOrd="0" destOrd="7" presId="urn:microsoft.com/office/officeart/2005/8/layout/process1"/>
    <dgm:cxn modelId="{20D5EEBF-7B3A-47EB-8450-A80B003C39C3}" type="presOf" srcId="{49ED750A-C5CA-4485-8535-2F4AF8062D92}" destId="{C5B3635D-0413-472F-AA3F-CA4E0EF6A691}" srcOrd="0" destOrd="6" presId="urn:microsoft.com/office/officeart/2005/8/layout/process1"/>
    <dgm:cxn modelId="{6CB60F7D-515E-4DFE-A4F6-6B5F5865E895}" type="presOf" srcId="{F65E8242-E628-4F7F-888D-36B87AD5EEC6}" destId="{F2B9911D-F163-470F-BF8C-3D616017BB2E}" srcOrd="0" destOrd="0" presId="urn:microsoft.com/office/officeart/2005/8/layout/process1"/>
    <dgm:cxn modelId="{5C023796-B414-4170-8E6A-9CD6B003B1F9}" type="presOf" srcId="{864E43A3-6784-4DB0-BE4C-6E93201C9BA8}" destId="{C5B3635D-0413-472F-AA3F-CA4E0EF6A691}" srcOrd="0" destOrd="5" presId="urn:microsoft.com/office/officeart/2005/8/layout/process1"/>
    <dgm:cxn modelId="{756040DF-3C00-487F-A7DA-60DB46061D54}" type="presOf" srcId="{237863E5-315D-4DB2-BCCB-ACDB07A40EE3}" destId="{C5B3635D-0413-472F-AA3F-CA4E0EF6A691}" srcOrd="0" destOrd="8" presId="urn:microsoft.com/office/officeart/2005/8/layout/process1"/>
    <dgm:cxn modelId="{F8EBBB88-C9C3-40C9-A0A8-FA193966DCAD}" srcId="{3D305138-2FD3-4204-AC29-C8C82F1163C0}" destId="{237863E5-315D-4DB2-BCCB-ACDB07A40EE3}" srcOrd="6" destOrd="0" parTransId="{CBCBC6E4-FE8C-45B8-AD6D-1EF647CA5B63}" sibTransId="{EF2713B1-EC6A-427B-8494-1668F78A6073}"/>
    <dgm:cxn modelId="{6F49E545-5CEF-46E7-BA47-04F47A489B04}" srcId="{3D305138-2FD3-4204-AC29-C8C82F1163C0}" destId="{3E33AC02-3BD0-45DC-AB74-CB042E16D666}" srcOrd="12" destOrd="0" parTransId="{DFA2A5AA-EB04-4D0E-B76E-B602DB4F6337}" sibTransId="{BFA9F25C-4BA8-44DA-922B-817335EBE6C9}"/>
    <dgm:cxn modelId="{CC89383F-1335-488C-AF37-0084BA10A48D}" srcId="{3D305138-2FD3-4204-AC29-C8C82F1163C0}" destId="{84E4CC91-68E2-43DA-9402-235DDE0F206F}" srcOrd="2" destOrd="0" parTransId="{C769FDF1-B20E-454D-863E-5B8FDB600DBD}" sibTransId="{C0EBC61A-6AF9-441D-ACD2-4E243C68AD69}"/>
    <dgm:cxn modelId="{ECD374F4-1891-48C6-9643-19E4D1B1E8EC}" srcId="{3D305138-2FD3-4204-AC29-C8C82F1163C0}" destId="{B8D77172-A32C-4327-8410-CB39DFF3E44E}" srcOrd="9" destOrd="0" parTransId="{0E2442C9-5267-4064-B7F1-C66AF49FE45D}" sibTransId="{65B5592B-83CE-47E3-BB61-1DD8A781394D}"/>
    <dgm:cxn modelId="{95431372-9D7D-4211-8930-890BE0F83B7C}" type="presOf" srcId="{A9197CE5-BF2D-4534-A0F1-6DC31405FAD0}" destId="{3311B1C1-0865-4794-9F41-8BA399F319F3}" srcOrd="0" destOrd="0" presId="urn:microsoft.com/office/officeart/2005/8/layout/process1"/>
    <dgm:cxn modelId="{FD002B71-A543-4EEF-8649-3C805AE1042F}" srcId="{3D305138-2FD3-4204-AC29-C8C82F1163C0}" destId="{41481A08-76C1-46DC-9EDF-BC3003808136}" srcOrd="7" destOrd="0" parTransId="{A48A9EE6-5588-47FF-9547-EAA52F9A1FF6}" sibTransId="{EE572739-1659-4D27-A59A-EC084443659C}"/>
    <dgm:cxn modelId="{BC260BD7-F42F-4CFB-BB2F-BB4989B3D55D}" type="presOf" srcId="{3D305138-2FD3-4204-AC29-C8C82F1163C0}" destId="{C5B3635D-0413-472F-AA3F-CA4E0EF6A691}" srcOrd="0" destOrd="0" presId="urn:microsoft.com/office/officeart/2005/8/layout/process1"/>
    <dgm:cxn modelId="{E6CCD1A8-A895-446D-A8A4-10DCEB923174}" type="presParOf" srcId="{3311B1C1-0865-4794-9F41-8BA399F319F3}" destId="{F2B9911D-F163-470F-BF8C-3D616017BB2E}" srcOrd="0" destOrd="0" presId="urn:microsoft.com/office/officeart/2005/8/layout/process1"/>
    <dgm:cxn modelId="{FD1AF8D3-C134-4AEC-AA3E-23C94091B045}" type="presParOf" srcId="{3311B1C1-0865-4794-9F41-8BA399F319F3}" destId="{2A86FA22-89FB-4E0E-B4E4-5B5AB7B7D1C5}" srcOrd="1" destOrd="0" presId="urn:microsoft.com/office/officeart/2005/8/layout/process1"/>
    <dgm:cxn modelId="{8776B683-9C83-41DB-A0D2-5C3ACFBCAA87}" type="presParOf" srcId="{2A86FA22-89FB-4E0E-B4E4-5B5AB7B7D1C5}" destId="{3519606B-9890-4DF9-B5F1-A3530B7BEABF}" srcOrd="0" destOrd="0" presId="urn:microsoft.com/office/officeart/2005/8/layout/process1"/>
    <dgm:cxn modelId="{B3E91A92-77DA-4E40-BAB7-3CD31250E1D2}" type="presParOf" srcId="{3311B1C1-0865-4794-9F41-8BA399F319F3}" destId="{C5B3635D-0413-472F-AA3F-CA4E0EF6A69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380F2C-9645-45D1-A879-5FECF91A0FC7}">
      <dsp:nvSpPr>
        <dsp:cNvPr id="0" name=""/>
        <dsp:cNvSpPr/>
      </dsp:nvSpPr>
      <dsp:spPr>
        <a:xfrm>
          <a:off x="0" y="0"/>
          <a:ext cx="8534400" cy="18589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SutonnyMJ" pitchFamily="2" charset="0"/>
              <a:cs typeface="SutonnyMJ" pitchFamily="2" charset="0"/>
            </a:rPr>
            <a:t>কার্বুরেটর</a:t>
          </a:r>
          <a:r>
            <a:rPr lang="en-US" sz="2200" b="1" kern="1200" dirty="0" smtClean="0">
              <a:latin typeface="SutonnyMJ" pitchFamily="2" charset="0"/>
              <a:cs typeface="SutonnyMJ" pitchFamily="2" charset="0"/>
            </a:rPr>
            <a:t>(</a:t>
          </a:r>
          <a:r>
            <a:rPr lang="en-US" sz="2200" b="1" kern="1200" dirty="0" err="1" smtClean="0">
              <a:latin typeface="SutonnyMJ" pitchFamily="2" charset="0"/>
              <a:cs typeface="SutonnyMJ" pitchFamily="2" charset="0"/>
            </a:rPr>
            <a:t>Curburator</a:t>
          </a:r>
          <a:r>
            <a:rPr lang="en-US" sz="2200" b="1" kern="1200" dirty="0" smtClean="0">
              <a:latin typeface="SutonnyMJ" pitchFamily="2" charset="0"/>
              <a:cs typeface="SutonnyMJ" pitchFamily="2" charset="0"/>
            </a:rPr>
            <a:t>)t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/>
          </a:r>
          <a:br>
            <a:rPr lang="en-US" sz="2200" kern="1200" dirty="0" smtClean="0">
              <a:latin typeface="SutonnyMJ" pitchFamily="2" charset="0"/>
              <a:cs typeface="SutonnyMJ" pitchFamily="2" charset="0"/>
            </a:rPr>
          </a:b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এটা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গ্যাসোলিন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ইঞ্জিনের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ফুয়েল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সিস্টেমের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অত্যন্ত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গুরুত্বপূর্ণ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অংশ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।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এটা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একধরনের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মিশ্রন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যন্ত্র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বিশেষ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যা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ইঞ্জিনের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বিভিন্ন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চলমান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অবস্থায়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চাহিদা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অনুযায়ী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বিভিন্ন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অনুপাতে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বাতাস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ও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ফুয়েলের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মিশ্রন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তৈরী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করে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ইঞ্জিনের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সরবরাহ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200" kern="1200" dirty="0" err="1" smtClean="0">
              <a:latin typeface="SutonnyMJ" pitchFamily="2" charset="0"/>
              <a:cs typeface="SutonnyMJ" pitchFamily="2" charset="0"/>
            </a:rPr>
            <a:t>করে</a:t>
          </a:r>
          <a:r>
            <a:rPr lang="en-US" sz="2200" kern="1200" dirty="0" smtClean="0">
              <a:latin typeface="SutonnyMJ" pitchFamily="2" charset="0"/>
              <a:cs typeface="SutonnyMJ" pitchFamily="2" charset="0"/>
            </a:rPr>
            <a:t>।</a:t>
          </a:r>
          <a:endParaRPr lang="en-US" sz="2200" kern="1200" dirty="0">
            <a:latin typeface="SutonnyMJ" pitchFamily="2" charset="0"/>
            <a:cs typeface="SutonnyMJ" pitchFamily="2" charset="0"/>
          </a:endParaRPr>
        </a:p>
      </dsp:txBody>
      <dsp:txXfrm>
        <a:off x="0" y="0"/>
        <a:ext cx="8534400" cy="18589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4C7C0F-AD6B-4AE8-89DA-8E132036CED2}">
      <dsp:nvSpPr>
        <dsp:cNvPr id="0" name=""/>
        <dsp:cNvSpPr/>
      </dsp:nvSpPr>
      <dsp:spPr>
        <a:xfrm rot="5400000">
          <a:off x="-1173479" y="1173479"/>
          <a:ext cx="5638800" cy="3291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err="1" smtClean="0">
              <a:latin typeface="SutonnyMJ" pitchFamily="2" charset="0"/>
              <a:cs typeface="SutonnyMJ" pitchFamily="2" charset="0"/>
            </a:rPr>
            <a:t>কার্বুরেটর</a:t>
          </a:r>
          <a:r>
            <a:rPr lang="en-US" sz="47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700" b="1" kern="1200" dirty="0" err="1" smtClean="0">
              <a:latin typeface="SutonnyMJ" pitchFamily="2" charset="0"/>
              <a:cs typeface="SutonnyMJ" pitchFamily="2" charset="0"/>
            </a:rPr>
            <a:t>এর</a:t>
          </a:r>
          <a:r>
            <a:rPr lang="en-US" sz="47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700" b="1" kern="1200" dirty="0" err="1" smtClean="0">
              <a:latin typeface="SutonnyMJ" pitchFamily="2" charset="0"/>
              <a:cs typeface="SutonnyMJ" pitchFamily="2" charset="0"/>
            </a:rPr>
            <a:t>প্রধান</a:t>
          </a:r>
          <a:r>
            <a:rPr lang="en-US" sz="47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700" b="1" kern="1200" dirty="0" err="1" smtClean="0">
              <a:latin typeface="SutonnyMJ" pitchFamily="2" charset="0"/>
              <a:cs typeface="SutonnyMJ" pitchFamily="2" charset="0"/>
            </a:rPr>
            <a:t>অংশ</a:t>
          </a:r>
          <a:r>
            <a:rPr lang="en-US" sz="47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700" b="1" kern="1200" dirty="0" err="1" smtClean="0">
              <a:latin typeface="SutonnyMJ" pitchFamily="2" charset="0"/>
              <a:cs typeface="SutonnyMJ" pitchFamily="2" charset="0"/>
            </a:rPr>
            <a:t>সমূহঃ</a:t>
          </a:r>
          <a:endParaRPr lang="en-US" sz="4700" b="1" kern="1200" dirty="0">
            <a:latin typeface="SutonnyMJ" pitchFamily="2" charset="0"/>
            <a:cs typeface="SutonnyMJ" pitchFamily="2" charset="0"/>
          </a:endParaRPr>
        </a:p>
      </dsp:txBody>
      <dsp:txXfrm rot="5400000">
        <a:off x="-1173479" y="1173479"/>
        <a:ext cx="5638800" cy="3291840"/>
      </dsp:txXfrm>
    </dsp:sp>
    <dsp:sp modelId="{976C4CC1-0C3D-4BB3-BBD4-AEC558E8EA3F}">
      <dsp:nvSpPr>
        <dsp:cNvPr id="0" name=""/>
        <dsp:cNvSpPr/>
      </dsp:nvSpPr>
      <dsp:spPr>
        <a:xfrm rot="5400000">
          <a:off x="3764280" y="-472440"/>
          <a:ext cx="3992880" cy="49377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এয়ার</a:t>
          </a:r>
          <a:r>
            <a:rPr lang="en-US" sz="19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হর্ন</a:t>
          </a:r>
          <a:endParaRPr lang="en-US" sz="1900" kern="1200" dirty="0">
            <a:latin typeface="SutonnyMJ" pitchFamily="2" charset="0"/>
            <a:cs typeface="SutonnyMJ" pitchFamily="2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ভেনচুরী</a:t>
          </a:r>
          <a:endParaRPr lang="en-US" sz="1900" kern="1200" dirty="0">
            <a:latin typeface="SutonnyMJ" pitchFamily="2" charset="0"/>
            <a:cs typeface="SutonnyMJ" pitchFamily="2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থ্রটল</a:t>
          </a:r>
          <a:r>
            <a:rPr lang="en-US" sz="19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ভালভ</a:t>
          </a:r>
          <a:endParaRPr lang="en-US" sz="1900" kern="1200" dirty="0">
            <a:latin typeface="SutonnyMJ" pitchFamily="2" charset="0"/>
            <a:cs typeface="SutonnyMJ" pitchFamily="2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মেইন</a:t>
          </a:r>
          <a:r>
            <a:rPr lang="en-US" sz="19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লজেল</a:t>
          </a:r>
          <a:endParaRPr lang="en-US" sz="1900" kern="1200" dirty="0">
            <a:latin typeface="SutonnyMJ" pitchFamily="2" charset="0"/>
            <a:cs typeface="SutonnyMJ" pitchFamily="2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ফ্লোট</a:t>
          </a:r>
          <a:r>
            <a:rPr lang="en-US" sz="19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চেম্বার</a:t>
          </a:r>
          <a:r>
            <a:rPr lang="en-US" sz="1900" kern="1200" dirty="0" smtClean="0">
              <a:latin typeface="SutonnyMJ" pitchFamily="2" charset="0"/>
              <a:cs typeface="SutonnyMJ" pitchFamily="2" charset="0"/>
            </a:rPr>
            <a:t> </a:t>
          </a:r>
          <a:endParaRPr lang="en-US" sz="1900" kern="1200" dirty="0">
            <a:latin typeface="SutonnyMJ" pitchFamily="2" charset="0"/>
            <a:cs typeface="SutonnyMJ" pitchFamily="2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চোক</a:t>
          </a:r>
          <a:r>
            <a:rPr lang="en-US" sz="19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ভালভ</a:t>
          </a:r>
          <a:r>
            <a:rPr lang="en-US" sz="1900" kern="1200" dirty="0" smtClean="0">
              <a:latin typeface="SutonnyMJ" pitchFamily="2" charset="0"/>
              <a:cs typeface="SutonnyMJ" pitchFamily="2" charset="0"/>
            </a:rPr>
            <a:t> </a:t>
          </a:r>
          <a:endParaRPr lang="en-US" sz="1900" kern="1200" dirty="0">
            <a:latin typeface="SutonnyMJ" pitchFamily="2" charset="0"/>
            <a:cs typeface="SutonnyMJ" pitchFamily="2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নিডল</a:t>
          </a:r>
          <a:r>
            <a:rPr lang="en-US" sz="19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ভালভ</a:t>
          </a:r>
          <a:endParaRPr lang="en-US" sz="1900" kern="1200" dirty="0">
            <a:latin typeface="SutonnyMJ" pitchFamily="2" charset="0"/>
            <a:cs typeface="SutonnyMJ" pitchFamily="2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ফ্লোট</a:t>
          </a:r>
          <a:endParaRPr lang="en-US" sz="1900" kern="1200" dirty="0">
            <a:latin typeface="SutonnyMJ" pitchFamily="2" charset="0"/>
            <a:cs typeface="SutonnyMJ" pitchFamily="2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ফুয়েল</a:t>
          </a:r>
          <a:r>
            <a:rPr lang="en-US" sz="19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ডিসচার্জ</a:t>
          </a:r>
          <a:r>
            <a:rPr lang="en-US" sz="19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টিউব</a:t>
          </a:r>
          <a:endParaRPr lang="en-US" sz="1900" kern="1200" dirty="0">
            <a:latin typeface="SutonnyMJ" pitchFamily="2" charset="0"/>
            <a:cs typeface="SutonnyMJ" pitchFamily="2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ব্যালেন্স</a:t>
          </a:r>
          <a:r>
            <a:rPr lang="en-US" sz="19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900" kern="1200" dirty="0" err="1" smtClean="0">
              <a:latin typeface="SutonnyMJ" pitchFamily="2" charset="0"/>
              <a:cs typeface="SutonnyMJ" pitchFamily="2" charset="0"/>
            </a:rPr>
            <a:t>টিউব</a:t>
          </a:r>
          <a:endParaRPr lang="en-US" sz="1900" kern="1200" dirty="0">
            <a:latin typeface="SutonnyMJ" pitchFamily="2" charset="0"/>
            <a:cs typeface="SutonnyMJ" pitchFamily="2" charset="0"/>
          </a:endParaRPr>
        </a:p>
      </dsp:txBody>
      <dsp:txXfrm rot="5400000">
        <a:off x="3764280" y="-472440"/>
        <a:ext cx="3992880" cy="4937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B9911D-F163-470F-BF8C-3D616017BB2E}">
      <dsp:nvSpPr>
        <dsp:cNvPr id="0" name=""/>
        <dsp:cNvSpPr/>
      </dsp:nvSpPr>
      <dsp:spPr>
        <a:xfrm>
          <a:off x="1622" y="377251"/>
          <a:ext cx="3459398" cy="51890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SutonnyMJ" pitchFamily="2" charset="0"/>
              <a:cs typeface="SutonnyMJ" pitchFamily="2" charset="0"/>
            </a:rPr>
            <a:t>কার্বুরেটরের</a:t>
          </a:r>
          <a:r>
            <a:rPr lang="en-US" sz="18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800" b="1" kern="1200" dirty="0" err="1" smtClean="0">
              <a:latin typeface="SutonnyMJ" pitchFamily="2" charset="0"/>
              <a:cs typeface="SutonnyMJ" pitchFamily="2" charset="0"/>
            </a:rPr>
            <a:t>কাজঃ</a:t>
          </a:r>
          <a:endParaRPr lang="en-US" sz="1800" b="1" kern="1200" dirty="0">
            <a:latin typeface="SutonnyMJ" pitchFamily="2" charset="0"/>
            <a:cs typeface="SutonnyMJ" pitchFamily="2" charset="0"/>
          </a:endParaRPr>
        </a:p>
      </dsp:txBody>
      <dsp:txXfrm>
        <a:off x="1622" y="377251"/>
        <a:ext cx="3459398" cy="5189097"/>
      </dsp:txXfrm>
    </dsp:sp>
    <dsp:sp modelId="{2A86FA22-89FB-4E0E-B4E4-5B5AB7B7D1C5}">
      <dsp:nvSpPr>
        <dsp:cNvPr id="0" name=""/>
        <dsp:cNvSpPr/>
      </dsp:nvSpPr>
      <dsp:spPr>
        <a:xfrm>
          <a:off x="3806960" y="2542834"/>
          <a:ext cx="733392" cy="857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806960" y="2542834"/>
        <a:ext cx="733392" cy="857930"/>
      </dsp:txXfrm>
    </dsp:sp>
    <dsp:sp modelId="{C5B3635D-0413-472F-AA3F-CA4E0EF6A691}">
      <dsp:nvSpPr>
        <dsp:cNvPr id="0" name=""/>
        <dsp:cNvSpPr/>
      </dsp:nvSpPr>
      <dsp:spPr>
        <a:xfrm>
          <a:off x="4844779" y="377251"/>
          <a:ext cx="3459398" cy="51890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ফ্লোট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চেম্বারে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একটি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নির্দিষ্ট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মাত্রায়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ফুয়েল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জমা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রাখা</a:t>
          </a:r>
          <a:endParaRPr lang="en-US" sz="1400" kern="1200" dirty="0">
            <a:latin typeface="SutonnyMJ" pitchFamily="2" charset="0"/>
            <a:cs typeface="SutonnyMJ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এয়ার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এবং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ফুয়েলের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মিশ্রন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তৈরী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করা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endParaRPr lang="en-US" sz="1400" kern="1200" dirty="0">
            <a:latin typeface="SutonnyMJ" pitchFamily="2" charset="0"/>
            <a:cs typeface="SutonnyMJ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নির্দিষ্ট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অনুপাতে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মিশ্রন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তৈরী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করা</a:t>
          </a:r>
          <a:endParaRPr lang="en-US" sz="1400" kern="1200" dirty="0">
            <a:latin typeface="SutonnyMJ" pitchFamily="2" charset="0"/>
            <a:cs typeface="SutonnyMJ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ইঞ্জিনের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চাহিদা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অনুযায়ী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মিশ্রন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সরবরাহ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ও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নিয়ন্ত্রন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করা</a:t>
          </a:r>
          <a:endParaRPr lang="en-US" sz="1400" kern="1200" dirty="0">
            <a:latin typeface="SutonnyMJ" pitchFamily="2" charset="0"/>
            <a:cs typeface="SutonnyMJ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SutonnyMJ" pitchFamily="2" charset="0"/>
            <a:cs typeface="SutonnyMJ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latin typeface="SutonnyMJ" pitchFamily="2" charset="0"/>
              <a:cs typeface="SutonnyMJ" pitchFamily="2" charset="0"/>
            </a:rPr>
            <a:t>কার্বুরেটরের</a:t>
          </a:r>
          <a:r>
            <a:rPr lang="en-US" sz="14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b="1" kern="1200" dirty="0" err="1" smtClean="0">
              <a:latin typeface="SutonnyMJ" pitchFamily="2" charset="0"/>
              <a:cs typeface="SutonnyMJ" pitchFamily="2" charset="0"/>
            </a:rPr>
            <a:t>সার্কিট</a:t>
          </a:r>
          <a:r>
            <a:rPr lang="en-US" sz="14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b="1" kern="1200" dirty="0" err="1" smtClean="0">
              <a:latin typeface="SutonnyMJ" pitchFamily="2" charset="0"/>
              <a:cs typeface="SutonnyMJ" pitchFamily="2" charset="0"/>
            </a:rPr>
            <a:t>সমূহঃ</a:t>
          </a:r>
          <a:endParaRPr lang="en-US" sz="1400" b="1" kern="1200" dirty="0">
            <a:latin typeface="SutonnyMJ" pitchFamily="2" charset="0"/>
            <a:cs typeface="SutonnyMJ" pitchFamily="2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একটি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কার্বুরেটরে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সাধরনত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৬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টি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সার্কিট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থাকে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।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যথাঃ</a:t>
          </a:r>
          <a:endParaRPr lang="en-US" sz="1400" kern="1200" dirty="0">
            <a:latin typeface="SutonnyMJ" pitchFamily="2" charset="0"/>
            <a:cs typeface="SutonnyMJ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SutonnyMJ" pitchFamily="2" charset="0"/>
            <a:cs typeface="SutonnyMJ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ফ্লোট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সার্কিট</a:t>
          </a:r>
          <a:endParaRPr lang="en-US" sz="1400" kern="1200" dirty="0">
            <a:latin typeface="SutonnyMJ" pitchFamily="2" charset="0"/>
            <a:cs typeface="SutonnyMJ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চোক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সার্কিট</a:t>
          </a:r>
          <a:endParaRPr lang="en-US" sz="1400" kern="1200" dirty="0">
            <a:latin typeface="SutonnyMJ" pitchFamily="2" charset="0"/>
            <a:cs typeface="SutonnyMJ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আইডল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এন্ড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লো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স্পিড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সার্কিট</a:t>
          </a:r>
          <a:endParaRPr lang="en-US" sz="1400" kern="1200" dirty="0">
            <a:latin typeface="SutonnyMJ" pitchFamily="2" charset="0"/>
            <a:cs typeface="SutonnyMJ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এক্সিলারেটিং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পাম্প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সার্কিট</a:t>
          </a:r>
          <a:endParaRPr lang="en-US" sz="1400" kern="1200" dirty="0">
            <a:latin typeface="SutonnyMJ" pitchFamily="2" charset="0"/>
            <a:cs typeface="SutonnyMJ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পাওয়ার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সার্কিট</a:t>
          </a:r>
          <a:endParaRPr lang="en-US" sz="1400" kern="1200" dirty="0">
            <a:latin typeface="SutonnyMJ" pitchFamily="2" charset="0"/>
            <a:cs typeface="SutonnyMJ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হাই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স্পিড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পার্ট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লোড</a:t>
          </a:r>
          <a:r>
            <a:rPr lang="en-US" sz="14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1400" kern="1200" dirty="0" err="1" smtClean="0">
              <a:latin typeface="SutonnyMJ" pitchFamily="2" charset="0"/>
              <a:cs typeface="SutonnyMJ" pitchFamily="2" charset="0"/>
            </a:rPr>
            <a:t>সার্কিট</a:t>
          </a:r>
          <a:endParaRPr lang="en-US" sz="1400" kern="1200" dirty="0">
            <a:latin typeface="SutonnyMJ" pitchFamily="2" charset="0"/>
            <a:cs typeface="SutonnyMJ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SutonnyMJ" pitchFamily="2" charset="0"/>
            <a:cs typeface="SutonnyMJ" pitchFamily="2" charset="0"/>
          </a:endParaRPr>
        </a:p>
      </dsp:txBody>
      <dsp:txXfrm>
        <a:off x="4844779" y="377251"/>
        <a:ext cx="3459398" cy="5189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7FDE-6770-40B8-BCB4-12A0656AF68E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199A5-8F93-4B10-9273-4C94B3EB0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199A5-8F93-4B10-9273-4C94B3EB06B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199A5-8F93-4B10-9273-4C94B3EB06B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A901-E6DE-4070-AB80-60A059BCC860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56A901-E6DE-4070-AB80-60A059BCC860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153400" cy="2209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sz="1600" b="1" dirty="0" smtClean="0">
              <a:solidFill>
                <a:schemeClr val="tx1"/>
              </a:solidFill>
              <a:latin typeface="GangaSagarMJ" pitchFamily="2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kixqZcyi</a:t>
            </a:r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KvwiMwi</a:t>
            </a:r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cÖwkÿY</a:t>
            </a:r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†K›`ª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gvKmvnvi,iæ`ªKi,kixqZcyi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923070"/>
          </a:xfrm>
        </p:spPr>
        <p:txBody>
          <a:bodyPr>
            <a:normAutofit/>
          </a:bodyPr>
          <a:lstStyle/>
          <a:p>
            <a:r>
              <a:rPr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wemwgjøvwni</a:t>
            </a:r>
            <a:r>
              <a:rPr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ivngvwbi</a:t>
            </a:r>
            <a:r>
              <a:rPr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ivwng</a:t>
            </a:r>
            <a:r>
              <a:rPr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sz="67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sz="67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advTm="3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-45720"/>
            <a:ext cx="7772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304800"/>
            <a:ext cx="8915400" cy="6324600"/>
          </a:xfrm>
        </p:spPr>
        <p:txBody>
          <a:bodyPr/>
          <a:lstStyle/>
          <a:p>
            <a:pPr marL="514350" indent="-514350" algn="just">
              <a:buFont typeface="+mj-lt"/>
              <a:buAutoNum type="arabicParenR" startAt="5"/>
            </a:pPr>
            <a:r>
              <a:rPr lang="en-US" b="1" dirty="0" err="1" smtClean="0">
                <a:solidFill>
                  <a:srgbClr val="00FF00"/>
                </a:solidFill>
              </a:rPr>
              <a:t>পাওয়ার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সার্কিটঃ</a:t>
            </a:r>
            <a:endParaRPr lang="en-US" b="1" dirty="0" smtClean="0">
              <a:solidFill>
                <a:srgbClr val="00FF00"/>
              </a:solidFill>
            </a:endParaRPr>
          </a:p>
          <a:p>
            <a:pPr algn="just">
              <a:buNone/>
            </a:pPr>
            <a:r>
              <a:rPr lang="en-US" sz="2400" dirty="0" err="1" smtClean="0"/>
              <a:t>মোটরযানের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যখন</a:t>
            </a:r>
            <a:r>
              <a:rPr lang="en-US" sz="2400" dirty="0" smtClean="0"/>
              <a:t> ৬০ </a:t>
            </a:r>
            <a:r>
              <a:rPr lang="en-US" sz="2400" dirty="0" err="1" smtClean="0"/>
              <a:t>মাইল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৯৭ </a:t>
            </a:r>
            <a:r>
              <a:rPr lang="en-US" sz="2400" dirty="0" err="1" smtClean="0"/>
              <a:t>কিঃমিঃ</a:t>
            </a:r>
            <a:r>
              <a:rPr lang="en-US" sz="2400" dirty="0" smtClean="0"/>
              <a:t>/</a:t>
            </a:r>
            <a:r>
              <a:rPr lang="en-US" sz="2400" dirty="0" err="1" smtClean="0"/>
              <a:t>ঘন্টার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থ্রটল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ভালভ</a:t>
            </a:r>
            <a:r>
              <a:rPr lang="en-US" sz="2400" dirty="0" smtClean="0"/>
              <a:t> </a:t>
            </a:r>
            <a:r>
              <a:rPr lang="en-US" sz="2400" dirty="0" err="1" smtClean="0"/>
              <a:t>যখন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সমপূর্ন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খুলে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সার্কিট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সার্কিট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বলে।এ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থ্রটল</a:t>
            </a:r>
            <a:r>
              <a:rPr lang="en-US" sz="2400" dirty="0" smtClean="0"/>
              <a:t> ও </a:t>
            </a:r>
            <a:r>
              <a:rPr lang="en-US" sz="2400" dirty="0" err="1" smtClean="0"/>
              <a:t>চোক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ভালভ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সমপুর্ন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খোলা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।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ASUS\Desktop\CA_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62200"/>
            <a:ext cx="6400800" cy="4252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57200"/>
            <a:ext cx="77724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6"/>
            </a:pPr>
            <a:r>
              <a:rPr lang="en-US" b="1" dirty="0" err="1" smtClean="0">
                <a:solidFill>
                  <a:srgbClr val="00FF00"/>
                </a:solidFill>
              </a:rPr>
              <a:t>হাই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স্পিড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পার্ট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লোড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সার্কিটঃ</a:t>
            </a:r>
            <a:endParaRPr lang="en-US" b="1" dirty="0" smtClean="0">
              <a:solidFill>
                <a:srgbClr val="00FF00"/>
              </a:solidFill>
            </a:endParaRPr>
          </a:p>
          <a:p>
            <a:pPr marL="514350" indent="-514350" algn="just">
              <a:buNone/>
            </a:pPr>
            <a:r>
              <a:rPr lang="en-US" sz="2400" dirty="0" smtClean="0"/>
              <a:t>এ </a:t>
            </a:r>
            <a:r>
              <a:rPr lang="en-US" sz="2400" dirty="0" err="1" smtClean="0"/>
              <a:t>সার্কিট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ইঞ্জিনের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গতিবেগ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বাড়ানোর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আইডল</a:t>
            </a:r>
            <a:r>
              <a:rPr lang="en-US" sz="2400" dirty="0" smtClean="0"/>
              <a:t> </a:t>
            </a:r>
            <a:r>
              <a:rPr lang="en-US" sz="2400" dirty="0" err="1" smtClean="0"/>
              <a:t>এন্ড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সার্কিটের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</a:t>
            </a:r>
            <a:r>
              <a:rPr lang="en-US" sz="2400" dirty="0" smtClean="0"/>
              <a:t> এ </a:t>
            </a:r>
            <a:r>
              <a:rPr lang="en-US" sz="2400" dirty="0" err="1" smtClean="0"/>
              <a:t>সার্কিটের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হয়।যখন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মোটরযানের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গতি</a:t>
            </a:r>
            <a:r>
              <a:rPr lang="en-US" sz="2400" dirty="0" smtClean="0"/>
              <a:t> ১২থেকে ২০ </a:t>
            </a:r>
            <a:r>
              <a:rPr lang="en-US" sz="2400" dirty="0" err="1" smtClean="0"/>
              <a:t>মাইলের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তখন</a:t>
            </a:r>
            <a:r>
              <a:rPr lang="en-US" sz="2400" dirty="0" smtClean="0"/>
              <a:t> এ </a:t>
            </a:r>
            <a:r>
              <a:rPr lang="en-US" sz="2400" dirty="0" err="1" smtClean="0"/>
              <a:t>সার্কিট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। এ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চোক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সার্কিট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সমপূর্ন</a:t>
            </a:r>
            <a:r>
              <a:rPr lang="en-US" sz="2400" dirty="0" smtClean="0"/>
              <a:t>  </a:t>
            </a:r>
            <a:r>
              <a:rPr lang="en-US" sz="2400" dirty="0" err="1" smtClean="0"/>
              <a:t>খোলা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থ্রটল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ভালভ</a:t>
            </a:r>
            <a:r>
              <a:rPr lang="en-US" sz="2400" dirty="0" smtClean="0"/>
              <a:t> </a:t>
            </a:r>
            <a:r>
              <a:rPr lang="en-US" sz="2400" dirty="0" err="1" smtClean="0"/>
              <a:t>আধা</a:t>
            </a:r>
            <a:r>
              <a:rPr lang="en-US" sz="2400" dirty="0" smtClean="0"/>
              <a:t> </a:t>
            </a:r>
            <a:r>
              <a:rPr lang="en-US" sz="2400" dirty="0" err="1" smtClean="0"/>
              <a:t>খোলা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angaSagarMJ" pitchFamily="2" charset="0"/>
              </a:rPr>
              <a:t> †</a:t>
            </a:r>
            <a:r>
              <a:rPr lang="en-US" sz="3600" dirty="0" err="1" smtClean="0">
                <a:solidFill>
                  <a:schemeClr val="tx1"/>
                </a:solidFill>
                <a:latin typeface="GangaSagarMJ" pitchFamily="2" charset="0"/>
              </a:rPr>
              <a:t>c‡Uªvj</a:t>
            </a:r>
            <a:r>
              <a:rPr lang="en-US" sz="3600" dirty="0" smtClean="0">
                <a:solidFill>
                  <a:schemeClr val="tx1"/>
                </a:solidFill>
                <a:latin typeface="GangaSagar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GangaSagarMJ" pitchFamily="2" charset="0"/>
              </a:rPr>
              <a:t>BwÄ‡bi</a:t>
            </a:r>
            <a:r>
              <a:rPr lang="en-US" sz="3600" dirty="0" smtClean="0">
                <a:solidFill>
                  <a:schemeClr val="tx1"/>
                </a:solidFill>
                <a:latin typeface="GangaSagarMJ" pitchFamily="2" charset="0"/>
              </a:rPr>
              <a:t> †`</a:t>
            </a:r>
            <a:r>
              <a:rPr lang="en-US" sz="3600" dirty="0" err="1" smtClean="0">
                <a:solidFill>
                  <a:schemeClr val="tx1"/>
                </a:solidFill>
                <a:latin typeface="GangaSagarMJ" pitchFamily="2" charset="0"/>
              </a:rPr>
              <a:t>vl</a:t>
            </a:r>
            <a:r>
              <a:rPr lang="en-US" sz="3600" dirty="0" smtClean="0">
                <a:solidFill>
                  <a:schemeClr val="tx1"/>
                </a:solidFill>
                <a:latin typeface="GangaSagarMJ" pitchFamily="2" charset="0"/>
              </a:rPr>
              <a:t> µ</a:t>
            </a:r>
            <a:r>
              <a:rPr lang="en-US" sz="3600" dirty="0" err="1" smtClean="0">
                <a:solidFill>
                  <a:schemeClr val="tx1"/>
                </a:solidFill>
                <a:latin typeface="GangaSagarMJ" pitchFamily="2" charset="0"/>
              </a:rPr>
              <a:t>wU</a:t>
            </a:r>
            <a:r>
              <a:rPr lang="en-US" sz="3600" dirty="0" smtClean="0">
                <a:solidFill>
                  <a:schemeClr val="tx1"/>
                </a:solidFill>
                <a:latin typeface="GangaSagar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GangaSagarMJ" pitchFamily="2" charset="0"/>
              </a:rPr>
              <a:t>mg~nt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28600" y="914400"/>
          <a:ext cx="8763000" cy="5714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/>
                <a:gridCol w="3581400"/>
                <a:gridCol w="3276600"/>
              </a:tblGrid>
              <a:tr h="525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µ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zwUi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m¤¢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ve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¨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KviY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µ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zwUi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cÖwZKvi</a:t>
                      </a:r>
                      <a:endParaRPr lang="en-US" sz="2400" b="1" dirty="0"/>
                    </a:p>
                  </a:txBody>
                  <a:tcPr/>
                </a:tc>
              </a:tr>
              <a:tr h="250224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)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BwÄb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µ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vswKs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n‡”Q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wKšÍy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Pvjy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n‡”Q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bv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U¨vs‡K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dz‡q‡ji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¯^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íZv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en-US" sz="1800" b="1" baseline="0" smtClean="0">
                        <a:solidFill>
                          <a:schemeClr val="tx1"/>
                        </a:solidFill>
                        <a:latin typeface="GangaSagarMJ" pitchFamily="2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="1" baseline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cy‡iv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wm‡÷‡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gi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Kv_vI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wdëvi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R¨vg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  <a:latin typeface="GangaSagarMJ" pitchFamily="2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cy‡iv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wm‡÷‡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gi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Kv_vI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Gqvi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f›U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nvj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eÜ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G,wm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cv¤ú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AKvh©Ki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BZ¨vw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`|</a:t>
                      </a:r>
                    </a:p>
                    <a:p>
                      <a:pPr marL="342900" indent="-342900">
                        <a:buNone/>
                      </a:pPr>
                      <a:endParaRPr lang="en-US" sz="2400" baseline="0" dirty="0" smtClean="0">
                        <a:solidFill>
                          <a:schemeClr val="tx1"/>
                        </a:solidFill>
                        <a:latin typeface="GangaSagarMJ" pitchFamily="2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1.U¨vsK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wiRv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©‡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fi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Dci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ch©šÍ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dz‡q‡ji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gvÎv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msiÿb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Kib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|</a:t>
                      </a:r>
                    </a:p>
                    <a:p>
                      <a:pPr algn="l"/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2.wdëvi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mg~n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cwi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®‹vi I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cwieZ©b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KiY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|</a:t>
                      </a:r>
                    </a:p>
                    <a:p>
                      <a:pPr algn="l"/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3.Gqvi ‡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f›U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¸‡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jv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wbixÿbc~e©K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cwi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®‹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viKiY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|</a:t>
                      </a:r>
                    </a:p>
                    <a:p>
                      <a:pPr algn="l"/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4.G,wm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cv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‡¤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úi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Kvh©KvwiZv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wbixÿbc~e©K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Zv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†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givgZ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ev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cwieZ©b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KiY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 </a:t>
                      </a:r>
                      <a:r>
                        <a:rPr lang="en-US" sz="1800" b="1" i="0" strike="noStrike" spc="0" baseline="0" dirty="0" err="1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BZ¨vw</a:t>
                      </a:r>
                      <a:r>
                        <a:rPr lang="en-US" sz="1800" b="1" i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GangaSagarMJ" pitchFamily="2" charset="0"/>
                        </a:rPr>
                        <a:t>`|</a:t>
                      </a:r>
                      <a:endParaRPr lang="en-US" sz="1800" b="1" i="0" strike="noStrike" spc="0" baseline="0" dirty="0">
                        <a:effectLst/>
                      </a:endParaRPr>
                    </a:p>
                  </a:txBody>
                  <a:tcPr/>
                </a:tc>
              </a:tr>
              <a:tr h="2687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L)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G,wm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cv¤ú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dy‡qj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kvlb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I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mieivn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K‡i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bv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  <a:latin typeface="GangaSagarMJ" pitchFamily="2" charset="0"/>
                      </a:endParaRP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1.Wvqvd«vg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d‡U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ev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`ª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hvIqv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2.U¨vsK I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cv¤ú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ch©šÍ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jvB‡b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wjK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3.Gwm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‡¤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úi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fvjf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mx‡U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Rvg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hvIqv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4.wiUv©b  ¯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úxs‡qi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Ubkb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bó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hvIqv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5.cv¤ú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wdëvi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mgc~Y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©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Rvg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hvIqv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1.Wvqvd«vg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cwieZ©b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2.wjK g~³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3.fvjf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mvwf©wms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ev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cwieZ©b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4.wiUv©b ¯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úxs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cwieZ©Y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5.wdëvi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cwi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®‹vi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algn="l"/>
                      <a:endParaRPr lang="en-US" sz="1800" b="1" i="0" strike="noStrike" spc="0" baseline="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GangaSagarMJ" pitchFamily="2" charset="0"/>
              </a:rPr>
              <a:t>          †</a:t>
            </a:r>
            <a:r>
              <a:rPr lang="en-US" sz="3200" dirty="0" err="1" smtClean="0">
                <a:solidFill>
                  <a:schemeClr val="tx1"/>
                </a:solidFill>
                <a:latin typeface="GangaSagarMJ" pitchFamily="2" charset="0"/>
              </a:rPr>
              <a:t>c‡Uªvj</a:t>
            </a:r>
            <a:r>
              <a:rPr lang="en-US" sz="3200" dirty="0" smtClean="0">
                <a:solidFill>
                  <a:schemeClr val="tx1"/>
                </a:solidFill>
                <a:latin typeface="GangaSagar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ngaSagarMJ" pitchFamily="2" charset="0"/>
              </a:rPr>
              <a:t>BwÄ‡bi</a:t>
            </a:r>
            <a:r>
              <a:rPr lang="en-US" sz="3200" dirty="0" smtClean="0">
                <a:solidFill>
                  <a:schemeClr val="tx1"/>
                </a:solidFill>
                <a:latin typeface="GangaSagarMJ" pitchFamily="2" charset="0"/>
              </a:rPr>
              <a:t> †`</a:t>
            </a:r>
            <a:r>
              <a:rPr lang="en-US" sz="3200" dirty="0" err="1" smtClean="0">
                <a:solidFill>
                  <a:schemeClr val="tx1"/>
                </a:solidFill>
                <a:latin typeface="GangaSagarMJ" pitchFamily="2" charset="0"/>
              </a:rPr>
              <a:t>vl</a:t>
            </a:r>
            <a:r>
              <a:rPr lang="en-US" sz="3200" dirty="0" smtClean="0">
                <a:solidFill>
                  <a:schemeClr val="tx1"/>
                </a:solidFill>
                <a:latin typeface="GangaSagarMJ" pitchFamily="2" charset="0"/>
              </a:rPr>
              <a:t> µ</a:t>
            </a:r>
            <a:r>
              <a:rPr lang="en-US" sz="3200" dirty="0" err="1" smtClean="0">
                <a:solidFill>
                  <a:schemeClr val="tx1"/>
                </a:solidFill>
                <a:latin typeface="GangaSagarMJ" pitchFamily="2" charset="0"/>
              </a:rPr>
              <a:t>wU</a:t>
            </a:r>
            <a:r>
              <a:rPr lang="en-US" sz="3200" dirty="0" smtClean="0">
                <a:solidFill>
                  <a:schemeClr val="tx1"/>
                </a:solidFill>
                <a:latin typeface="GangaSagar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ngaSagarMJ" pitchFamily="2" charset="0"/>
              </a:rPr>
              <a:t>mg~nt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990600"/>
          <a:ext cx="8458200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/>
                <a:gridCol w="3810000"/>
                <a:gridCol w="2667000"/>
              </a:tblGrid>
              <a:tr h="5156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µ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zwUi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m¤¢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ve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¨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KviY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µ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zwUi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cÖwZKvi</a:t>
                      </a:r>
                      <a:endParaRPr lang="en-US" sz="2400" b="1" dirty="0"/>
                    </a:p>
                  </a:txBody>
                  <a:tcPr/>
                </a:tc>
              </a:tr>
              <a:tr h="1998923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M )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BwÄb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VvÛv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Ae¯’vq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Pvjy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n‡Z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weNœZv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m„wó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ev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wejw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¤^Z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1.‡PvK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fvjf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eÜ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bv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cÖ‡qvRbxq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wiP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wg·i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ˆ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Zix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bv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2.‡d¬vU †P¤^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v‡i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R¦vjvbx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msiÿb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bv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_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vKv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endParaRPr lang="en-US" sz="1800" b="1" baseline="0" dirty="0" smtClean="0">
                        <a:solidFill>
                          <a:schemeClr val="tx1"/>
                        </a:solidFill>
                        <a:latin typeface="GangaSagarMJ" pitchFamily="2" charset="0"/>
                      </a:endParaRP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3.wbWj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fvjf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AvUwK‡q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hvIqv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4.kxZKv‡j gvÎvwZwi³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kxZ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cov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Ges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wnwUs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jvBb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A‡K‡Rv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_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vKv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1.‡PvK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fvjf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eÜ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nIqvi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e¨e¯’v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2.‡d¬vU †P¤^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v‡i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R¦vjvbx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AvMg‡bi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Rb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¨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wjK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gy³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3.wbWj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fvjf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cwieZ©b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4.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wnwUs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jvBb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givgZ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</a:txBody>
                  <a:tcPr/>
                </a:tc>
              </a:tr>
              <a:tr h="1998923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N)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Ach©vß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R¦vjvbx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mieivn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ev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Kg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Pv‡c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R¦vjvbx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mieivn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1.Wvqvd«vg `~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e©j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hvIqv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2.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Wvqvd«vg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wiU©vb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¯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úxs‡qi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Ubkb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K‡g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hvIqv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3.wdëvi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AvswkK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Rvg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hvIqv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4.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Gqvi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wdëvi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AvswkK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Rvg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hvIqv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endParaRPr lang="en-US" sz="1800" b="1" baseline="0" dirty="0" smtClean="0">
                        <a:solidFill>
                          <a:schemeClr val="tx1"/>
                        </a:solidFill>
                        <a:latin typeface="GangaSagar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1.Wvqvd«vg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cwieZ©b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2.¯úxs 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cwieZ©b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3.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wdëvi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cwieZ©b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4.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Gqvi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wdëvi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cwieZ©b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GangaSagarMJ" pitchFamily="2" charset="0"/>
              </a:rPr>
              <a:t> 		</a:t>
            </a:r>
            <a:r>
              <a:rPr lang="en-US" sz="2800" b="1" dirty="0" smtClean="0">
                <a:solidFill>
                  <a:schemeClr val="tx1"/>
                </a:solidFill>
                <a:latin typeface="GangaSagarMJ" pitchFamily="2" charset="0"/>
              </a:rPr>
              <a:t>†</a:t>
            </a:r>
            <a:r>
              <a:rPr lang="en-US" sz="2800" b="1" dirty="0" err="1" smtClean="0">
                <a:solidFill>
                  <a:schemeClr val="tx1"/>
                </a:solidFill>
                <a:latin typeface="GangaSagarMJ" pitchFamily="2" charset="0"/>
              </a:rPr>
              <a:t>c‡Uªvj</a:t>
            </a:r>
            <a:r>
              <a:rPr lang="en-US" sz="2800" b="1" dirty="0" smtClean="0">
                <a:solidFill>
                  <a:schemeClr val="tx1"/>
                </a:solidFill>
                <a:latin typeface="GangaSagar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GangaSagarMJ" pitchFamily="2" charset="0"/>
              </a:rPr>
              <a:t>BwÄ‡bi</a:t>
            </a:r>
            <a:r>
              <a:rPr lang="en-US" sz="2800" b="1" dirty="0" smtClean="0">
                <a:solidFill>
                  <a:schemeClr val="tx1"/>
                </a:solidFill>
                <a:latin typeface="GangaSagarMJ" pitchFamily="2" charset="0"/>
              </a:rPr>
              <a:t> †`</a:t>
            </a:r>
            <a:r>
              <a:rPr lang="en-US" sz="2800" b="1" dirty="0" err="1" smtClean="0">
                <a:solidFill>
                  <a:schemeClr val="tx1"/>
                </a:solidFill>
                <a:latin typeface="GangaSagarMJ" pitchFamily="2" charset="0"/>
              </a:rPr>
              <a:t>vl</a:t>
            </a:r>
            <a:r>
              <a:rPr lang="en-US" sz="2800" b="1" dirty="0" smtClean="0">
                <a:solidFill>
                  <a:schemeClr val="tx1"/>
                </a:solidFill>
                <a:latin typeface="GangaSagarMJ" pitchFamily="2" charset="0"/>
              </a:rPr>
              <a:t> µ</a:t>
            </a:r>
            <a:r>
              <a:rPr lang="en-US" sz="2800" b="1" dirty="0" err="1" smtClean="0">
                <a:solidFill>
                  <a:schemeClr val="tx1"/>
                </a:solidFill>
                <a:latin typeface="GangaSagarMJ" pitchFamily="2" charset="0"/>
              </a:rPr>
              <a:t>wU</a:t>
            </a:r>
            <a:r>
              <a:rPr lang="en-US" sz="2800" b="1" dirty="0" smtClean="0">
                <a:solidFill>
                  <a:schemeClr val="tx1"/>
                </a:solidFill>
                <a:latin typeface="GangaSagar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GangaSagarMJ" pitchFamily="2" charset="0"/>
              </a:rPr>
              <a:t>mg~nt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81000" y="1066800"/>
          <a:ext cx="83058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971800"/>
                <a:gridCol w="2895600"/>
              </a:tblGrid>
              <a:tr h="5432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µ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zwUi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m¤¢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ve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¨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KviY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µ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zwUi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cÖwZKvi</a:t>
                      </a:r>
                      <a:endParaRPr lang="en-US" sz="2400" b="1" dirty="0"/>
                    </a:p>
                  </a:txBody>
                  <a:tcPr/>
                </a:tc>
              </a:tr>
              <a:tr h="1590358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O)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d¬vU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Ifvi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d¬v‡WW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Ges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R¦vjvbx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DcvwP‡q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cov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1.wbWj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fvjf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AwZwi³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ÿq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hvIqv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2.‡d¬vU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`ª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hvIqv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3.wc‡fvU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wVKgZ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KvR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bv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4.G,wm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‡¤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úi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wiU©vb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¯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úxs‡qi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Ubkb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ekx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1.wbWj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fvjf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cwieZ©b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algn="just"/>
                      <a:endParaRPr lang="en-US" sz="1800" b="1" baseline="0" dirty="0" smtClean="0">
                        <a:solidFill>
                          <a:schemeClr val="tx1"/>
                        </a:solidFill>
                        <a:latin typeface="GangaSagarMJ" pitchFamily="2" charset="0"/>
                      </a:endParaRPr>
                    </a:p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2.‡d¬vU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cwieZ©b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3.cvBjU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givgZ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4.wb‡`©wkZ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wiU©vb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¯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úxs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e¨envi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</a:txBody>
                  <a:tcPr/>
                </a:tc>
              </a:tr>
              <a:tr h="2203983">
                <a:tc>
                  <a:txBody>
                    <a:bodyPr/>
                    <a:lstStyle/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P)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BwÄb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Pvjy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Ae¯’vq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gvÎvwZwi³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Kv‡jv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avqv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wbM©gb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I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KvPv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dz‡q‡jb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MÜ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cvIqv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None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1.BwÄ‡bi K‡¤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úªkb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`~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e©j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marL="342900" indent="-342900" algn="just">
                        <a:buFontTx/>
                        <a:buNone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2.fz‡j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PvK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fvjf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Ly‡j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bv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†`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marL="342900" indent="-342900" algn="just">
                        <a:buFontTx/>
                        <a:buNone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3.wgUvwis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iW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wVKgZ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KvR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bv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marL="342900" indent="-342900" algn="just">
                        <a:buFontTx/>
                        <a:buNone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4.Gqvi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wdëvi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AvswkK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Rvg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n‡q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  <a:latin typeface="GangaSagarMJ" pitchFamily="2" charset="0"/>
                      </a:endParaRPr>
                    </a:p>
                    <a:p>
                      <a:pPr marL="342900" indent="-342900" algn="just">
                        <a:buFontTx/>
                        <a:buNone/>
                      </a:pP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hvIqv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marL="342900" indent="-342900" algn="just">
                        <a:buAutoNum type="arabicPeriod"/>
                      </a:pPr>
                      <a:endParaRPr lang="en-US" sz="1800" b="1" baseline="0" dirty="0" smtClean="0">
                        <a:solidFill>
                          <a:schemeClr val="tx1"/>
                        </a:solidFill>
                        <a:latin typeface="GangaSagarMJ" pitchFamily="2" charset="0"/>
                      </a:endParaRPr>
                    </a:p>
                    <a:p>
                      <a:pPr marL="342900" indent="-342900" algn="just">
                        <a:buNone/>
                      </a:pPr>
                      <a:endParaRPr lang="en-US" sz="1800" b="1" baseline="0" dirty="0" smtClean="0">
                        <a:solidFill>
                          <a:schemeClr val="tx1"/>
                        </a:solidFill>
                        <a:latin typeface="GangaSagarMJ" pitchFamily="2" charset="0"/>
                      </a:endParaRPr>
                    </a:p>
                    <a:p>
                      <a:pPr algn="just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1.wi‡cqvi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Ki‡Z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2.fz‡j †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PvK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fvjf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Ly‡j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w`‡Z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n‡e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  <a:latin typeface="GangaSagarMJ" pitchFamily="2" charset="0"/>
                      </a:endParaRPr>
                    </a:p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3.wgUvwis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iW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cwieZ©b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Ki‡Z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n‡e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  <a:latin typeface="GangaSagarMJ" pitchFamily="2" charset="0"/>
                      </a:endParaRPr>
                    </a:p>
                    <a:p>
                      <a:pPr algn="just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4.Gqvi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wdëvi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cwi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®‹vi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Ki‡Z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n‡e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GangaSagarMJ" pitchFamily="2" charset="0"/>
                        </a:rPr>
                        <a:t>|</a:t>
                      </a:r>
                    </a:p>
                    <a:p>
                      <a:pPr algn="just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772400" cy="533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welqtA‡Uv‡gvwUf</a:t>
            </a:r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nvmvbyi</a:t>
            </a:r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BÝUªv±i</a:t>
            </a:r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kixqZcyi</a:t>
            </a:r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KvwiMwi</a:t>
            </a:r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cÖwkÿY</a:t>
            </a:r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†K›`</a:t>
            </a:r>
            <a:r>
              <a:rPr lang="en-US" sz="5400" b="1" dirty="0" smtClean="0">
                <a:solidFill>
                  <a:schemeClr val="tx1"/>
                </a:solidFill>
                <a:latin typeface="GangaSagarMJ" pitchFamily="2" charset="0"/>
              </a:rPr>
              <a:t>ª</a:t>
            </a:r>
            <a:br>
              <a:rPr lang="en-US" sz="5400" b="1" dirty="0" smtClean="0">
                <a:solidFill>
                  <a:schemeClr val="tx1"/>
                </a:solidFill>
                <a:latin typeface="GangaSagarMJ" pitchFamily="2" charset="0"/>
              </a:rPr>
            </a:br>
            <a:r>
              <a:rPr lang="en-US" sz="5400" b="1" dirty="0" smtClean="0">
                <a:solidFill>
                  <a:schemeClr val="tx1"/>
                </a:solidFill>
                <a:latin typeface="GangaSagarMJ" pitchFamily="2" charset="0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latin typeface="GangaSagarMJ" pitchFamily="2" charset="0"/>
              </a:rPr>
            </a:br>
            <a:r>
              <a:rPr lang="en-US" sz="5400" b="1" dirty="0" smtClean="0">
                <a:solidFill>
                  <a:schemeClr val="tx1"/>
                </a:solidFill>
                <a:latin typeface="GangaSagarMJ" pitchFamily="2" charset="0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latin typeface="GangaSagarMJ" pitchFamily="2" charset="0"/>
              </a:rPr>
            </a:br>
            <a:endParaRPr lang="en-US" sz="5400" b="1" dirty="0">
              <a:solidFill>
                <a:srgbClr val="BE10B6"/>
              </a:solidFill>
            </a:endParaRPr>
          </a:p>
        </p:txBody>
      </p:sp>
      <p:pic>
        <p:nvPicPr>
          <p:cNvPr id="5" name="Picture 4" descr="j01579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0" y="0"/>
            <a:ext cx="9144000" cy="1550988"/>
          </a:xfrm>
          <a:prstGeom prst="rect">
            <a:avLst/>
          </a:prstGeom>
          <a:noFill/>
        </p:spPr>
      </p:pic>
      <p:pic>
        <p:nvPicPr>
          <p:cNvPr id="6" name="Picture 5" descr="j01579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5332413"/>
            <a:ext cx="91440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01579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618456" y="3142456"/>
            <a:ext cx="3886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j01579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6946900" y="3213100"/>
            <a:ext cx="3886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381000"/>
          <a:ext cx="8534400" cy="185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2476500"/>
            <a:ext cx="6400799" cy="410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45719"/>
            <a:ext cx="7848600" cy="45719"/>
          </a:xfrm>
        </p:spPr>
        <p:txBody>
          <a:bodyPr>
            <a:normAutofit fontScale="90000"/>
          </a:bodyPr>
          <a:lstStyle/>
          <a:p>
            <a:endParaRPr lang="en-US" sz="26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381000"/>
          <a:ext cx="8229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228600"/>
          <a:ext cx="8305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019800"/>
          </a:xfrm>
          <a:ln>
            <a:solidFill>
              <a:srgbClr val="7030A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rgbClr val="00FF00"/>
                </a:solidFill>
              </a:rPr>
              <a:t>ফ্লোট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সার্কিটঃ</a:t>
            </a:r>
            <a:endParaRPr lang="en-US" b="1" dirty="0" smtClean="0">
              <a:solidFill>
                <a:srgbClr val="00FF00"/>
              </a:solidFill>
            </a:endParaRPr>
          </a:p>
          <a:p>
            <a:pPr marL="514350" indent="-514350" algn="just">
              <a:buNone/>
            </a:pP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সিস্টেমের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কার্বুরেটরে</a:t>
            </a:r>
            <a:r>
              <a:rPr lang="en-US" dirty="0" smtClean="0"/>
              <a:t> </a:t>
            </a:r>
            <a:r>
              <a:rPr lang="en-US" dirty="0" err="1" smtClean="0"/>
              <a:t>ফুয়েলের</a:t>
            </a:r>
            <a:r>
              <a:rPr lang="en-US" dirty="0" smtClean="0"/>
              <a:t> </a:t>
            </a:r>
            <a:r>
              <a:rPr lang="en-US" dirty="0" err="1" smtClean="0"/>
              <a:t>পরিমান</a:t>
            </a:r>
            <a:r>
              <a:rPr lang="en-US" dirty="0" smtClean="0"/>
              <a:t> </a:t>
            </a:r>
            <a:r>
              <a:rPr lang="en-US" dirty="0" err="1" smtClean="0"/>
              <a:t>নিয়ন্ত্রন</a:t>
            </a:r>
            <a:r>
              <a:rPr lang="en-US" dirty="0" smtClean="0"/>
              <a:t> ও </a:t>
            </a:r>
            <a:r>
              <a:rPr lang="en-US" dirty="0" err="1" smtClean="0"/>
              <a:t>জমা</a:t>
            </a:r>
            <a:r>
              <a:rPr lang="en-US" dirty="0" smtClean="0"/>
              <a:t> </a:t>
            </a:r>
            <a:r>
              <a:rPr lang="en-US" dirty="0" err="1" smtClean="0"/>
              <a:t>রখা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তাহাকে</a:t>
            </a:r>
            <a:r>
              <a:rPr lang="en-US" dirty="0" smtClean="0"/>
              <a:t> </a:t>
            </a:r>
            <a:r>
              <a:rPr lang="en-US" dirty="0" err="1" smtClean="0"/>
              <a:t>ফ্লোট</a:t>
            </a:r>
            <a:r>
              <a:rPr lang="en-US" dirty="0" smtClean="0"/>
              <a:t> </a:t>
            </a:r>
            <a:r>
              <a:rPr lang="en-US" dirty="0" err="1" smtClean="0"/>
              <a:t>সার্কিট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</a:p>
          <a:p>
            <a:pPr marL="514350" indent="-514350" algn="just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2" descr="C:\Users\ASUS\Desktop\carb op 3 starting chok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77568"/>
            <a:ext cx="6629400" cy="444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5719"/>
            <a:ext cx="7772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324600"/>
          </a:xfrm>
        </p:spPr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b="1" dirty="0" err="1" smtClean="0">
                <a:solidFill>
                  <a:srgbClr val="00FF00"/>
                </a:solidFill>
              </a:rPr>
              <a:t>চোক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সার্কিটঃ</a:t>
            </a:r>
            <a:endParaRPr lang="en-US" b="1" dirty="0" smtClean="0">
              <a:solidFill>
                <a:srgbClr val="00FF00"/>
              </a:solidFill>
            </a:endParaRPr>
          </a:p>
          <a:p>
            <a:pPr marL="514350" indent="-514350" algn="just">
              <a:buNone/>
            </a:pPr>
            <a:r>
              <a:rPr lang="en-US" sz="2400" dirty="0" err="1" smtClean="0"/>
              <a:t>শীত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 </a:t>
            </a:r>
            <a:r>
              <a:rPr lang="en-US" sz="2400" dirty="0" err="1" smtClean="0"/>
              <a:t>সকালের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ইঞ্জিন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স্টার্ট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ইঞ্জিন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স্টার্ট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রীচ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মিক্সরের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হয়,ইহা</a:t>
            </a:r>
            <a:r>
              <a:rPr lang="en-US" sz="2400" dirty="0" smtClean="0"/>
              <a:t> </a:t>
            </a:r>
            <a:r>
              <a:rPr lang="en-US" sz="2400" dirty="0" err="1" smtClean="0"/>
              <a:t>চোক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সার্কিট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সমপন্ন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চোক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কার্বুরেটরের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বায়ু</a:t>
            </a:r>
            <a:r>
              <a:rPr lang="en-US" sz="2400" dirty="0" smtClean="0"/>
              <a:t> </a:t>
            </a:r>
            <a:r>
              <a:rPr lang="en-US" sz="2400" dirty="0" err="1" smtClean="0"/>
              <a:t>ঢোকার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মূখে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বৃত্তাকার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চাকতি</a:t>
            </a:r>
            <a:r>
              <a:rPr lang="en-US" sz="2400" dirty="0" smtClean="0"/>
              <a:t>(</a:t>
            </a:r>
            <a:r>
              <a:rPr lang="en-US" sz="2400" dirty="0" err="1" smtClean="0"/>
              <a:t>এয়ার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হর্ণ</a:t>
            </a:r>
            <a:r>
              <a:rPr lang="en-US" sz="2400" dirty="0" smtClean="0"/>
              <a:t>)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।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4600"/>
            <a:ext cx="4252332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3932853" cy="3854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914400" y="-381000"/>
            <a:ext cx="7772400" cy="762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pPr marL="514350" indent="-514350" algn="just">
              <a:buFont typeface="+mj-lt"/>
              <a:buAutoNum type="arabicParenR" startAt="3"/>
            </a:pPr>
            <a:r>
              <a:rPr lang="en-US" b="1" dirty="0" err="1" smtClean="0">
                <a:solidFill>
                  <a:srgbClr val="00FF00"/>
                </a:solidFill>
              </a:rPr>
              <a:t>আইডল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এন্ড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লো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স্পিড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সার্কিটঃ</a:t>
            </a:r>
            <a:endParaRPr lang="en-US" b="1" dirty="0" smtClean="0">
              <a:solidFill>
                <a:srgbClr val="00FF00"/>
              </a:solidFill>
            </a:endParaRPr>
          </a:p>
          <a:p>
            <a:pPr marL="514350" indent="-514350" algn="just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আইডল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সার্কিটঃ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কার্বুরেটরের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সার্কিটে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শুধু</a:t>
            </a:r>
            <a:r>
              <a:rPr lang="en-US" sz="2400" dirty="0" smtClean="0"/>
              <a:t> </a:t>
            </a:r>
            <a:r>
              <a:rPr lang="en-US" sz="2400" dirty="0" err="1" smtClean="0"/>
              <a:t>ইঞ্জিন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চলবে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কিন্তু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গাড়ী</a:t>
            </a:r>
            <a:r>
              <a:rPr lang="en-US" sz="2400" dirty="0" smtClean="0"/>
              <a:t> </a:t>
            </a:r>
            <a:r>
              <a:rPr lang="en-US" sz="2400" dirty="0" err="1" smtClean="0"/>
              <a:t>চলবে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তাহাকে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আইডল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সার্কিট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endParaRPr lang="en-US" dirty="0" smtClean="0"/>
          </a:p>
          <a:p>
            <a:pPr marL="514350" indent="-514350" algn="just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লো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স্পিড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সার্কিটঃ</a:t>
            </a:r>
            <a:r>
              <a:rPr lang="en-US" sz="2400" dirty="0" err="1" smtClean="0"/>
              <a:t>গাড়ী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আরম্ভ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সার্কিট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তাহাকে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স্পিড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সার্কিট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বলে।আইডেল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স্পীডের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</a:t>
            </a:r>
            <a:r>
              <a:rPr lang="en-US" sz="2400" dirty="0" smtClean="0"/>
              <a:t> </a:t>
            </a:r>
            <a:r>
              <a:rPr lang="en-US" sz="2400" dirty="0" err="1" smtClean="0"/>
              <a:t>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স্পীডেও</a:t>
            </a:r>
            <a:r>
              <a:rPr lang="en-US" sz="2400" dirty="0" smtClean="0"/>
              <a:t> </a:t>
            </a:r>
            <a:r>
              <a:rPr lang="en-US" sz="2400" dirty="0" err="1" smtClean="0"/>
              <a:t>রীচ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মিক্সর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হয়।যেমন</a:t>
            </a:r>
            <a:r>
              <a:rPr lang="en-US" sz="2400" dirty="0" smtClean="0"/>
              <a:t>- </a:t>
            </a:r>
            <a:r>
              <a:rPr lang="en-US" sz="2400" dirty="0" err="1" smtClean="0"/>
              <a:t>বাতাস</a:t>
            </a:r>
            <a:r>
              <a:rPr lang="en-US" sz="2400" dirty="0" smtClean="0"/>
              <a:t> ও </a:t>
            </a:r>
            <a:r>
              <a:rPr lang="en-US" sz="2400" dirty="0" err="1" smtClean="0"/>
              <a:t>জ্বালানির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অনুপাত</a:t>
            </a:r>
            <a:r>
              <a:rPr lang="en-US" sz="2400" dirty="0" smtClean="0"/>
              <a:t> ১২:১।</a:t>
            </a:r>
          </a:p>
          <a:p>
            <a:pPr marL="514350" indent="-514350" algn="just"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24200"/>
            <a:ext cx="5562600" cy="3494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5791200"/>
          </a:xfrm>
        </p:spPr>
        <p:txBody>
          <a:bodyPr/>
          <a:lstStyle/>
          <a:p>
            <a:pPr marL="571500" indent="-571500" algn="just">
              <a:buFont typeface="+mj-lt"/>
              <a:buAutoNum type="arabicParenR" startAt="4"/>
            </a:pPr>
            <a:r>
              <a:rPr lang="en-US" b="1" dirty="0" err="1" smtClean="0">
                <a:solidFill>
                  <a:srgbClr val="00FF00"/>
                </a:solidFill>
              </a:rPr>
              <a:t>এক্সিলারেটিং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পাম্প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সার্কিটঃ</a:t>
            </a:r>
            <a:endParaRPr lang="en-US" b="1" dirty="0" smtClean="0">
              <a:solidFill>
                <a:srgbClr val="00FF00"/>
              </a:solidFill>
            </a:endParaRPr>
          </a:p>
          <a:p>
            <a:pPr marL="571500" indent="-571500" algn="just">
              <a:buNone/>
            </a:pPr>
            <a:r>
              <a:rPr lang="en-US" sz="2400" dirty="0" err="1" smtClean="0"/>
              <a:t>ইঞ্জিনের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হঠা</a:t>
            </a:r>
            <a:r>
              <a:rPr lang="en-US" sz="2400" dirty="0" smtClean="0"/>
              <a:t>ৎ </a:t>
            </a:r>
            <a:r>
              <a:rPr lang="en-US" sz="2400" dirty="0" err="1" smtClean="0"/>
              <a:t>বৃদ্ধি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পদ্ধতিতে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পাম্পের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তাৎক্ষনিক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ফুয়েল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সরবরাহ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তাহাকে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এক্সিলারেটিং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পাম্প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সার্কিট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</a:t>
            </a:r>
          </a:p>
          <a:p>
            <a:pPr marL="571500" indent="-571500" algn="just">
              <a:buNone/>
            </a:pPr>
            <a:endParaRPr lang="en-US" dirty="0" smtClean="0"/>
          </a:p>
          <a:p>
            <a:pPr marL="571500" indent="-571500"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34347"/>
            <a:ext cx="7010400" cy="4695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739</TotalTime>
  <Words>859</Words>
  <Application>Microsoft Office PowerPoint</Application>
  <PresentationFormat>On-screen Show (4:3)</PresentationFormat>
  <Paragraphs>116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wemwgjøvwni ivngvwbi ivwng ¯^vMZg</vt:lpstr>
      <vt:lpstr>welqtA‡Uv‡gvwUf nvmvbyi ingvb BÝUªv±i kixqZcyi KvwiMwi cÖwkÿY †K›`ª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†c‡Uªvj BwÄ‡bi †`vl µwU mg~nt</vt:lpstr>
      <vt:lpstr>          †c‡Uªvj BwÄ‡bi †`vl µwU mg~nt</vt:lpstr>
      <vt:lpstr>   †c‡Uªvj BwÄ‡bi †`vl µwU mg~nt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ASUS</dc:creator>
  <cp:lastModifiedBy>User</cp:lastModifiedBy>
  <cp:revision>91</cp:revision>
  <dcterms:created xsi:type="dcterms:W3CDTF">2018-02-07T15:04:34Z</dcterms:created>
  <dcterms:modified xsi:type="dcterms:W3CDTF">2020-07-23T07:10:05Z</dcterms:modified>
</cp:coreProperties>
</file>