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632" r:id="rId2"/>
    <p:sldId id="259" r:id="rId3"/>
    <p:sldId id="278" r:id="rId4"/>
    <p:sldId id="627" r:id="rId5"/>
    <p:sldId id="260" r:id="rId6"/>
    <p:sldId id="287" r:id="rId7"/>
    <p:sldId id="323" r:id="rId8"/>
    <p:sldId id="634" r:id="rId9"/>
    <p:sldId id="262" r:id="rId10"/>
    <p:sldId id="263" r:id="rId11"/>
    <p:sldId id="285" r:id="rId12"/>
    <p:sldId id="284" r:id="rId13"/>
    <p:sldId id="286" r:id="rId14"/>
    <p:sldId id="299" r:id="rId15"/>
    <p:sldId id="265" r:id="rId16"/>
    <p:sldId id="266" r:id="rId17"/>
    <p:sldId id="300" r:id="rId18"/>
    <p:sldId id="628" r:id="rId19"/>
    <p:sldId id="638" r:id="rId20"/>
    <p:sldId id="296" r:id="rId21"/>
    <p:sldId id="298" r:id="rId22"/>
    <p:sldId id="297" r:id="rId23"/>
    <p:sldId id="635" r:id="rId24"/>
    <p:sldId id="633" r:id="rId25"/>
    <p:sldId id="636" r:id="rId26"/>
    <p:sldId id="637" r:id="rId2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1C6EF-1DC0-4C7F-92B5-1159B9EB1D9D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10801-4014-4393-85D0-57D20C76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10801-4014-4393-85D0-57D20C7657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10801-4014-4393-85D0-57D20C7657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3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F4C1-747C-4514-9BAE-E61A13906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E49DA-2AA5-4A65-82CC-0D56BC037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DFDC0-7BD9-4DB0-B952-34B4D48E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7131767-60AE-48CE-AB8E-02B75C154D1C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9A267-0044-436F-9896-9A0D57E3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94A1F-E9D7-408B-BA6A-AF7FBFF1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E2B75F6-80D6-4559-9B64-889D10BA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99B0-48B8-4463-B423-14AA7758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76AB7-04F9-481B-BFE2-470764406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C5A0D-B9FF-43DC-B882-D6B001E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7131767-60AE-48CE-AB8E-02B75C154D1C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CA49-DA0E-41E0-9ED3-2D7417FA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77A5B-C6CA-490D-B46D-554290A3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E2B75F6-80D6-4559-9B64-889D10BA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5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1DA7B-9B2C-4D72-B489-B5C7DC4EC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1772E-777B-4441-8151-26E78319D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CE5B4-8B26-4D6D-BA9E-605E3257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7131767-60AE-48CE-AB8E-02B75C154D1C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B3A2B-1D3E-424F-8851-28EFFFC1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957B9-96B7-4C4A-A57A-66F88D1E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E2B75F6-80D6-4559-9B64-889D10BA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0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F71D21D4-E8D0-4843-BA9E-4B9EFA11F408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1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0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C25D-9203-420A-A633-DD5C87D9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29F5B-3F21-45B0-840B-840177C4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3418E-E95C-4750-B8EF-C86EE4E4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7131767-60AE-48CE-AB8E-02B75C154D1C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2911C-22F8-4827-9E25-9330B395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0FDE1-CD5C-4E5D-952D-C0584F0A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E2B75F6-80D6-4559-9B64-889D10BA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1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16AD-6A43-45C4-8D70-0EA0CBF2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D02C7-0CD8-4A79-AAA9-B9CD69630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5783C-4FEF-4699-9BE6-02CF71DB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7131767-60AE-48CE-AB8E-02B75C154D1C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BAE8A-B649-4908-B2D5-7C882E39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82549-F44E-49F8-BAB0-3D9373E7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E2B75F6-80D6-4559-9B64-889D10BA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1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FF20-93BE-4F37-A27E-4B483026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35795-C972-4834-AA86-F68167813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1512D-E5CE-4258-A590-5C192D9E0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0A529-0A68-4CE4-94A4-DAE9FBD1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7131767-60AE-48CE-AB8E-02B75C154D1C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1AEA0-55BA-46AC-A724-ADE7C5DF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B2160-01DA-4309-97F7-1DACE022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E2B75F6-80D6-4559-9B64-889D10BA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FAEF-CE8C-4451-81AE-3DEF7017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F8539-19B1-4F2E-A339-4CED073C4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BF1A-0A5C-4A7D-BFEA-BFFF8C39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C9CB3-037F-4E8C-BD21-F9AB2D567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ACBBE-D31D-46C1-86B9-688F423E4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852D1-357E-4E94-A680-D23FD41D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7131767-60AE-48CE-AB8E-02B75C154D1C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D4183-1B8C-45BA-B2DC-38DA17C6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0A2659-5E7A-4602-B08D-106FF6CC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E2B75F6-80D6-4559-9B64-889D10BA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31C6-9C5F-46F2-BA0B-51CADA5F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C71E7-6C25-4DAE-AEBD-9E33B7F7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7131767-60AE-48CE-AB8E-02B75C154D1C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37A9D-589F-4D39-AA40-6044B7A7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70B33-60B1-449E-9C72-E008C64D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E2B75F6-80D6-4559-9B64-889D10BA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2021D-3374-401E-A2E6-260B04BF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7131767-60AE-48CE-AB8E-02B75C154D1C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9E183-89B2-4F59-A8BD-78C7F229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080BA-C40E-4C83-B79D-77C73C38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E2B75F6-80D6-4559-9B64-889D10BA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9C45-2881-49E2-A475-AB8F785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D21EB-7ED2-4175-A834-CFD791230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C1352-8348-40AF-A2AF-600E633E2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28AA4-A269-4317-8FEA-3EDD48CD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7131767-60AE-48CE-AB8E-02B75C154D1C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F50B0-392A-49F7-AFEA-936609B1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1F0D-179B-4596-A30F-2C7DE8E9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E2B75F6-80D6-4559-9B64-889D10BA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2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0CF8-8F7F-4A49-A294-3CE8A0A3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FC605-895D-40D5-A90A-5791F7531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D9A9E-9E0C-40D0-A5D4-249709983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3B614-5097-4F4A-A0AA-CECDA3F4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7131767-60AE-48CE-AB8E-02B75C154D1C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2CB3D-3C09-4B08-874E-F1328162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3D62B-4308-4E59-B2A8-7B64342E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E2B75F6-80D6-4559-9B64-889D10BA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BFE5075-7CE6-4BF1-BFA0-C51E9A1CCEDD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64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9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FFA9B4-9CAE-4069-A5B9-0F682992738F}"/>
              </a:ext>
            </a:extLst>
          </p:cNvPr>
          <p:cNvSpPr txBox="1"/>
          <p:nvPr/>
        </p:nvSpPr>
        <p:spPr>
          <a:xfrm>
            <a:off x="1352256" y="296838"/>
            <a:ext cx="8725487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স্বাগত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2" descr="C:\Users\Motiar\Desktop\graphics-email-060828.gif">
            <a:extLst>
              <a:ext uri="{FF2B5EF4-FFF2-40B4-BE49-F238E27FC236}">
                <a16:creationId xmlns:a16="http://schemas.microsoft.com/office/drawing/2014/main" id="{71BCABF3-4F4A-4D32-8D72-17188D865B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0157" y="1318394"/>
            <a:ext cx="5529683" cy="3518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95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66" y="1682948"/>
            <a:ext cx="3893453" cy="1908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83" y="1682947"/>
            <a:ext cx="3963893" cy="1908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124" name="Picture 4" descr="E:\MOTIAR\D,contennt Picture 2\w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80" y="4033266"/>
            <a:ext cx="3963893" cy="2049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D,contennt Picture 2\a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84" y="4016728"/>
            <a:ext cx="3963893" cy="2049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1732D3-FC0D-424C-A338-7D717742C063}"/>
              </a:ext>
            </a:extLst>
          </p:cNvPr>
          <p:cNvSpPr/>
          <p:nvPr/>
        </p:nvSpPr>
        <p:spPr>
          <a:xfrm>
            <a:off x="1013832" y="223713"/>
            <a:ext cx="940233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সেবা প্রদানকারী সাইটসমূহ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1" y="1350130"/>
            <a:ext cx="5037481" cy="3806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6" y="1574964"/>
            <a:ext cx="4215035" cy="32924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3011" y="218787"/>
            <a:ext cx="9402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ঠিকানা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826867" y="5457361"/>
            <a:ext cx="240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1017" y="5306475"/>
            <a:ext cx="270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85" y="1304079"/>
            <a:ext cx="5710630" cy="3884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2BE9EC-5D08-4F7B-B2C7-5AE5F5FE4A71}"/>
              </a:ext>
            </a:extLst>
          </p:cNvPr>
          <p:cNvSpPr/>
          <p:nvPr/>
        </p:nvSpPr>
        <p:spPr>
          <a:xfrm>
            <a:off x="853011" y="204720"/>
            <a:ext cx="9402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ঠিকানা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1CB5F-7531-4417-BAF6-D1510259C65F}"/>
              </a:ext>
            </a:extLst>
          </p:cNvPr>
          <p:cNvSpPr/>
          <p:nvPr/>
        </p:nvSpPr>
        <p:spPr>
          <a:xfrm>
            <a:off x="3031026" y="5709742"/>
            <a:ext cx="504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ব্রাউজার সফটওয়্যার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5" y="1461292"/>
            <a:ext cx="3497483" cy="3607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52" y="1461292"/>
            <a:ext cx="3349333" cy="3607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r="31262"/>
          <a:stretch/>
        </p:blipFill>
        <p:spPr>
          <a:xfrm>
            <a:off x="7765439" y="1433261"/>
            <a:ext cx="3349333" cy="3635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45808" y="5446852"/>
            <a:ext cx="21968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0542" y="5480273"/>
            <a:ext cx="206891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50354" y="5480273"/>
            <a:ext cx="108755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2A355C-C7DD-4B7B-A683-E613F719B01D}"/>
              </a:ext>
            </a:extLst>
          </p:cNvPr>
          <p:cNvSpPr/>
          <p:nvPr/>
        </p:nvSpPr>
        <p:spPr>
          <a:xfrm>
            <a:off x="853011" y="218787"/>
            <a:ext cx="9402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ঠিকানা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199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6780" y="5163400"/>
            <a:ext cx="96164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ইন্টারনেটে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প্রবেশ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Mozilla Firefox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/ 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Google Chrome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আইকনে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 হবে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6A7413-925B-46F2-A1A4-5D5DFA6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11732" r="11142" b="9821"/>
          <a:stretch/>
        </p:blipFill>
        <p:spPr>
          <a:xfrm>
            <a:off x="5908142" y="1049784"/>
            <a:ext cx="3980598" cy="4015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57BB1F-5638-42D9-A2A2-979C3BA65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28" y="1049784"/>
            <a:ext cx="3965682" cy="39656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1D937B-6EB0-4C6F-9EDB-53FFC922FD0E}"/>
              </a:ext>
            </a:extLst>
          </p:cNvPr>
          <p:cNvSpPr/>
          <p:nvPr/>
        </p:nvSpPr>
        <p:spPr>
          <a:xfrm>
            <a:off x="1448125" y="218787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ঠিকানা খোলার পদ্ধতি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5416" y="5279666"/>
            <a:ext cx="83638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Address bar এ ইয়াহুর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ঠিকানা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 হবে।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9138" name="Picture 2" descr="C:\Users\Motiar\Desktop\g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0164" y="410309"/>
            <a:ext cx="8025864" cy="4063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0" y="535395"/>
            <a:ext cx="3581400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www.yahoo.com</a:t>
            </a:r>
          </a:p>
        </p:txBody>
      </p:sp>
      <p:cxnSp>
        <p:nvCxnSpPr>
          <p:cNvPr id="10" name="Straight Arrow Connector 9"/>
          <p:cNvCxnSpPr>
            <a:cxnSpLocks/>
            <a:endCxn id="8" idx="2"/>
          </p:cNvCxnSpPr>
          <p:nvPr/>
        </p:nvCxnSpPr>
        <p:spPr>
          <a:xfrm flipH="1" flipV="1">
            <a:off x="4076700" y="1058615"/>
            <a:ext cx="1930205" cy="3963551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2488" y="5222631"/>
            <a:ext cx="5867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Mail এ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 হবে।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220162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722" y="395069"/>
            <a:ext cx="8702933" cy="367049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1969477" y="1983545"/>
            <a:ext cx="2736611" cy="31869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2456" y="260023"/>
            <a:ext cx="7620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Yahoo mail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window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খুলবে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5724A-F631-4C14-978C-6884607346DC}"/>
              </a:ext>
            </a:extLst>
          </p:cNvPr>
          <p:cNvSpPr txBox="1"/>
          <p:nvPr/>
        </p:nvSpPr>
        <p:spPr>
          <a:xfrm>
            <a:off x="1697810" y="5819336"/>
            <a:ext cx="7920111" cy="665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Create an account 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ক্লিক করতে হবে। 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885488-5882-402E-AC04-F4BD5E88E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15" y="1186939"/>
            <a:ext cx="7512770" cy="398027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949440" y="4789894"/>
            <a:ext cx="717452" cy="11607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10B6ED-B2DE-4491-9A34-D53A5BF85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5" r="24380"/>
          <a:stretch/>
        </p:blipFill>
        <p:spPr>
          <a:xfrm>
            <a:off x="3070274" y="140677"/>
            <a:ext cx="5289452" cy="5233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DEAC6-9899-4F5A-96FA-469F518B2E99}"/>
              </a:ext>
            </a:extLst>
          </p:cNvPr>
          <p:cNvSpPr txBox="1"/>
          <p:nvPr/>
        </p:nvSpPr>
        <p:spPr>
          <a:xfrm>
            <a:off x="1633610" y="5903742"/>
            <a:ext cx="81627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ফরমটি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ইংরেজিতে পূরণ করতে হবে।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4F0D55-9530-42F9-9A5B-2C8EDA1891F9}"/>
              </a:ext>
            </a:extLst>
          </p:cNvPr>
          <p:cNvCxnSpPr>
            <a:cxnSpLocks/>
          </p:cNvCxnSpPr>
          <p:nvPr/>
        </p:nvCxnSpPr>
        <p:spPr>
          <a:xfrm flipV="1">
            <a:off x="5936566" y="3545058"/>
            <a:ext cx="1" cy="23305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10B6ED-B2DE-4491-9A34-D53A5BF85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5" r="24380"/>
          <a:stretch/>
        </p:blipFill>
        <p:spPr>
          <a:xfrm>
            <a:off x="2743200" y="154380"/>
            <a:ext cx="5314069" cy="5233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DEAC6-9899-4F5A-96FA-469F518B2E99}"/>
              </a:ext>
            </a:extLst>
          </p:cNvPr>
          <p:cNvSpPr txBox="1"/>
          <p:nvPr/>
        </p:nvSpPr>
        <p:spPr>
          <a:xfrm>
            <a:off x="1099038" y="5877254"/>
            <a:ext cx="9231923" cy="665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ফরমটি পূরণ করে 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Continue 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ক্লিক করতে হবে।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4F0D55-9530-42F9-9A5B-2C8EDA1891F9}"/>
              </a:ext>
            </a:extLst>
          </p:cNvPr>
          <p:cNvCxnSpPr>
            <a:cxnSpLocks/>
          </p:cNvCxnSpPr>
          <p:nvPr/>
        </p:nvCxnSpPr>
        <p:spPr>
          <a:xfrm flipH="1" flipV="1">
            <a:off x="6049108" y="4768948"/>
            <a:ext cx="1420838" cy="12098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7414DA-B633-4A2D-8BA6-F495C894D5F0}"/>
              </a:ext>
            </a:extLst>
          </p:cNvPr>
          <p:cNvSpPr txBox="1"/>
          <p:nvPr/>
        </p:nvSpPr>
        <p:spPr>
          <a:xfrm>
            <a:off x="1274005" y="867289"/>
            <a:ext cx="293839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নামের প্রথম অংশ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831FF-670D-45BF-997D-56643B52BF08}"/>
              </a:ext>
            </a:extLst>
          </p:cNvPr>
          <p:cNvSpPr txBox="1"/>
          <p:nvPr/>
        </p:nvSpPr>
        <p:spPr>
          <a:xfrm>
            <a:off x="7802245" y="1599174"/>
            <a:ext cx="2750235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নামের শেষ অংশ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9C7C4-D4B5-48A9-BE19-10202C634A63}"/>
              </a:ext>
            </a:extLst>
          </p:cNvPr>
          <p:cNvSpPr txBox="1"/>
          <p:nvPr/>
        </p:nvSpPr>
        <p:spPr>
          <a:xfrm>
            <a:off x="226841" y="1723621"/>
            <a:ext cx="275023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Kalpurush" panose="02000600000000000000" pitchFamily="2" charset="0"/>
              </a:rPr>
              <a:t>Yahoo ID </a:t>
            </a:r>
            <a:r>
              <a:rPr lang="bn-IN" sz="3200" b="1" dirty="0">
                <a:cs typeface="Kalpurush" panose="02000600000000000000" pitchFamily="2" charset="0"/>
              </a:rPr>
              <a:t>যা</a:t>
            </a:r>
            <a:r>
              <a:rPr lang="en-US" sz="3200" b="1" dirty="0">
                <a:cs typeface="Kalpurush" panose="02000600000000000000" pitchFamily="2" charset="0"/>
              </a:rPr>
              <a:t> </a:t>
            </a:r>
            <a:r>
              <a:rPr lang="bn-IN" sz="3200" b="1" dirty="0">
                <a:cs typeface="Kalpurush" panose="02000600000000000000" pitchFamily="2" charset="0"/>
              </a:rPr>
              <a:t>হবে  ৪-৩২ </a:t>
            </a:r>
            <a:r>
              <a:rPr lang="en-US" sz="3200" b="1" dirty="0">
                <a:cs typeface="Kalpurush" panose="02000600000000000000" pitchFamily="2" charset="0"/>
              </a:rPr>
              <a:t>Character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91253-D823-4446-94F6-751489C4643A}"/>
              </a:ext>
            </a:extLst>
          </p:cNvPr>
          <p:cNvSpPr txBox="1"/>
          <p:nvPr/>
        </p:nvSpPr>
        <p:spPr>
          <a:xfrm>
            <a:off x="7819878" y="2281934"/>
            <a:ext cx="3108913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Password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হবে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৬-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৩২ Character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E28A4-0583-4E5C-8186-8F4792288E62}"/>
              </a:ext>
            </a:extLst>
          </p:cNvPr>
          <p:cNvSpPr txBox="1"/>
          <p:nvPr/>
        </p:nvSpPr>
        <p:spPr>
          <a:xfrm>
            <a:off x="826571" y="4026513"/>
            <a:ext cx="2085113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543E93-87BE-4B16-82DE-8705D1B2271E}"/>
              </a:ext>
            </a:extLst>
          </p:cNvPr>
          <p:cNvSpPr txBox="1"/>
          <p:nvPr/>
        </p:nvSpPr>
        <p:spPr>
          <a:xfrm>
            <a:off x="210134" y="2952859"/>
            <a:ext cx="2750235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ম্বর</a:t>
            </a:r>
            <a:endParaRPr lang="en-US" sz="3200" b="1" dirty="0"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437259-5A17-476C-A864-D673A5690716}"/>
              </a:ext>
            </a:extLst>
          </p:cNvPr>
          <p:cNvSpPr txBox="1"/>
          <p:nvPr/>
        </p:nvSpPr>
        <p:spPr>
          <a:xfrm>
            <a:off x="210134" y="3708871"/>
            <a:ext cx="2750235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জন্ম তারিখ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3B39D-E39A-49CF-9F8B-53077AA4620E}"/>
              </a:ext>
            </a:extLst>
          </p:cNvPr>
          <p:cNvSpPr txBox="1"/>
          <p:nvPr/>
        </p:nvSpPr>
        <p:spPr>
          <a:xfrm>
            <a:off x="7816312" y="3470713"/>
            <a:ext cx="308434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লিঙ্গ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Male/Female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B4CBBA-D3F4-451D-A193-0715CA60AB75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960369" y="2972076"/>
            <a:ext cx="1022482" cy="2731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42B4A7-BB9B-4CEC-A8A0-457E2B5A81B7}"/>
              </a:ext>
            </a:extLst>
          </p:cNvPr>
          <p:cNvCxnSpPr>
            <a:cxnSpLocks/>
          </p:cNvCxnSpPr>
          <p:nvPr/>
        </p:nvCxnSpPr>
        <p:spPr>
          <a:xfrm flipH="1">
            <a:off x="5714999" y="3588171"/>
            <a:ext cx="2064057" cy="10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BA57F8-F677-44B4-9CB3-5E31C86A4565}"/>
              </a:ext>
            </a:extLst>
          </p:cNvPr>
          <p:cNvCxnSpPr>
            <a:cxnSpLocks/>
          </p:cNvCxnSpPr>
          <p:nvPr/>
        </p:nvCxnSpPr>
        <p:spPr>
          <a:xfrm>
            <a:off x="2977076" y="2169881"/>
            <a:ext cx="100577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E2859A-ED83-42C5-BB57-E7C1C911FE63}"/>
              </a:ext>
            </a:extLst>
          </p:cNvPr>
          <p:cNvCxnSpPr>
            <a:cxnSpLocks/>
          </p:cNvCxnSpPr>
          <p:nvPr/>
        </p:nvCxnSpPr>
        <p:spPr>
          <a:xfrm>
            <a:off x="3147366" y="1538976"/>
            <a:ext cx="835485" cy="3305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A618C2-01F8-4590-A545-89C7E5DD18D2}"/>
              </a:ext>
            </a:extLst>
          </p:cNvPr>
          <p:cNvCxnSpPr>
            <a:cxnSpLocks/>
          </p:cNvCxnSpPr>
          <p:nvPr/>
        </p:nvCxnSpPr>
        <p:spPr>
          <a:xfrm flipH="1">
            <a:off x="6701168" y="1841779"/>
            <a:ext cx="1077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40C465-F5D5-47A7-BD34-A00CA24F2049}"/>
              </a:ext>
            </a:extLst>
          </p:cNvPr>
          <p:cNvCxnSpPr>
            <a:cxnSpLocks/>
          </p:cNvCxnSpPr>
          <p:nvPr/>
        </p:nvCxnSpPr>
        <p:spPr>
          <a:xfrm flipH="1">
            <a:off x="5714999" y="2641372"/>
            <a:ext cx="206405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DE20661-9093-4A00-8A79-97CE12C3E255}"/>
              </a:ext>
            </a:extLst>
          </p:cNvPr>
          <p:cNvCxnSpPr>
            <a:cxnSpLocks/>
          </p:cNvCxnSpPr>
          <p:nvPr/>
        </p:nvCxnSpPr>
        <p:spPr>
          <a:xfrm flipV="1">
            <a:off x="2977076" y="3353453"/>
            <a:ext cx="1092556" cy="7442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09BA29E-5429-4CCE-9651-09A2ABD68F19}"/>
              </a:ext>
            </a:extLst>
          </p:cNvPr>
          <p:cNvSpPr txBox="1"/>
          <p:nvPr/>
        </p:nvSpPr>
        <p:spPr>
          <a:xfrm>
            <a:off x="3857782" y="1599174"/>
            <a:ext cx="126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Jahanara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49D3D5-3ACC-4177-8093-FEBC051F8B20}"/>
              </a:ext>
            </a:extLst>
          </p:cNvPr>
          <p:cNvSpPr txBox="1"/>
          <p:nvPr/>
        </p:nvSpPr>
        <p:spPr>
          <a:xfrm>
            <a:off x="5551454" y="1602763"/>
            <a:ext cx="1251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18EA61-E213-43A5-8B19-63340ED47921}"/>
              </a:ext>
            </a:extLst>
          </p:cNvPr>
          <p:cNvSpPr txBox="1"/>
          <p:nvPr/>
        </p:nvSpPr>
        <p:spPr>
          <a:xfrm>
            <a:off x="3771069" y="1949986"/>
            <a:ext cx="344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Jahanara.zsghs@yahoo.com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07C0F6-46BA-461F-A939-EE07C52E8B81}"/>
              </a:ext>
            </a:extLst>
          </p:cNvPr>
          <p:cNvSpPr txBox="1"/>
          <p:nvPr/>
        </p:nvSpPr>
        <p:spPr>
          <a:xfrm>
            <a:off x="3915801" y="2427611"/>
            <a:ext cx="163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********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9E1367-A10E-4545-9256-D57791DF1A00}"/>
              </a:ext>
            </a:extLst>
          </p:cNvPr>
          <p:cNvSpPr txBox="1"/>
          <p:nvPr/>
        </p:nvSpPr>
        <p:spPr>
          <a:xfrm>
            <a:off x="3982851" y="2750556"/>
            <a:ext cx="2718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880        1731326493</a:t>
            </a:r>
          </a:p>
          <a:p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35E8DE-7385-437A-A9D9-9B9EC819FE5D}"/>
              </a:ext>
            </a:extLst>
          </p:cNvPr>
          <p:cNvSpPr txBox="1"/>
          <p:nvPr/>
        </p:nvSpPr>
        <p:spPr>
          <a:xfrm>
            <a:off x="4454514" y="3372877"/>
            <a:ext cx="113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C4CB4F-D6A4-4B4B-88AD-F0EC0B0AF1D2}"/>
              </a:ext>
            </a:extLst>
          </p:cNvPr>
          <p:cNvSpPr txBox="1"/>
          <p:nvPr/>
        </p:nvSpPr>
        <p:spPr>
          <a:xfrm>
            <a:off x="4318866" y="3052005"/>
            <a:ext cx="2750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           01      1976</a:t>
            </a:r>
          </a:p>
        </p:txBody>
      </p:sp>
    </p:spTree>
    <p:extLst>
      <p:ext uri="{BB962C8B-B14F-4D97-AF65-F5344CB8AC3E}">
        <p14:creationId xmlns:p14="http://schemas.microsoft.com/office/powerpoint/2010/main" val="25415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E1560A-EEC3-415F-8CC3-511AF930D6E2}"/>
              </a:ext>
            </a:extLst>
          </p:cNvPr>
          <p:cNvSpPr txBox="1"/>
          <p:nvPr/>
        </p:nvSpPr>
        <p:spPr>
          <a:xfrm>
            <a:off x="555675" y="3668156"/>
            <a:ext cx="5251208" cy="26891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জাহানারা বেগম</a:t>
            </a:r>
          </a:p>
          <a:p>
            <a:pPr algn="ctr"/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জেলা স্মরণী বালিকা উচ্চ বিদ্যালয়</a:t>
            </a:r>
          </a:p>
          <a:p>
            <a:pPr algn="ctr"/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কিশোরগঞ্জ সদর, কিশোরগঞ্জ। </a:t>
            </a:r>
            <a:endParaRPr lang="en-US" sz="33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jahanaraict02@gmail.com</a:t>
            </a:r>
            <a:endParaRPr lang="bn-IN" sz="33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7124D-CE2F-427A-B0B4-836EE7181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5" y="1355052"/>
            <a:ext cx="1814732" cy="2165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31727E-4CA8-4421-A4C7-73946149D641}"/>
              </a:ext>
            </a:extLst>
          </p:cNvPr>
          <p:cNvSpPr txBox="1"/>
          <p:nvPr/>
        </p:nvSpPr>
        <p:spPr>
          <a:xfrm>
            <a:off x="4267640" y="128113"/>
            <a:ext cx="2894719" cy="12269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index (2).jpg">
            <a:extLst>
              <a:ext uri="{FF2B5EF4-FFF2-40B4-BE49-F238E27FC236}">
                <a16:creationId xmlns:a16="http://schemas.microsoft.com/office/drawing/2014/main" id="{B3EE2EFA-FC20-404D-AC2A-32EF870F0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6" t="3584" r="3193" b="5172"/>
          <a:stretch/>
        </p:blipFill>
        <p:spPr>
          <a:xfrm>
            <a:off x="7678849" y="1496191"/>
            <a:ext cx="1690234" cy="1883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F651A-912A-4788-9F5F-4A880770B8D0}"/>
              </a:ext>
            </a:extLst>
          </p:cNvPr>
          <p:cNvSpPr txBox="1"/>
          <p:nvPr/>
        </p:nvSpPr>
        <p:spPr>
          <a:xfrm>
            <a:off x="6859170" y="3669912"/>
            <a:ext cx="4015155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অষ্টম 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তথ্য ও যোগাযোগ প্রযুক্তি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৫০ মিনিট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০০/০৭/২০২০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0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717" y="5318142"/>
            <a:ext cx="1050856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purush" panose="02000600000000000000" pitchFamily="2" charset="0"/>
              </a:rPr>
              <a:t>Text me a verification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purush" panose="020006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purush" panose="02000600000000000000" pitchFamily="2" charset="0"/>
              </a:rPr>
              <a:t>code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purush" panose="02000600000000000000" pitchFamily="2" charset="0"/>
              </a:rPr>
              <a:t>এ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 হবে।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নম্বর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81177-7227-4D54-A068-3004B9200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5"/>
          <a:stretch/>
        </p:blipFill>
        <p:spPr>
          <a:xfrm>
            <a:off x="3547693" y="370229"/>
            <a:ext cx="4629150" cy="4666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580B32-69E2-418C-8989-B3162EE2ABD5}"/>
              </a:ext>
            </a:extLst>
          </p:cNvPr>
          <p:cNvCxnSpPr>
            <a:cxnSpLocks/>
          </p:cNvCxnSpPr>
          <p:nvPr/>
        </p:nvCxnSpPr>
        <p:spPr>
          <a:xfrm flipH="1" flipV="1">
            <a:off x="5964703" y="3080827"/>
            <a:ext cx="773722" cy="23633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B1694E-5D7B-4C49-9889-901FA0065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0"/>
          <a:stretch/>
        </p:blipFill>
        <p:spPr>
          <a:xfrm>
            <a:off x="3903639" y="294909"/>
            <a:ext cx="4438650" cy="4502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08278" y="5227189"/>
            <a:ext cx="1064740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Mobile এর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মেসেজে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নম্বর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নম্বর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Verify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ক্লিক করতে হবে।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4404" y="1724712"/>
            <a:ext cx="1177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04788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5352E2-B865-4415-A3E7-E5C715190ED9}"/>
              </a:ext>
            </a:extLst>
          </p:cNvPr>
          <p:cNvCxnSpPr>
            <a:cxnSpLocks/>
          </p:cNvCxnSpPr>
          <p:nvPr/>
        </p:nvCxnSpPr>
        <p:spPr>
          <a:xfrm flipV="1">
            <a:off x="4964218" y="3145002"/>
            <a:ext cx="1058596" cy="28404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1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2983" y="5690478"/>
            <a:ext cx="5707976" cy="669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Done </a:t>
            </a:r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ক্লিক করতে হবে।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09C3F-079C-4A59-B62E-699932829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07" y="323557"/>
            <a:ext cx="5038725" cy="4674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EFC323-D835-4540-8C5B-0A3E49CB86CD}"/>
              </a:ext>
            </a:extLst>
          </p:cNvPr>
          <p:cNvCxnSpPr>
            <a:cxnSpLocks/>
          </p:cNvCxnSpPr>
          <p:nvPr/>
        </p:nvCxnSpPr>
        <p:spPr>
          <a:xfrm flipV="1">
            <a:off x="5715000" y="3601329"/>
            <a:ext cx="285469" cy="220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66557" y="5347914"/>
            <a:ext cx="84968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ই-মেইল ঠিকানা 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খোলার পদ্ধতি লিখ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82CAA4-6DC1-4750-BDB9-944946CE1DE9}"/>
              </a:ext>
            </a:extLst>
          </p:cNvPr>
          <p:cNvSpPr/>
          <p:nvPr/>
        </p:nvSpPr>
        <p:spPr>
          <a:xfrm>
            <a:off x="3560474" y="297603"/>
            <a:ext cx="3862184" cy="8840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1D9F43-8C8E-49F7-A9DC-FE41C46EF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9" y="1703519"/>
            <a:ext cx="2980040" cy="29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B9D490F-5337-4106-8D81-116CE669BE1E}"/>
              </a:ext>
            </a:extLst>
          </p:cNvPr>
          <p:cNvSpPr/>
          <p:nvPr/>
        </p:nvSpPr>
        <p:spPr>
          <a:xfrm>
            <a:off x="1290701" y="1530988"/>
            <a:ext cx="8904870" cy="6149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 ?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CB2D06-8060-4B84-9B4B-1169C072982C}"/>
              </a:ext>
            </a:extLst>
          </p:cNvPr>
          <p:cNvSpPr/>
          <p:nvPr/>
        </p:nvSpPr>
        <p:spPr>
          <a:xfrm>
            <a:off x="1254585" y="3277027"/>
            <a:ext cx="8940706" cy="6234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দুইটি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সেবা প্রদানকারী সাইটের নাম বল।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A21FF90-6334-40AE-A732-1061737F65CA}"/>
              </a:ext>
            </a:extLst>
          </p:cNvPr>
          <p:cNvSpPr/>
          <p:nvPr/>
        </p:nvSpPr>
        <p:spPr>
          <a:xfrm>
            <a:off x="1287920" y="5059738"/>
            <a:ext cx="8907629" cy="6149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পাসওয়ার্ড কত ক্যারেক্টারের মধ্যে সীমাবদ্ধ হতে হয়?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E72899D-7285-4920-AB87-5ABF71D1C84A}"/>
              </a:ext>
            </a:extLst>
          </p:cNvPr>
          <p:cNvSpPr/>
          <p:nvPr/>
        </p:nvSpPr>
        <p:spPr>
          <a:xfrm>
            <a:off x="1290701" y="2249656"/>
            <a:ext cx="8904870" cy="6149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ইলেক্ট্রনিক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397C2886-C99A-4EB8-8518-C9CF7FFD2819}"/>
              </a:ext>
            </a:extLst>
          </p:cNvPr>
          <p:cNvSpPr/>
          <p:nvPr/>
        </p:nvSpPr>
        <p:spPr>
          <a:xfrm>
            <a:off x="1254583" y="4004230"/>
            <a:ext cx="8940705" cy="6149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ইয়াহু মেইল, জিমেইল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579C038-02D4-4A73-98A0-00DD304DD95B}"/>
              </a:ext>
            </a:extLst>
          </p:cNvPr>
          <p:cNvSpPr/>
          <p:nvPr/>
        </p:nvSpPr>
        <p:spPr>
          <a:xfrm>
            <a:off x="1287921" y="5778406"/>
            <a:ext cx="8907628" cy="6149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৬-৩২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A1C60-B49D-4F52-8740-86B70B616E62}"/>
              </a:ext>
            </a:extLst>
          </p:cNvPr>
          <p:cNvSpPr txBox="1"/>
          <p:nvPr/>
        </p:nvSpPr>
        <p:spPr>
          <a:xfrm>
            <a:off x="3417277" y="199131"/>
            <a:ext cx="4334022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2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7460" y="5505285"/>
            <a:ext cx="10032026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 নিজের নামে একটি ইমেইল ঠিকানা খুলবে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4362" y="278293"/>
            <a:ext cx="6363706" cy="991731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>
                  <a:alpha val="392"/>
                </a:srgbClr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41" y="1668898"/>
            <a:ext cx="4045517" cy="301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9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363" y="278293"/>
            <a:ext cx="5716592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 ধন্যবাদ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F7B30-E078-4893-8926-2ABB78C69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50" y="1812421"/>
            <a:ext cx="4707092" cy="4081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55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A6FB036-6207-4AA9-8A40-92EE906D29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2040" r="1940" b="17989"/>
          <a:stretch/>
        </p:blipFill>
        <p:spPr>
          <a:xfrm>
            <a:off x="6198432" y="1709036"/>
            <a:ext cx="3663019" cy="3439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0412" y="1709036"/>
            <a:ext cx="3821158" cy="3439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254851" y="5728033"/>
            <a:ext cx="1857743" cy="66941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5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চিঠি</a:t>
            </a:r>
            <a:endParaRPr lang="en-US" sz="375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82D024-FB66-4887-923D-F97D051CD2FF}"/>
              </a:ext>
            </a:extLst>
          </p:cNvPr>
          <p:cNvGrpSpPr/>
          <p:nvPr/>
        </p:nvGrpSpPr>
        <p:grpSpPr>
          <a:xfrm>
            <a:off x="3196178" y="1718678"/>
            <a:ext cx="4651983" cy="3430284"/>
            <a:chOff x="8084363" y="3344338"/>
            <a:chExt cx="2400299" cy="20533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363" y="3344338"/>
              <a:ext cx="2400299" cy="205338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010" y="3920419"/>
              <a:ext cx="533365" cy="53336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366657" y="5728033"/>
            <a:ext cx="1857733" cy="66941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5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চিঠি</a:t>
            </a:r>
            <a:endParaRPr lang="en-US" sz="375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0173" y="5728032"/>
            <a:ext cx="2209653" cy="66941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375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endParaRPr lang="en-US" sz="375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63D70-12AA-488A-A9D4-A928BD1683AF}"/>
              </a:ext>
            </a:extLst>
          </p:cNvPr>
          <p:cNvSpPr txBox="1"/>
          <p:nvPr/>
        </p:nvSpPr>
        <p:spPr>
          <a:xfrm>
            <a:off x="2254851" y="210565"/>
            <a:ext cx="6804743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দেখ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319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4F5F3-D8C9-47F6-A965-87427E24922B}"/>
              </a:ext>
            </a:extLst>
          </p:cNvPr>
          <p:cNvSpPr txBox="1"/>
          <p:nvPr/>
        </p:nvSpPr>
        <p:spPr>
          <a:xfrm>
            <a:off x="2971800" y="325853"/>
            <a:ext cx="5215594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39099-6C00-4742-BB12-C78B4CCFFA66}"/>
              </a:ext>
            </a:extLst>
          </p:cNvPr>
          <p:cNvSpPr txBox="1"/>
          <p:nvPr/>
        </p:nvSpPr>
        <p:spPr>
          <a:xfrm>
            <a:off x="1104315" y="3067303"/>
            <a:ext cx="4086664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ই-মেইল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FAEB6-E4B2-4202-80F4-507AF0507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35" y="1655695"/>
            <a:ext cx="4396151" cy="40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6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3087" y="1676721"/>
            <a:ext cx="9523826" cy="40672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</a:p>
          <a:p>
            <a:pPr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 তা </a:t>
            </a: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bn-BD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পারবে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সুবিধা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bn-IN" sz="36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 পারবে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</a:p>
          <a:p>
            <a:pPr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ঠিকানা খোলার পদ্ধতি </a:t>
            </a:r>
            <a:r>
              <a:rPr lang="bn-IN" sz="36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ব্যাখ্যা </a:t>
            </a:r>
            <a:r>
              <a:rPr lang="bn-BD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 পারবে</a:t>
            </a: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3600152" y="254904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1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7" y="879708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41" y="887891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7" y="887891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81" y="887891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501" y="2610236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501" y="259146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501" y="2590808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501" y="260839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501" y="2589331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81" y="887891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768" y="161178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3715" y="4275320"/>
            <a:ext cx="9422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কথাটির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ইলেক্ট্রনিক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’।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দ্রুততম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বিশ্বস্ত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সাশ্রয়ী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ইলেকট্রনিক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ব্যবস্থা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সহজেই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চিঠি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ফাইল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প্রদান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করা যায়।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87AB61-5BA3-4263-A65D-080447983298}"/>
              </a:ext>
            </a:extLst>
          </p:cNvPr>
          <p:cNvCxnSpPr/>
          <p:nvPr/>
        </p:nvCxnSpPr>
        <p:spPr>
          <a:xfrm>
            <a:off x="2890942" y="1611780"/>
            <a:ext cx="5338658" cy="145583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301 L 0.13472 -0.03935 C 0.16306 -0.04884 0.20528 -0.05393 0.24972 -0.05393 C 0.30014 -0.05393 0.34042 -0.04884 0.36875 -0.03935 L 0.50361 0.00301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81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D32E2D5-63BE-4B59-B3CD-98EF0B51C27E}"/>
              </a:ext>
            </a:extLst>
          </p:cNvPr>
          <p:cNvSpPr txBox="1"/>
          <p:nvPr/>
        </p:nvSpPr>
        <p:spPr>
          <a:xfrm>
            <a:off x="2081793" y="190752"/>
            <a:ext cx="699333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ই-মেইল ব্যবহারের সুবিধা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DFD1C-8785-4E60-AA7B-41CC0EFB8288}"/>
              </a:ext>
            </a:extLst>
          </p:cNvPr>
          <p:cNvSpPr txBox="1"/>
          <p:nvPr/>
        </p:nvSpPr>
        <p:spPr>
          <a:xfrm>
            <a:off x="1470952" y="2484947"/>
            <a:ext cx="9065750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 অত্যন্ত দ্রুতগতিতে পৃথিবীর এক প্রান্ত থেকে অন্য প্রান্তে পাঠানো যায়।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E900B-C4CB-4775-9C8B-D637C78BC21B}"/>
              </a:ext>
            </a:extLst>
          </p:cNvPr>
          <p:cNvSpPr txBox="1"/>
          <p:nvPr/>
        </p:nvSpPr>
        <p:spPr>
          <a:xfrm>
            <a:off x="1470952" y="1578885"/>
            <a:ext cx="8166881" cy="64633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বিনামূল্যে ইমেইল ঠিকানা খোলা যায়।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C7C423-A286-4717-9FB8-5F55327FB7AF}"/>
              </a:ext>
            </a:extLst>
          </p:cNvPr>
          <p:cNvSpPr txBox="1"/>
          <p:nvPr/>
        </p:nvSpPr>
        <p:spPr>
          <a:xfrm>
            <a:off x="1470952" y="3889142"/>
            <a:ext cx="840456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রাত-দিন ২৪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ঘন্টাই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করা যায়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F629E-8E64-4EDF-95E8-0BA23A95693A}"/>
              </a:ext>
            </a:extLst>
          </p:cNvPr>
          <p:cNvSpPr txBox="1"/>
          <p:nvPr/>
        </p:nvSpPr>
        <p:spPr>
          <a:xfrm>
            <a:off x="1470953" y="4739339"/>
            <a:ext cx="853117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একই চিঠি একসাথে অনেককে পাঠানো যায়।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1EB54-88ED-4ADA-BB2F-75737F62C43C}"/>
              </a:ext>
            </a:extLst>
          </p:cNvPr>
          <p:cNvSpPr txBox="1"/>
          <p:nvPr/>
        </p:nvSpPr>
        <p:spPr>
          <a:xfrm>
            <a:off x="1449412" y="5503803"/>
            <a:ext cx="9087290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ইমেইলের সাথে যেকোনো ফাইল যুক্ত করে  পাঠানো যায়।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155B8B-0FDD-41D9-99EB-8CBA0A379D3F}"/>
              </a:ext>
            </a:extLst>
          </p:cNvPr>
          <p:cNvSpPr txBox="1"/>
          <p:nvPr/>
        </p:nvSpPr>
        <p:spPr>
          <a:xfrm>
            <a:off x="1291038" y="3129600"/>
            <a:ext cx="806840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প্রায়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বিনা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পয়সায়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প্রেরণ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করা যায়।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5C951-4C20-4FD6-9CC7-F42DC7261009}"/>
              </a:ext>
            </a:extLst>
          </p:cNvPr>
          <p:cNvSpPr txBox="1"/>
          <p:nvPr/>
        </p:nvSpPr>
        <p:spPr>
          <a:xfrm>
            <a:off x="1291038" y="1536083"/>
            <a:ext cx="8525315" cy="64633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সকল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স্মার্ট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ফোনের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করা যায়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826A5-6397-4FC7-BD95-01D06F5C0B48}"/>
              </a:ext>
            </a:extLst>
          </p:cNvPr>
          <p:cNvSpPr txBox="1"/>
          <p:nvPr/>
        </p:nvSpPr>
        <p:spPr>
          <a:xfrm>
            <a:off x="1291037" y="2318067"/>
            <a:ext cx="806840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গোপনীয়তা রক্ষা করা যায়।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5984F-544F-4764-A5E4-26233A557A49}"/>
              </a:ext>
            </a:extLst>
          </p:cNvPr>
          <p:cNvSpPr txBox="1"/>
          <p:nvPr/>
        </p:nvSpPr>
        <p:spPr>
          <a:xfrm>
            <a:off x="2081793" y="190752"/>
            <a:ext cx="699333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ই-মেইল ব্যবহারের সুবিধা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179AB-F82F-4832-A72C-1AADAF212C5C}"/>
              </a:ext>
            </a:extLst>
          </p:cNvPr>
          <p:cNvSpPr txBox="1"/>
          <p:nvPr/>
        </p:nvSpPr>
        <p:spPr>
          <a:xfrm>
            <a:off x="1291036" y="3941133"/>
            <a:ext cx="864075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 গ্রহণের জন্য আইসিটি যন্ত্রটি খোলা থাকার প্রয়োজন নেই।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08E65-8C00-4688-A8B7-E6FBB0F50867}"/>
              </a:ext>
            </a:extLst>
          </p:cNvPr>
          <p:cNvSpPr txBox="1"/>
          <p:nvPr/>
        </p:nvSpPr>
        <p:spPr>
          <a:xfrm>
            <a:off x="1291036" y="5306664"/>
            <a:ext cx="864075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 ছাড়া অনেক ব্যবসার কথা চিন্তাও করা যায় না।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66557" y="5286283"/>
            <a:ext cx="84968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ই-মেইল ব্যবহারের ২টি সুবিধা লিখ।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82CAA4-6DC1-4750-BDB9-944946CE1DE9}"/>
              </a:ext>
            </a:extLst>
          </p:cNvPr>
          <p:cNvSpPr/>
          <p:nvPr/>
        </p:nvSpPr>
        <p:spPr>
          <a:xfrm>
            <a:off x="3560474" y="297603"/>
            <a:ext cx="3862184" cy="8840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1D9F43-8C8E-49F7-A9DC-FE41C46EF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9" y="1703519"/>
            <a:ext cx="2980040" cy="29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0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460</Words>
  <Application>Microsoft Office PowerPoint</Application>
  <PresentationFormat>Custom</PresentationFormat>
  <Paragraphs>96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mof.com</cp:lastModifiedBy>
  <cp:revision>82</cp:revision>
  <dcterms:created xsi:type="dcterms:W3CDTF">2020-07-16T02:50:38Z</dcterms:created>
  <dcterms:modified xsi:type="dcterms:W3CDTF">2020-07-23T07:18:57Z</dcterms:modified>
</cp:coreProperties>
</file>