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44" r:id="rId1"/>
  </p:sldMasterIdLst>
  <p:notesMasterIdLst>
    <p:notesMasterId r:id="rId2"/>
  </p:notesMasterIdLst>
  <p:sldIdLst>
    <p:sldId id="481" r:id="rId3"/>
    <p:sldId id="482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2" r:id="rId13"/>
    <p:sldId id="493" r:id="rId14"/>
    <p:sldId id="494" r:id="rId15"/>
    <p:sldId id="495" r:id="rId16"/>
    <p:sldId id="496" r:id="rId17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C9A8324-DA04-4311-A65B-7C086228D3B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99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0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09A95655-EB88-48F0-B589-5F420EBAE80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8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9A95655-EB88-48F0-B589-5F420EBAE80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9A95655-EB88-48F0-B589-5F420EBAE80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9A95655-EB88-48F0-B589-5F420EBAE80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9A95655-EB88-48F0-B589-5F420EBAE80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9A95655-EB88-48F0-B589-5F420EBAE80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9A95655-EB88-48F0-B589-5F420EBAE80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6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9A95655-EB88-48F0-B589-5F420EBAE80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6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9A95655-EB88-48F0-B589-5F420EBAE80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9A95655-EB88-48F0-B589-5F420EBAE80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8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5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8CFA-800F-4464-B8A3-3A8C1A60E79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A93E7-C234-418F-BC61-7FD446D3DDD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d"/>
  </p:transition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Picture6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81200" y="533400"/>
            <a:ext cx="4779818" cy="34290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586" name="Rounded Rectangle 4"/>
          <p:cNvSpPr/>
          <p:nvPr/>
        </p:nvSpPr>
        <p:spPr>
          <a:xfrm>
            <a:off x="437272" y="4447736"/>
            <a:ext cx="8229600" cy="1676400"/>
          </a:xfrm>
          <a:prstGeom prst="roundRect">
            <a:avLst>
              <a:gd name="adj" fmla="val 302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800" lang="en-US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b="1" dirty="0" sz="8800" lang="en-US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8800" lang="en-US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b="1" dirty="0" sz="8800" lang="en-US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8800" lang="en-US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ounded Rectangle 1"/>
          <p:cNvSpPr/>
          <p:nvPr/>
        </p:nvSpPr>
        <p:spPr>
          <a:xfrm>
            <a:off x="479476" y="990600"/>
            <a:ext cx="8207324" cy="4419600"/>
          </a:xfrm>
          <a:prstGeom prst="roundRect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000" lang="en-US" u="sng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</a:p>
          <a:p>
            <a:pPr algn="ctr"/>
            <a:endParaRPr b="1" dirty="0" sz="6000" lang="en-US" u="sng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অর্জনের বৈশিষ্ট্য ব্যতিত অন্য </a:t>
            </a:r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dirty="0" sz="36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dirty="0" sz="3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বৈশিষ্ট্য লিখ । </a:t>
            </a:r>
            <a:r>
              <a:rPr b="1" dirty="0" sz="3600" lang="en-US" u="sng" smtClean="0">
                <a:latin typeface="NikoshBAN" pitchFamily="2" charset="0"/>
                <a:cs typeface="NikoshBAN" pitchFamily="2" charset="0"/>
              </a:rPr>
              <a:t>  </a:t>
            </a:r>
            <a:endParaRPr dirty="0" sz="36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6000" lang="en-US" u="sng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6000" lang="en-US" u="sng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603740" y="1771104"/>
          <a:ext cx="8083061" cy="470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236"/>
                <a:gridCol w="3293099"/>
                <a:gridCol w="2993726"/>
              </a:tblGrid>
              <a:tr h="748495">
                <a:tc>
                  <a:txBody>
                    <a:bodyPr/>
                    <a:p>
                      <a:pPr algn="ctr"/>
                      <a:r>
                        <a:rPr b="1" dirty="0" sz="28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প্রাচীন</a:t>
                      </a:r>
                      <a:r>
                        <a:rPr baseline="0" b="1" dirty="0" sz="28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b="1" dirty="0" sz="28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যুগ</a:t>
                      </a:r>
                      <a:endParaRPr b="1" dirty="0" sz="2800" lang="en-US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28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</a:t>
                      </a:r>
                      <a:r>
                        <a:rPr baseline="0" b="1" dirty="0" sz="28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b="1" dirty="0" sz="28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যুগ</a:t>
                      </a:r>
                      <a:r>
                        <a:rPr baseline="0" b="1" dirty="0" sz="28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b="1" dirty="0" sz="2800" lang="en-US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28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আধুনিক</a:t>
                      </a:r>
                      <a:r>
                        <a:rPr baseline="0" b="1" dirty="0" sz="28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b="1" dirty="0" sz="2800" lang="en-US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যুগ</a:t>
                      </a:r>
                      <a:r>
                        <a:rPr baseline="0" b="1" dirty="0" sz="2800" lang="en-US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b="1" dirty="0" sz="2800" lang="en-US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  <a:tr h="3957401">
                <a:tc>
                  <a:txBody>
                    <a:bodyPr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পশু</a:t>
                      </a:r>
                      <a:r>
                        <a:rPr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শিকার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মৎস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শিকার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ফলমূল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আহরণ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কূষিকার্য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দ্রব্য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dirty="0" sz="2400"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>
                        <a:buSzPct val="109000"/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মাধ্যম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হিসেবে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দুষ্প্রাপ্য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শামুক,ঝিনুক,কড়ি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পাথর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SzPct val="109000"/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মাধ্যম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হিসেবে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স্বর্ণ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রৌপ্যের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SzPct val="109000"/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কাগজি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প্রচলন</a:t>
                      </a:r>
                    </a:p>
                    <a:p>
                      <a:pPr>
                        <a:buSzPct val="109000"/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বাজার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শহর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সৃষ্টি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SzPct val="109000"/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ব্যবসায়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সংগঠনের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উদ্ভব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dirty="0" sz="2400"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বিপ্লব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যোগাযোগ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উন্নয়ন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কারখানার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বিকাশ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বৃহদায়তন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বন্টন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ব্যবস্থা</a:t>
                      </a:r>
                      <a:endParaRPr baseline="0" dirty="0" sz="2400" lang="en-US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baseline="0" dirty="0" sz="24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বিমার</a:t>
                      </a: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প্রচলন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এটিএম কার্ড প্রচলন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baseline="0" dirty="0" sz="24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মোবাইল ব্যাংকিং প্রচলন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dirty="0" sz="2400"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</a:tbl>
          </a:graphicData>
        </a:graphic>
      </p:graphicFrame>
      <p:sp>
        <p:nvSpPr>
          <p:cNvPr id="1048638" name="Rounded Rectangle 3"/>
          <p:cNvSpPr/>
          <p:nvPr/>
        </p:nvSpPr>
        <p:spPr>
          <a:xfrm>
            <a:off x="1439592" y="412648"/>
            <a:ext cx="5951808" cy="838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dirty="0" sz="36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ক্রমবিকাশের</a:t>
            </a:r>
            <a:r>
              <a:rPr dirty="0" sz="36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ধারাঃ</a:t>
            </a:r>
            <a:r>
              <a:rPr dirty="0" sz="36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6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3000" id="7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dur="3000" id="1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ounded Rectangle 1"/>
          <p:cNvSpPr/>
          <p:nvPr/>
        </p:nvSpPr>
        <p:spPr>
          <a:xfrm>
            <a:off x="2438400" y="762000"/>
            <a:ext cx="4343400" cy="1447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 err="1" u="sng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b="1" dirty="0" sz="4400" lang="en-US" u="sng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কাজঃ</a:t>
            </a:r>
            <a:endParaRPr b="1" dirty="0" sz="4400" lang="en-US" u="sng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0" name="Rounded Rectangle 2"/>
          <p:cNvSpPr/>
          <p:nvPr/>
        </p:nvSpPr>
        <p:spPr>
          <a:xfrm>
            <a:off x="429064" y="2618936"/>
            <a:ext cx="8382000" cy="30480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just"/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‘ক’ </a:t>
            </a:r>
            <a:r>
              <a:rPr b="1"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b="1"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b="1" dirty="0" sz="4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‘খ’ </a:t>
            </a:r>
            <a:r>
              <a:rPr b="1" dirty="0" sz="40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b="1" dirty="0" sz="4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b="1" dirty="0" sz="40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মধ্যযুগ</a:t>
            </a:r>
            <a:r>
              <a:rPr b="1" dirty="0" sz="4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just"/>
            <a:r>
              <a:rPr b="1"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‘গ’ </a:t>
            </a:r>
            <a:r>
              <a:rPr b="1"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b="1"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b="1"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b="1"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b="1"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b="1"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b="1"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b="1"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200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3000" id="7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3000" id="1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animBg="1"/>
      <p:bldP spid="10486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Oval 1"/>
          <p:cNvSpPr/>
          <p:nvPr/>
        </p:nvSpPr>
        <p:spPr>
          <a:xfrm>
            <a:off x="2895600" y="274316"/>
            <a:ext cx="3352800" cy="1026944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b="1" dirty="0" sz="4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2" name="Rounded Rectangle 2"/>
          <p:cNvSpPr/>
          <p:nvPr/>
        </p:nvSpPr>
        <p:spPr>
          <a:xfrm>
            <a:off x="304800" y="1524000"/>
            <a:ext cx="8534400" cy="3810000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(খ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সুনাম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(ঘ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পূরণ</a:t>
            </a:r>
            <a:endParaRPr dirty="0" sz="2400" i="1" lang="en-US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কাগজি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প্রচলন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(গ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প্রচলন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ii) এটিএম কার্ড         iii)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কাগজি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endParaRPr dirty="0" sz="2400" i="1" lang="en-US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2400" i="1" lang="en-US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ii     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(খ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iii    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(গ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ii ও iii     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(ঘ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400" i="1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400" i="1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dirty="0" sz="2400" i="1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Rounded Rectangle 6"/>
          <p:cNvSpPr/>
          <p:nvPr/>
        </p:nvSpPr>
        <p:spPr>
          <a:xfrm>
            <a:off x="381000" y="5743136"/>
            <a:ext cx="8305800" cy="852268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2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b="1"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b="1"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নাওঃ</a:t>
            </a:r>
            <a:r>
              <a:rPr b="1"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১</a:t>
            </a:r>
            <a:r>
              <a:rPr b="1"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(ক)  ২। (খ)   ৩। (ক)</a:t>
            </a:r>
            <a:endParaRPr b="1" dirty="0" sz="32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Oval 1"/>
          <p:cNvSpPr/>
          <p:nvPr/>
        </p:nvSpPr>
        <p:spPr>
          <a:xfrm>
            <a:off x="1524000" y="601392"/>
            <a:ext cx="6172200" cy="19050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b="1" dirty="0" sz="6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5" name="Rounded Rectangle 2"/>
          <p:cNvSpPr/>
          <p:nvPr/>
        </p:nvSpPr>
        <p:spPr>
          <a:xfrm>
            <a:off x="643596" y="2947176"/>
            <a:ext cx="7842740" cy="3022212"/>
          </a:xfrm>
          <a:prstGeom prst="roundRect">
            <a:avLst>
              <a:gd name="adj" fmla="val 2564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সম্প্রসারণে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এটিএম কার্ড ও মোবাইল ব্যাংকিং এর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গুরুত্বপূর্ণ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dirty="0" sz="4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dirty="0" sz="4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30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3000" id="1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  <p:bldP spid="10486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2"/>
          <p:cNvSpPr/>
          <p:nvPr/>
        </p:nvSpPr>
        <p:spPr>
          <a:xfrm>
            <a:off x="1600200" y="4267200"/>
            <a:ext cx="6057853" cy="1376066"/>
          </a:xfrm>
          <a:prstGeom prst="rect"/>
          <a:noFill/>
        </p:spPr>
        <p:txBody>
          <a:bodyPr bIns="45720" lIns="91440" rIns="91440" tIns="45720" wrap="none">
            <a:prstTxWarp prst="textDoubleWave1"/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8800" lang="en-US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b="1" dirty="0" sz="8800" lang="en-US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8800" lang="en-US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8800" lang="en-US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0" name="Picture 3" descr="Picture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05001" y="361073"/>
            <a:ext cx="5488278" cy="35814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7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IMG_20160816_073212_376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76600" y="1524000"/>
            <a:ext cx="2743200" cy="2454442"/>
          </a:xfrm>
          <a:prstGeom prst="rect"/>
          <a:noFill/>
          <a:ln>
            <a:noFill/>
          </a:ln>
        </p:spPr>
      </p:pic>
      <p:sp>
        <p:nvSpPr>
          <p:cNvPr id="1048593" name="Rounded Rectangle 4"/>
          <p:cNvSpPr/>
          <p:nvPr/>
        </p:nvSpPr>
        <p:spPr>
          <a:xfrm>
            <a:off x="2021056" y="262596"/>
            <a:ext cx="54864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b="1" dirty="0" sz="4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Rounded Rectangle 5"/>
          <p:cNvSpPr/>
          <p:nvPr/>
        </p:nvSpPr>
        <p:spPr>
          <a:xfrm>
            <a:off x="1682260" y="4363328"/>
            <a:ext cx="5834568" cy="2223868"/>
          </a:xfrm>
          <a:prstGeom prst="round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শহিদুল ইসলাম 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dirty="0" sz="24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এম.কম, এম.এড </a:t>
            </a:r>
            <a:r>
              <a:rPr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dirty="0" sz="3600" lang="en-US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নলুয়া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বাছেত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সখিপুর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৤</a:t>
            </a:r>
            <a:endParaRPr b="1" dirty="0" sz="2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3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ounded Rectangle 1"/>
          <p:cNvSpPr/>
          <p:nvPr/>
        </p:nvSpPr>
        <p:spPr>
          <a:xfrm>
            <a:off x="1257892" y="846408"/>
            <a:ext cx="6858000" cy="5105400"/>
          </a:xfrm>
          <a:prstGeom prst="roundRect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4400" lang="en-US" u="sng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4400" lang="en-US" u="sng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6600" lang="en-US" err="1" u="sng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6600" lang="en-US" u="sng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</a:p>
          <a:p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১ম (</a:t>
            </a:r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পরিচিতি) </a:t>
            </a:r>
          </a:p>
          <a:p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dirty="0" sz="40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4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dirty="0" sz="4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২১/০৭/২০২০ </a:t>
            </a:r>
          </a:p>
          <a:p>
            <a:pPr algn="ctr"/>
            <a:endParaRPr dirty="0" sz="44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4400" lang="en-US" u="sng" smtClean="0">
                <a:latin typeface="NikoshBAN" pitchFamily="2" charset="0"/>
                <a:cs typeface="NikoshBAN" pitchFamily="2" charset="0"/>
              </a:rPr>
              <a:t>  </a:t>
            </a:r>
            <a:endParaRPr b="1" dirty="0" sz="4400" lang="en-US" u="sng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30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ounded Rectangle 1"/>
          <p:cNvSpPr/>
          <p:nvPr/>
        </p:nvSpPr>
        <p:spPr>
          <a:xfrm>
            <a:off x="457200" y="304800"/>
            <a:ext cx="8229600" cy="838200"/>
          </a:xfrm>
          <a:prstGeom prst="roundRect">
            <a:avLst>
              <a:gd name="adj" fmla="val 4128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dirty="0" sz="3200" lang="en-US" smtClean="0">
                <a:solidFill>
                  <a:srgbClr val="FFFF00"/>
                </a:solidFill>
              </a:rPr>
              <a:t> </a:t>
            </a:r>
            <a:endParaRPr dirty="0" sz="3200" lang="en-US">
              <a:solidFill>
                <a:srgbClr val="FFFF00"/>
              </a:solidFill>
            </a:endParaRPr>
          </a:p>
        </p:txBody>
      </p:sp>
      <p:pic>
        <p:nvPicPr>
          <p:cNvPr id="2097154" name="Picture 2" descr="Picture6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00601" y="3731035"/>
            <a:ext cx="3352800" cy="1831565"/>
          </a:xfrm>
          <a:prstGeom prst="rect"/>
        </p:spPr>
      </p:pic>
      <p:pic>
        <p:nvPicPr>
          <p:cNvPr id="2097155" name="Picture 3" descr="Picture2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4401" y="3761824"/>
            <a:ext cx="3580509" cy="1800776"/>
          </a:xfrm>
          <a:prstGeom prst="rect"/>
        </p:spPr>
      </p:pic>
      <p:sp>
        <p:nvSpPr>
          <p:cNvPr id="1048603" name="Rounded Rectangle 5"/>
          <p:cNvSpPr/>
          <p:nvPr/>
        </p:nvSpPr>
        <p:spPr>
          <a:xfrm>
            <a:off x="4724400" y="1600200"/>
            <a:ext cx="3352800" cy="1828800"/>
          </a:xfrm>
          <a:prstGeom prst="roundRect">
            <a:avLst>
              <a:gd name="adj" fmla="val 10000"/>
            </a:avLst>
          </a:prstGeom>
          <a:blipFill rotWithShape="0">
            <a:blip xmlns:r="http://schemas.openxmlformats.org/officeDocument/2006/relationships"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p>
            <a:endParaRPr lang="en-US"/>
          </a:p>
        </p:txBody>
      </p:sp>
      <p:sp>
        <p:nvSpPr>
          <p:cNvPr id="1048604" name="Rounded Rectangle 6"/>
          <p:cNvSpPr/>
          <p:nvPr/>
        </p:nvSpPr>
        <p:spPr>
          <a:xfrm>
            <a:off x="1066800" y="1600200"/>
            <a:ext cx="3276600" cy="1752600"/>
          </a:xfrm>
          <a:prstGeom prst="roundRect">
            <a:avLst>
              <a:gd name="adj" fmla="val 10000"/>
            </a:avLst>
          </a:prstGeom>
          <a:blipFill rotWithShape="0">
            <a:blip xmlns:r="http://schemas.openxmlformats.org/officeDocument/2006/relationships"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p>
            <a:endParaRPr lang="en-US"/>
          </a:p>
        </p:txBody>
      </p:sp>
      <p:sp>
        <p:nvSpPr>
          <p:cNvPr id="1048605" name="Rounded Rectangle 7"/>
          <p:cNvSpPr/>
          <p:nvPr/>
        </p:nvSpPr>
        <p:spPr>
          <a:xfrm>
            <a:off x="457200" y="5867400"/>
            <a:ext cx="8305800" cy="567396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3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6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9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4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5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ounded Rectangle 1"/>
          <p:cNvSpPr/>
          <p:nvPr/>
        </p:nvSpPr>
        <p:spPr>
          <a:xfrm>
            <a:off x="228600" y="3350452"/>
            <a:ext cx="8610600" cy="2440748"/>
          </a:xfrm>
          <a:prstGeom prst="roundRect">
            <a:avLst>
              <a:gd name="adj" fmla="val 42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0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b="1" dirty="0" sz="80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b="1" dirty="0" sz="80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Rounded Rectangle 2"/>
          <p:cNvSpPr/>
          <p:nvPr/>
        </p:nvSpPr>
        <p:spPr>
          <a:xfrm>
            <a:off x="759652" y="838200"/>
            <a:ext cx="7698548" cy="1981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0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b="1" dirty="0" sz="8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80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b="1" dirty="0" sz="8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10486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ounded Rectangle 1"/>
          <p:cNvSpPr/>
          <p:nvPr/>
        </p:nvSpPr>
        <p:spPr>
          <a:xfrm>
            <a:off x="2514600" y="990600"/>
            <a:ext cx="3581400" cy="1219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b="1" dirty="0" sz="4000" lang="en-US" u="sng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lang="en-US" u="sng">
              <a:solidFill>
                <a:srgbClr val="002060"/>
              </a:solidFill>
            </a:endParaRPr>
          </a:p>
        </p:txBody>
      </p:sp>
      <p:sp>
        <p:nvSpPr>
          <p:cNvPr id="1048615" name="Rounded Rectangle 2"/>
          <p:cNvSpPr/>
          <p:nvPr/>
        </p:nvSpPr>
        <p:spPr>
          <a:xfrm>
            <a:off x="876299" y="2797814"/>
            <a:ext cx="7391400" cy="2895600"/>
          </a:xfrm>
          <a:prstGeom prst="roundRect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Wingdings" pitchFamily="2" charset="2"/>
              <a:buChar char="Ø"/>
            </a:pP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ক্রমবিকাশের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32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dirty="0" sz="3200" i="1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3000" id="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3000" id="1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  <p:bldP spid="10486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 descr="Picture3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76800" y="1920546"/>
            <a:ext cx="3810000" cy="3466900"/>
          </a:xfrm>
          <a:prstGeom prst="rect"/>
          <a:ln w="76200">
            <a:solidFill>
              <a:schemeClr val="tx1"/>
            </a:solidFill>
          </a:ln>
        </p:spPr>
      </p:pic>
      <p:pic>
        <p:nvPicPr>
          <p:cNvPr id="2097157" name="Picture 2" descr="1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7200" y="1903210"/>
            <a:ext cx="3936801" cy="3583189"/>
          </a:xfrm>
          <a:prstGeom prst="rect"/>
        </p:spPr>
      </p:pic>
      <p:sp>
        <p:nvSpPr>
          <p:cNvPr id="1048619" name="Rounded Rectangle 3"/>
          <p:cNvSpPr/>
          <p:nvPr/>
        </p:nvSpPr>
        <p:spPr>
          <a:xfrm>
            <a:off x="609600" y="5715000"/>
            <a:ext cx="2971800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মসলার</a:t>
            </a:r>
            <a:r>
              <a:rPr b="1"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b="1"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Rounded Rectangle 4"/>
          <p:cNvSpPr/>
          <p:nvPr/>
        </p:nvSpPr>
        <p:spPr>
          <a:xfrm>
            <a:off x="5791200" y="5715000"/>
            <a:ext cx="2362200" cy="762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মুদির</a:t>
            </a:r>
            <a:r>
              <a:rPr b="1"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b="1"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Rounded Rectangle 5"/>
          <p:cNvSpPr/>
          <p:nvPr/>
        </p:nvSpPr>
        <p:spPr>
          <a:xfrm>
            <a:off x="2667000" y="465408"/>
            <a:ext cx="3886200" cy="982392"/>
          </a:xfrm>
          <a:prstGeom prst="roundRect">
            <a:avLst>
              <a:gd name="adj" fmla="val 4435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b="1" dirty="0" sz="36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b="1" dirty="0" sz="36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b="1" dirty="0" sz="36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3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6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9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  <p:bldP spid="10486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 descr="Picture2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2000" y="356376"/>
            <a:ext cx="3489993" cy="2057400"/>
          </a:xfrm>
          <a:prstGeom prst="rect"/>
          <a:ln w="38100">
            <a:solidFill>
              <a:schemeClr val="tx1"/>
            </a:solidFill>
          </a:ln>
        </p:spPr>
      </p:pic>
      <p:sp>
        <p:nvSpPr>
          <p:cNvPr id="1048625" name="Rounded Rectangle 2"/>
          <p:cNvSpPr/>
          <p:nvPr/>
        </p:nvSpPr>
        <p:spPr>
          <a:xfrm>
            <a:off x="4953000" y="356376"/>
            <a:ext cx="3505200" cy="2133600"/>
          </a:xfrm>
          <a:prstGeom prst="roundRect">
            <a:avLst>
              <a:gd name="adj" fmla="val 1067"/>
            </a:avLst>
          </a:prstGeom>
          <a:blipFill rotWithShape="0">
            <a:blip xmlns:r="http://schemas.openxmlformats.org/officeDocument/2006/relationships"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p>
            <a:endParaRPr lang="en-US"/>
          </a:p>
        </p:txBody>
      </p:sp>
      <p:pic>
        <p:nvPicPr>
          <p:cNvPr id="2097159" name="Picture 3" descr="Picture4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209800" y="3621256"/>
            <a:ext cx="4495800" cy="2271972"/>
          </a:xfrm>
          <a:prstGeom prst="roundRect"/>
          <a:ln w="28575">
            <a:solidFill>
              <a:schemeClr val="tx1"/>
            </a:solidFill>
          </a:ln>
        </p:spPr>
      </p:pic>
      <p:sp>
        <p:nvSpPr>
          <p:cNvPr id="1048626" name="Rounded Rectangle 4"/>
          <p:cNvSpPr/>
          <p:nvPr/>
        </p:nvSpPr>
        <p:spPr>
          <a:xfrm>
            <a:off x="533400" y="2700996"/>
            <a:ext cx="3276600" cy="651804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endParaRPr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Rounded Rectangle 5"/>
          <p:cNvSpPr/>
          <p:nvPr/>
        </p:nvSpPr>
        <p:spPr>
          <a:xfrm>
            <a:off x="5410200" y="2720924"/>
            <a:ext cx="2667000" cy="609600"/>
          </a:xfrm>
          <a:prstGeom prst="roundRect">
            <a:avLst>
              <a:gd name="adj" fmla="val 494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endParaRPr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Rounded Rectangle 6"/>
          <p:cNvSpPr/>
          <p:nvPr/>
        </p:nvSpPr>
        <p:spPr>
          <a:xfrm>
            <a:off x="3429000" y="6110068"/>
            <a:ext cx="2209800" cy="491196"/>
          </a:xfrm>
          <a:prstGeom prst="roundRect">
            <a:avLst>
              <a:gd name="adj" fmla="val 494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b="1" dirty="0" sz="2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1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13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16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19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22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  <p:bldP spid="1048627" grpId="0" animBg="1"/>
      <p:bldP spid="10486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ounded Rectangle 3"/>
          <p:cNvSpPr/>
          <p:nvPr/>
        </p:nvSpPr>
        <p:spPr>
          <a:xfrm>
            <a:off x="425552" y="381000"/>
            <a:ext cx="7727848" cy="1676400"/>
          </a:xfrm>
          <a:prstGeom prst="roundRect">
            <a:avLst>
              <a:gd name="adj" fmla="val 341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200" i="1" lang="en-US" err="1" u="sng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b="1" dirty="0" sz="3200" i="1" lang="en-US" u="sng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i="1" lang="en-US" err="1" u="sng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সংজ্ঞাঃ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মুনাফা অর্জনের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কর্মকান্ডকে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4000" i="1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Rounded Rectangle 2"/>
          <p:cNvSpPr/>
          <p:nvPr/>
        </p:nvSpPr>
        <p:spPr>
          <a:xfrm>
            <a:off x="381000" y="2472396"/>
            <a:ext cx="7924800" cy="4080804"/>
          </a:xfrm>
          <a:prstGeom prst="roundRect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600" lang="en-US" err="1" u="sng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b="1" dirty="0" sz="3600" lang="en-US" u="sng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b="1" dirty="0" sz="3600" lang="en-US" err="1" u="sng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সমুহঃ</a:t>
            </a:r>
            <a:endParaRPr b="1" dirty="0" sz="3600" lang="en-US" u="sng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অবশ্যই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বৈধ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দায়বদ্বতা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dirty="0" sz="28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3000" id="7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3000" id="1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Shahidul Dada</dc:creator>
  <cp:lastModifiedBy>Shahidul Dada</cp:lastModifiedBy>
  <dcterms:created xsi:type="dcterms:W3CDTF">2020-07-19T21:26:42Z</dcterms:created>
  <dcterms:modified xsi:type="dcterms:W3CDTF">2020-07-22T17:17:10Z</dcterms:modified>
</cp:coreProperties>
</file>