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3" r:id="rId3"/>
    <p:sldId id="257" r:id="rId4"/>
    <p:sldId id="279" r:id="rId5"/>
    <p:sldId id="265" r:id="rId6"/>
    <p:sldId id="266" r:id="rId7"/>
    <p:sldId id="272" r:id="rId8"/>
    <p:sldId id="262" r:id="rId9"/>
    <p:sldId id="282" r:id="rId10"/>
    <p:sldId id="271" r:id="rId11"/>
    <p:sldId id="281" r:id="rId12"/>
    <p:sldId id="267" r:id="rId13"/>
    <p:sldId id="268" r:id="rId14"/>
    <p:sldId id="269" r:id="rId15"/>
    <p:sldId id="274" r:id="rId16"/>
    <p:sldId id="26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2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79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72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5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27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8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5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3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34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7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6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ED41D5-13D0-45ED-B172-9F4D728BB6B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E3A8E3-162C-4B38-A4E6-E870B9D50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" y="3109308"/>
            <a:ext cx="4925022" cy="3009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338A8E-4ECF-4CC5-9B7C-38847E016B81}"/>
              </a:ext>
            </a:extLst>
          </p:cNvPr>
          <p:cNvSpPr/>
          <p:nvPr/>
        </p:nvSpPr>
        <p:spPr>
          <a:xfrm>
            <a:off x="6096000" y="3325502"/>
            <a:ext cx="512752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6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1B8CD-E87E-4E49-AEED-369DAFD9B306}"/>
              </a:ext>
            </a:extLst>
          </p:cNvPr>
          <p:cNvSpPr/>
          <p:nvPr/>
        </p:nvSpPr>
        <p:spPr>
          <a:xfrm>
            <a:off x="1674635" y="2185978"/>
            <a:ext cx="973934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3431B9-3B9F-44E6-AEE0-457E4D77DD0C}"/>
              </a:ext>
            </a:extLst>
          </p:cNvPr>
          <p:cNvSpPr/>
          <p:nvPr/>
        </p:nvSpPr>
        <p:spPr>
          <a:xfrm>
            <a:off x="543839" y="740120"/>
            <a:ext cx="11104322" cy="1107996"/>
          </a:xfrm>
          <a:prstGeom prst="rect">
            <a:avLst/>
          </a:prstGeom>
          <a:solidFill>
            <a:srgbClr val="0070C0"/>
          </a:solidFill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Nilphamari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School</a:t>
            </a:r>
          </a:p>
        </p:txBody>
      </p:sp>
    </p:spTree>
    <p:extLst>
      <p:ext uri="{BB962C8B-B14F-4D97-AF65-F5344CB8AC3E}">
        <p14:creationId xmlns:p14="http://schemas.microsoft.com/office/powerpoint/2010/main" val="237756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3917" y="587850"/>
            <a:ext cx="283861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68451"/>
              </p:ext>
            </p:extLst>
          </p:nvPr>
        </p:nvGraphicFramePr>
        <p:xfrm>
          <a:off x="795130" y="1603513"/>
          <a:ext cx="10909189" cy="4580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828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অসুর</a:t>
                      </a:r>
                      <a:endParaRPr lang="en-US" sz="36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দৈত্য</a:t>
                      </a:r>
                      <a:r>
                        <a:rPr lang="bn-IN" sz="3600" b="1" baseline="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দানব </a:t>
                      </a:r>
                      <a:endParaRPr lang="en-US" sz="36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86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রক্তাক্ত</a:t>
                      </a:r>
                      <a:r>
                        <a:rPr lang="bn-IN" sz="3600" b="1" baseline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হাত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রক্তে</a:t>
                      </a:r>
                      <a:r>
                        <a:rPr lang="bn-IN" sz="3600" b="1" baseline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রঞ্জিত হাত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886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অনার্য</a:t>
                      </a:r>
                      <a:r>
                        <a:rPr lang="bn-IN" sz="3600" b="1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জাতি </a:t>
                      </a:r>
                      <a:endParaRPr lang="en-US" sz="36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আর্যগণের পূর্বে</a:t>
                      </a:r>
                      <a:r>
                        <a:rPr lang="bn-IN" sz="2800" b="1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এদেশে যারা বসবাস করত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886"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অ,</a:t>
                      </a:r>
                      <a:r>
                        <a:rPr lang="bn-IN" sz="36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আ, ক, খ বর্ণমালা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১৯৫২ সালের ভাষা</a:t>
                      </a:r>
                      <a:r>
                        <a:rPr lang="bn-IN" sz="3600" b="1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আন্দোলন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18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338" t="16424" r="34586" b="20374"/>
          <a:stretch/>
        </p:blipFill>
        <p:spPr>
          <a:xfrm>
            <a:off x="7468820" y="885449"/>
            <a:ext cx="2870201" cy="2167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1" y="468119"/>
            <a:ext cx="6451643" cy="57999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2209" y="4847776"/>
            <a:ext cx="627866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তোদের অসুর নৃত্য...ঠা ঠা হাসি...ফিরিয়ে দিয়েছি</a:t>
            </a:r>
          </a:p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তোদের রক্তাক্ত হাত মুচড়ে দিয়েছি নয় মাসে</a:t>
            </a:r>
          </a:p>
        </p:txBody>
      </p:sp>
    </p:spTree>
    <p:extLst>
      <p:ext uri="{BB962C8B-B14F-4D97-AF65-F5344CB8AC3E}">
        <p14:creationId xmlns:p14="http://schemas.microsoft.com/office/powerpoint/2010/main" val="40810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574" y="4185709"/>
            <a:ext cx="7628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ভেবেছিলি অস্ত্রে মাত হবে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অনার্য জাতি, খর্বদেহ...ভাত খায়, ভীতু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কী ঘটল শেষে, কে দেখাল মহা প্রতিরোধ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702364"/>
            <a:ext cx="5288258" cy="3353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396" y="542964"/>
            <a:ext cx="4999269" cy="34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762" y="3964353"/>
            <a:ext cx="94444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আ ক খ বর্ণমালা পথে পথে তেপান্তরে ঘুরে</a:t>
            </a:r>
          </a:p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 আশ্রয়হীন ... পোড়াগ্রাম ... মাতৃ অপমানে</a:t>
            </a:r>
          </a:p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রক্ত ছুঁয়ে শেষে হয়ে গেল ঘৃণার কার্তুজ।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0" y="671371"/>
            <a:ext cx="5005474" cy="3292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BDB8D-45FB-4F2E-AC41-5A87C684C8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1799"/>
          <a:stretch/>
        </p:blipFill>
        <p:spPr>
          <a:xfrm>
            <a:off x="6311885" y="769989"/>
            <a:ext cx="5005474" cy="31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745" y="3284002"/>
            <a:ext cx="11115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 উঠেছে হাতে ... কবিতার হাতে রাইফেল</a:t>
            </a:r>
          </a:p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থাবা, ভোজ হবে আজ প্রতিশোধে</a:t>
            </a:r>
          </a:p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সঙ্গে যে রকম, সেরকম খেলবে বাঙালী</a:t>
            </a:r>
          </a:p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খেলেছি, মেরেছি সুখে ... কান কেটে দিয়েছি তোদের।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33575"/>
          <a:stretch/>
        </p:blipFill>
        <p:spPr>
          <a:xfrm>
            <a:off x="4229100" y="453095"/>
            <a:ext cx="3771900" cy="270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74"/>
          <a:stretch/>
        </p:blipFill>
        <p:spPr>
          <a:xfrm>
            <a:off x="418668" y="448332"/>
            <a:ext cx="3839008" cy="2705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2"/>
          <a:stretch/>
        </p:blipFill>
        <p:spPr>
          <a:xfrm>
            <a:off x="8015288" y="443569"/>
            <a:ext cx="3792248" cy="27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128" y="659011"/>
            <a:ext cx="98463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প্রেরণার পথ ধরে এ দেশ স্বাধীন হয়েছে?</a:t>
            </a:r>
          </a:p>
          <a:p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‘সাহসী জননী বাংলা’ কোন কাব্যগ্রস্থের অন্তগর্ত?</a:t>
            </a:r>
          </a:p>
          <a:p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কবি বাঙালীদের কী বলে অভিহিত করেছেন?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3601166"/>
            <a:ext cx="9195446" cy="25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844" y="539688"/>
            <a:ext cx="1058031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BD" sz="6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মুক্তিযোদ্ধাদের সম্পর্কে একশত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একটি প্রবন্ধ লেখ।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BEED9-76BE-4D02-A0C3-B2FEB7AD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9" y="1868507"/>
            <a:ext cx="10338619" cy="2728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58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947962" y="826777"/>
            <a:ext cx="4573185" cy="221599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49D4F-5229-45DA-9BD2-1A3B067B7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0" y="2757948"/>
            <a:ext cx="10338619" cy="34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380" y="630341"/>
            <a:ext cx="1840968" cy="2021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6204" y="642971"/>
            <a:ext cx="41895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3086100" algn="l"/>
              </a:tabLst>
            </a:pPr>
            <a:r>
              <a:rPr lang="bn-IN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B54A8-652F-48D7-86E4-0F2D8D02EF20}"/>
              </a:ext>
            </a:extLst>
          </p:cNvPr>
          <p:cNvSpPr txBox="1"/>
          <p:nvPr/>
        </p:nvSpPr>
        <p:spPr>
          <a:xfrm>
            <a:off x="719652" y="3106486"/>
            <a:ext cx="537634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০১৭১৯১৬৫৪১৬</a:t>
            </a: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559CA34B-DFAA-4817-AE09-CB230E5181DD}"/>
              </a:ext>
            </a:extLst>
          </p:cNvPr>
          <p:cNvSpPr/>
          <p:nvPr/>
        </p:nvSpPr>
        <p:spPr>
          <a:xfrm>
            <a:off x="6157748" y="2067339"/>
            <a:ext cx="546464" cy="35913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F9B42-A920-42F9-9FAF-F45352C1BADA}"/>
              </a:ext>
            </a:extLst>
          </p:cNvPr>
          <p:cNvSpPr/>
          <p:nvPr/>
        </p:nvSpPr>
        <p:spPr>
          <a:xfrm>
            <a:off x="7751215" y="2774685"/>
            <a:ext cx="35052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(কবিতা)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F658-B614-4F70-A2F7-C2E6A2B09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8" y="766917"/>
            <a:ext cx="2297043" cy="23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2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350" y="1501551"/>
            <a:ext cx="3882050" cy="1927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4838" y="578221"/>
            <a:ext cx="644552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</a:t>
            </a:r>
            <a:r>
              <a:rPr lang="bn-BD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1" y="1501551"/>
            <a:ext cx="3882050" cy="1927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7" y="3822726"/>
            <a:ext cx="3882050" cy="2379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1" y="1501551"/>
            <a:ext cx="3086103" cy="470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1" y="3900488"/>
            <a:ext cx="3867150" cy="23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12569" y="1215258"/>
            <a:ext cx="4766861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06390" y="3533492"/>
            <a:ext cx="6779217" cy="785812"/>
          </a:xfrm>
          <a:prstGeom prst="roundRect">
            <a:avLst>
              <a:gd name="adj" fmla="val 272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 জননী বাংলা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9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6096" y="2576816"/>
            <a:ext cx="10139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শিক্ষার্থীরা------------</a:t>
            </a:r>
            <a:r>
              <a:rPr lang="bn-IN" sz="4800" b="1" dirty="0">
                <a:latin typeface="Niagara Solid" panose="04020502070702020202" pitchFamily="82" charset="0"/>
                <a:cs typeface="SutonnyMJ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bn-IN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পরিচিতি বলতে পারবে। </a:t>
            </a:r>
          </a:p>
          <a:p>
            <a:pPr marL="742950" indent="-742950">
              <a:buAutoNum type="arabicParenR"/>
            </a:pP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পারবে।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বলতে পারবে ।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EAD98E9-9BCC-428A-BCE2-4B3D717782F5}"/>
              </a:ext>
            </a:extLst>
          </p:cNvPr>
          <p:cNvSpPr/>
          <p:nvPr/>
        </p:nvSpPr>
        <p:spPr>
          <a:xfrm>
            <a:off x="2964425" y="701166"/>
            <a:ext cx="5899355" cy="1878667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60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169" y="636393"/>
            <a:ext cx="383544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275" y="2767932"/>
            <a:ext cx="3835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জানুয়ারী ১৯৫৭ খ্রিঃ, 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জেলার চৌদ্দগ্রাম 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 বিজয়করা গ্রামে।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870" y="4302330"/>
            <a:ext cx="3835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ও মাতাঃ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 হোসেন চৌধুরী ও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তাহেরা হোসেন।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7580" y="2420925"/>
            <a:ext cx="3734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পুরষ্কারঃ</a:t>
            </a:r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একাডেমীসহ অনেক পুরষ্কার ও সম্মাননা। 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723" y="1724673"/>
            <a:ext cx="317120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 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2464" t="39884" r="32998" b="32770"/>
          <a:stretch/>
        </p:blipFill>
        <p:spPr bwMode="auto">
          <a:xfrm>
            <a:off x="601637" y="636393"/>
            <a:ext cx="2213000" cy="1863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67581" y="3460429"/>
            <a:ext cx="373415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কাব্যগ্রস্থঃ</a:t>
            </a:r>
            <a:r>
              <a:rPr lang="bn-IN" sz="2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মিছিলের সমান বয়সী,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ধূলি ও সাগর দৃশ্য,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নিজের ভোরে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579" y="4917883"/>
            <a:ext cx="373415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কবিতাঃ </a:t>
            </a:r>
          </a:p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 মনের পাঠশালাতে।</a:t>
            </a:r>
          </a:p>
        </p:txBody>
      </p:sp>
    </p:spTree>
    <p:extLst>
      <p:ext uri="{BB962C8B-B14F-4D97-AF65-F5344CB8AC3E}">
        <p14:creationId xmlns:p14="http://schemas.microsoft.com/office/powerpoint/2010/main" val="366885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017" y="640486"/>
            <a:ext cx="10535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marL="742950" indent="-742950">
              <a:buFontTx/>
              <a:buAutoNum type="arabicParenR"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অনার্য জাতি শব্দের অর্থ কী?</a:t>
            </a:r>
          </a:p>
          <a:p>
            <a:pPr marL="742950" indent="-742950">
              <a:buFontTx/>
              <a:buAutoNum type="arabicParenR"/>
            </a:pPr>
            <a:r>
              <a:rPr lang="bn-IN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চৌধুরী-এর গ্রামের বাড়ি কোথায়?</a:t>
            </a:r>
          </a:p>
          <a:p>
            <a:pPr marL="742950" indent="-742950">
              <a:buFontTx/>
              <a:buAutoNum type="arabicParenR"/>
            </a:pP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কামাল চৌধুরী কোন বিষয়ের উপর পিএইচডি ডিগ্রি   অর্জন করেন? </a:t>
            </a:r>
            <a:endParaRPr lang="bn-IN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26" y="3789766"/>
            <a:ext cx="10469217" cy="21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67300" y="423679"/>
            <a:ext cx="2057400" cy="728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85C86-EC7C-463D-B56B-947524F94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371600"/>
            <a:ext cx="10471355" cy="4527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E2280-B464-4182-8F33-BCEF58249D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61" y="1961535"/>
            <a:ext cx="10633587" cy="418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B209A0-FE60-4427-92AB-708FF8152512}"/>
              </a:ext>
            </a:extLst>
          </p:cNvPr>
          <p:cNvSpPr/>
          <p:nvPr/>
        </p:nvSpPr>
        <p:spPr>
          <a:xfrm>
            <a:off x="5049485" y="709163"/>
            <a:ext cx="251383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3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1500</TotalTime>
  <Words>349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Niagara Solid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src</cp:lastModifiedBy>
  <cp:revision>170</cp:revision>
  <dcterms:created xsi:type="dcterms:W3CDTF">2020-05-07T21:49:45Z</dcterms:created>
  <dcterms:modified xsi:type="dcterms:W3CDTF">2020-07-24T15:06:29Z</dcterms:modified>
  <cp:contentStatus/>
</cp:coreProperties>
</file>