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1" r:id="rId6"/>
    <p:sldId id="287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1" r:id="rId16"/>
    <p:sldId id="272" r:id="rId17"/>
    <p:sldId id="286" r:id="rId18"/>
    <p:sldId id="275" r:id="rId19"/>
    <p:sldId id="276" r:id="rId20"/>
    <p:sldId id="282" r:id="rId21"/>
    <p:sldId id="284" r:id="rId22"/>
    <p:sldId id="277" r:id="rId23"/>
    <p:sldId id="278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995AA-1601-4744-BDAB-DB6AB6E91103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C8ACF1-0175-4399-AAB4-E7A4AC02AD2B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ঋতুর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নাম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B61078D-5F10-4CCE-AEB5-3933B6D8377E}" type="parTrans" cxnId="{12247C87-424F-4116-B59D-E174EB7C04B0}">
      <dgm:prSet/>
      <dgm:spPr/>
      <dgm:t>
        <a:bodyPr/>
        <a:lstStyle/>
        <a:p>
          <a:endParaRPr lang="en-US"/>
        </a:p>
      </dgm:t>
    </dgm:pt>
    <dgm:pt modelId="{8B56F849-6987-4515-9FBE-4E67F8E40C7F}" type="sibTrans" cxnId="{12247C87-424F-4116-B59D-E174EB7C04B0}">
      <dgm:prSet/>
      <dgm:spPr/>
      <dgm:t>
        <a:bodyPr/>
        <a:lstStyle/>
        <a:p>
          <a:endParaRPr lang="en-US"/>
        </a:p>
      </dgm:t>
    </dgm:pt>
    <dgm:pt modelId="{98C95ADD-5BF6-4A20-986B-DD5C8CC3AA8E}">
      <dgm:prSet phldrT="[Text]" custT="1"/>
      <dgm:spPr/>
      <dgm:t>
        <a:bodyPr/>
        <a:lstStyle/>
        <a:p>
          <a:r>
            <a:rPr lang="bn-IN" sz="4000" dirty="0">
              <a:latin typeface="NikoshBAN" pitchFamily="2" charset="0"/>
              <a:cs typeface="NikoshBAN" pitchFamily="2" charset="0"/>
            </a:rPr>
            <a:t>গ্রীষ্মকাল</a:t>
          </a:r>
          <a:r>
            <a:rPr lang="bn-IN" sz="4000" dirty="0"/>
            <a:t> </a:t>
          </a:r>
        </a:p>
      </dgm:t>
    </dgm:pt>
    <dgm:pt modelId="{48A81A02-0CE3-4B42-88E2-189C7ADB1AB4}" type="parTrans" cxnId="{845C079C-3EC4-4375-A778-1DC06F7AF9C5}">
      <dgm:prSet/>
      <dgm:spPr/>
      <dgm:t>
        <a:bodyPr/>
        <a:lstStyle/>
        <a:p>
          <a:endParaRPr lang="en-US"/>
        </a:p>
      </dgm:t>
    </dgm:pt>
    <dgm:pt modelId="{72BC3F9D-9A24-43B2-9435-33F10355DDC1}" type="sibTrans" cxnId="{845C079C-3EC4-4375-A778-1DC06F7AF9C5}">
      <dgm:prSet/>
      <dgm:spPr/>
      <dgm:t>
        <a:bodyPr/>
        <a:lstStyle/>
        <a:p>
          <a:endParaRPr lang="en-US"/>
        </a:p>
      </dgm:t>
    </dgm:pt>
    <dgm:pt modelId="{4977C06F-D95E-4886-9D2A-C7C006C6EDEC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হেমন্তকাল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F7CB9A-2A35-4BC1-B053-A093D0B57674}" type="parTrans" cxnId="{59A32783-A835-4274-9840-970CEA772DBB}">
      <dgm:prSet/>
      <dgm:spPr/>
      <dgm:t>
        <a:bodyPr/>
        <a:lstStyle/>
        <a:p>
          <a:endParaRPr lang="en-US"/>
        </a:p>
      </dgm:t>
    </dgm:pt>
    <dgm:pt modelId="{A579180F-870C-48EA-B6C6-1B939B6D8BF8}" type="sibTrans" cxnId="{59A32783-A835-4274-9840-970CEA772DBB}">
      <dgm:prSet/>
      <dgm:spPr/>
      <dgm:t>
        <a:bodyPr/>
        <a:lstStyle/>
        <a:p>
          <a:endParaRPr lang="en-US"/>
        </a:p>
      </dgm:t>
    </dgm:pt>
    <dgm:pt modelId="{DC6958F8-3224-4B0F-85E1-1F98216ACD3E}">
      <dgm:prSet phldrT="[Text]" custT="1"/>
      <dgm:spPr/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শীতকাল</a:t>
          </a:r>
          <a:endParaRPr lang="en-US" sz="2700" dirty="0">
            <a:latin typeface="NikoshBAN" pitchFamily="2" charset="0"/>
            <a:cs typeface="NikoshBAN" pitchFamily="2" charset="0"/>
          </a:endParaRPr>
        </a:p>
      </dgm:t>
    </dgm:pt>
    <dgm:pt modelId="{6C5E122A-C14F-48D8-8B57-A7F7EEBF3562}" type="parTrans" cxnId="{EEC51936-AD14-4DA3-9034-F37461624E7E}">
      <dgm:prSet/>
      <dgm:spPr/>
      <dgm:t>
        <a:bodyPr/>
        <a:lstStyle/>
        <a:p>
          <a:endParaRPr lang="en-US"/>
        </a:p>
      </dgm:t>
    </dgm:pt>
    <dgm:pt modelId="{5280257C-A501-4718-BCF2-D536642A40BC}" type="sibTrans" cxnId="{EEC51936-AD14-4DA3-9034-F37461624E7E}">
      <dgm:prSet/>
      <dgm:spPr/>
      <dgm:t>
        <a:bodyPr/>
        <a:lstStyle/>
        <a:p>
          <a:endParaRPr lang="en-US"/>
        </a:p>
      </dgm:t>
    </dgm:pt>
    <dgm:pt modelId="{428DCCF1-FF3E-44FF-A0A6-BAFF2EB5B185}">
      <dgm:prSet phldrT="[Text]" custT="1"/>
      <dgm:spPr/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বসন্তকাল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21800A2-E75F-439B-8561-65489CF617D6}" type="parTrans" cxnId="{190975B6-F950-486F-84E3-187F7977F2E8}">
      <dgm:prSet/>
      <dgm:spPr/>
      <dgm:t>
        <a:bodyPr/>
        <a:lstStyle/>
        <a:p>
          <a:endParaRPr lang="en-US"/>
        </a:p>
      </dgm:t>
    </dgm:pt>
    <dgm:pt modelId="{01B0C467-D531-40B3-B5DC-D56AB7947520}" type="sibTrans" cxnId="{190975B6-F950-486F-84E3-187F7977F2E8}">
      <dgm:prSet/>
      <dgm:spPr/>
      <dgm:t>
        <a:bodyPr/>
        <a:lstStyle/>
        <a:p>
          <a:endParaRPr lang="en-US"/>
        </a:p>
      </dgm:t>
    </dgm:pt>
    <dgm:pt modelId="{57469A25-8C9A-44AC-AE67-C3DED3B2C7C2}">
      <dgm:prSet custT="1"/>
      <dgm:spPr/>
      <dgm:t>
        <a:bodyPr/>
        <a:lstStyle/>
        <a:p>
          <a:r>
            <a:rPr lang="bn-IN" sz="4800" dirty="0">
              <a:latin typeface="NikoshBAN" pitchFamily="2" charset="0"/>
              <a:cs typeface="NikoshBAN" pitchFamily="2" charset="0"/>
            </a:rPr>
            <a:t>বর্ষাকাল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47B08FF-4BC9-4615-B591-FD4A530FEDCA}" type="parTrans" cxnId="{D64BFD91-72D1-4016-A0F7-AA0BE71081CF}">
      <dgm:prSet/>
      <dgm:spPr/>
      <dgm:t>
        <a:bodyPr/>
        <a:lstStyle/>
        <a:p>
          <a:endParaRPr lang="en-US"/>
        </a:p>
      </dgm:t>
    </dgm:pt>
    <dgm:pt modelId="{FA814AC2-D1D2-4D6A-B0DD-7DF22C56881E}" type="sibTrans" cxnId="{D64BFD91-72D1-4016-A0F7-AA0BE71081CF}">
      <dgm:prSet/>
      <dgm:spPr/>
      <dgm:t>
        <a:bodyPr/>
        <a:lstStyle/>
        <a:p>
          <a:endParaRPr lang="en-US"/>
        </a:p>
      </dgm:t>
    </dgm:pt>
    <dgm:pt modelId="{8D631F57-C406-4351-97A5-C2796BF41698}">
      <dgm:prSet custT="1"/>
      <dgm:spPr/>
      <dgm:t>
        <a:bodyPr/>
        <a:lstStyle/>
        <a:p>
          <a:r>
            <a:rPr lang="bn-IN" sz="4400" dirty="0">
              <a:latin typeface="NikoshBAN" pitchFamily="2" charset="0"/>
              <a:cs typeface="NikoshBAN" pitchFamily="2" charset="0"/>
            </a:rPr>
            <a:t>শরৎকাল</a:t>
          </a:r>
          <a:endParaRPr lang="en-US" sz="2700" dirty="0">
            <a:latin typeface="NikoshBAN" pitchFamily="2" charset="0"/>
            <a:cs typeface="NikoshBAN" pitchFamily="2" charset="0"/>
          </a:endParaRPr>
        </a:p>
      </dgm:t>
    </dgm:pt>
    <dgm:pt modelId="{2C9FBFFF-1292-45DB-B0CF-C58D07D8BFFC}" type="parTrans" cxnId="{DCE03EC3-A781-43AA-AB29-E39CDFA88458}">
      <dgm:prSet/>
      <dgm:spPr/>
      <dgm:t>
        <a:bodyPr/>
        <a:lstStyle/>
        <a:p>
          <a:endParaRPr lang="en-US"/>
        </a:p>
      </dgm:t>
    </dgm:pt>
    <dgm:pt modelId="{E7B3D3BA-5476-4B3A-8409-20A18186A359}" type="sibTrans" cxnId="{DCE03EC3-A781-43AA-AB29-E39CDFA88458}">
      <dgm:prSet/>
      <dgm:spPr/>
      <dgm:t>
        <a:bodyPr/>
        <a:lstStyle/>
        <a:p>
          <a:endParaRPr lang="en-US"/>
        </a:p>
      </dgm:t>
    </dgm:pt>
    <dgm:pt modelId="{1A0600BE-442B-49B4-A4E5-686DD8130AAA}" type="pres">
      <dgm:prSet presAssocID="{4FB995AA-1601-4744-BDAB-DB6AB6E911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52DB3F-AADF-4D3F-9C3B-D784A091DEE0}" type="pres">
      <dgm:prSet presAssocID="{BBC8ACF1-0175-4399-AAB4-E7A4AC02AD2B}" presName="centerShape" presStyleLbl="node0" presStyleIdx="0" presStyleCnt="1" custScaleX="144535" custLinFactNeighborX="373" custLinFactNeighborY="745"/>
      <dgm:spPr/>
      <dgm:t>
        <a:bodyPr/>
        <a:lstStyle/>
        <a:p>
          <a:endParaRPr lang="en-US"/>
        </a:p>
      </dgm:t>
    </dgm:pt>
    <dgm:pt modelId="{6C5C680F-9716-4370-9867-A0A56B209902}" type="pres">
      <dgm:prSet presAssocID="{48A81A02-0CE3-4B42-88E2-189C7ADB1AB4}" presName="Name9" presStyleLbl="parChTrans1D2" presStyleIdx="0" presStyleCnt="6"/>
      <dgm:spPr/>
      <dgm:t>
        <a:bodyPr/>
        <a:lstStyle/>
        <a:p>
          <a:endParaRPr lang="en-US"/>
        </a:p>
      </dgm:t>
    </dgm:pt>
    <dgm:pt modelId="{CE580B58-5856-48A4-8473-3E3157B4466D}" type="pres">
      <dgm:prSet presAssocID="{48A81A02-0CE3-4B42-88E2-189C7ADB1AB4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58087D4-CE93-4266-B7B9-8B722A546124}" type="pres">
      <dgm:prSet presAssocID="{98C95ADD-5BF6-4A20-986B-DD5C8CC3AA8E}" presName="node" presStyleLbl="node1" presStyleIdx="0" presStyleCnt="6" custScaleX="146540" custScaleY="119108" custRadScaleRad="98027" custRadScaleInc="-11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D1072-8694-4F64-9A38-BFED8BEDED32}" type="pres">
      <dgm:prSet presAssocID="{B47B08FF-4BC9-4615-B591-FD4A530FEDCA}" presName="Name9" presStyleLbl="parChTrans1D2" presStyleIdx="1" presStyleCnt="6"/>
      <dgm:spPr/>
      <dgm:t>
        <a:bodyPr/>
        <a:lstStyle/>
        <a:p>
          <a:endParaRPr lang="en-US"/>
        </a:p>
      </dgm:t>
    </dgm:pt>
    <dgm:pt modelId="{58C435DE-6935-48F5-BA0E-E7928ADE1119}" type="pres">
      <dgm:prSet presAssocID="{B47B08FF-4BC9-4615-B591-FD4A530FEDCA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D7743BF-B517-434C-9384-790FA0E8FD91}" type="pres">
      <dgm:prSet presAssocID="{57469A25-8C9A-44AC-AE67-C3DED3B2C7C2}" presName="node" presStyleLbl="node1" presStyleIdx="1" presStyleCnt="6" custScaleX="168200" custScaleY="121791" custRadScaleRad="139915" custRadScaleInc="3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338DE-F99A-4370-ABC1-2B28F6C7B2FA}" type="pres">
      <dgm:prSet presAssocID="{2C9FBFFF-1292-45DB-B0CF-C58D07D8BFFC}" presName="Name9" presStyleLbl="parChTrans1D2" presStyleIdx="2" presStyleCnt="6"/>
      <dgm:spPr/>
      <dgm:t>
        <a:bodyPr/>
        <a:lstStyle/>
        <a:p>
          <a:endParaRPr lang="en-US"/>
        </a:p>
      </dgm:t>
    </dgm:pt>
    <dgm:pt modelId="{24649F17-3D23-4BB6-928D-7AEF30B9F727}" type="pres">
      <dgm:prSet presAssocID="{2C9FBFFF-1292-45DB-B0CF-C58D07D8BFFC}" presName="connTx" presStyleLbl="parChTrans1D2" presStyleIdx="2" presStyleCnt="6"/>
      <dgm:spPr/>
      <dgm:t>
        <a:bodyPr/>
        <a:lstStyle/>
        <a:p>
          <a:endParaRPr lang="en-US"/>
        </a:p>
      </dgm:t>
    </dgm:pt>
    <dgm:pt modelId="{BE5C1CD2-B8B6-473E-86DE-9E317007257F}" type="pres">
      <dgm:prSet presAssocID="{8D631F57-C406-4351-97A5-C2796BF41698}" presName="node" presStyleLbl="node1" presStyleIdx="2" presStyleCnt="6" custScaleX="159736" custScaleY="122025" custRadScaleRad="137378" custRadScaleInc="-44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1218F-E19A-4891-8DBF-4306D91808D8}" type="pres">
      <dgm:prSet presAssocID="{0FF7CB9A-2A35-4BC1-B053-A093D0B57674}" presName="Name9" presStyleLbl="parChTrans1D2" presStyleIdx="3" presStyleCnt="6"/>
      <dgm:spPr/>
      <dgm:t>
        <a:bodyPr/>
        <a:lstStyle/>
        <a:p>
          <a:endParaRPr lang="en-US"/>
        </a:p>
      </dgm:t>
    </dgm:pt>
    <dgm:pt modelId="{621B8267-833F-4B74-AC86-F9992CF47EB9}" type="pres">
      <dgm:prSet presAssocID="{0FF7CB9A-2A35-4BC1-B053-A093D0B5767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AC22B24E-2A8C-4EE6-819F-44F262515BC8}" type="pres">
      <dgm:prSet presAssocID="{4977C06F-D95E-4886-9D2A-C7C006C6EDEC}" presName="node" presStyleLbl="node1" presStyleIdx="3" presStyleCnt="6" custScaleX="161842" custScaleY="102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50D18-EA90-4D84-9872-CA11AF3F66C9}" type="pres">
      <dgm:prSet presAssocID="{6C5E122A-C14F-48D8-8B57-A7F7EEBF3562}" presName="Name9" presStyleLbl="parChTrans1D2" presStyleIdx="4" presStyleCnt="6"/>
      <dgm:spPr/>
      <dgm:t>
        <a:bodyPr/>
        <a:lstStyle/>
        <a:p>
          <a:endParaRPr lang="en-US"/>
        </a:p>
      </dgm:t>
    </dgm:pt>
    <dgm:pt modelId="{F535C6CA-45E0-4548-ABAD-9A02869AF5A1}" type="pres">
      <dgm:prSet presAssocID="{6C5E122A-C14F-48D8-8B57-A7F7EEBF356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3F834F27-F2A9-4168-AFA0-8850C175B437}" type="pres">
      <dgm:prSet presAssocID="{DC6958F8-3224-4B0F-85E1-1F98216ACD3E}" presName="node" presStyleLbl="node1" presStyleIdx="4" presStyleCnt="6" custScaleX="163793" custScaleY="116562" custRadScaleRad="145521" custRadScaleInc="33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285DA-DD77-4AA7-BCC4-08751DFF2B5F}" type="pres">
      <dgm:prSet presAssocID="{B21800A2-E75F-439B-8561-65489CF617D6}" presName="Name9" presStyleLbl="parChTrans1D2" presStyleIdx="5" presStyleCnt="6"/>
      <dgm:spPr/>
      <dgm:t>
        <a:bodyPr/>
        <a:lstStyle/>
        <a:p>
          <a:endParaRPr lang="en-US"/>
        </a:p>
      </dgm:t>
    </dgm:pt>
    <dgm:pt modelId="{8CF4571D-996F-40DC-BCCD-9FA9364027AD}" type="pres">
      <dgm:prSet presAssocID="{B21800A2-E75F-439B-8561-65489CF617D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E7C9234-4013-42BF-9B3F-F0A1923C0EB8}" type="pres">
      <dgm:prSet presAssocID="{428DCCF1-FF3E-44FF-A0A6-BAFF2EB5B185}" presName="node" presStyleLbl="node1" presStyleIdx="5" presStyleCnt="6" custScaleX="150641" custScaleY="105830" custRadScaleRad="161079" custRadScaleInc="-1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32783-A835-4274-9840-970CEA772DBB}" srcId="{BBC8ACF1-0175-4399-AAB4-E7A4AC02AD2B}" destId="{4977C06F-D95E-4886-9D2A-C7C006C6EDEC}" srcOrd="3" destOrd="0" parTransId="{0FF7CB9A-2A35-4BC1-B053-A093D0B57674}" sibTransId="{A579180F-870C-48EA-B6C6-1B939B6D8BF8}"/>
    <dgm:cxn modelId="{1341F9D4-0FBE-45E4-A776-665B829F127A}" type="presOf" srcId="{0FF7CB9A-2A35-4BC1-B053-A093D0B57674}" destId="{621B8267-833F-4B74-AC86-F9992CF47EB9}" srcOrd="1" destOrd="0" presId="urn:microsoft.com/office/officeart/2005/8/layout/radial1"/>
    <dgm:cxn modelId="{EA35B6AE-0F75-4725-B3A0-D56B3BFE8867}" type="presOf" srcId="{B21800A2-E75F-439B-8561-65489CF617D6}" destId="{C6F285DA-DD77-4AA7-BCC4-08751DFF2B5F}" srcOrd="0" destOrd="0" presId="urn:microsoft.com/office/officeart/2005/8/layout/radial1"/>
    <dgm:cxn modelId="{7B66EC61-5DB4-4686-BB0C-F0FC65333BDF}" type="presOf" srcId="{B21800A2-E75F-439B-8561-65489CF617D6}" destId="{8CF4571D-996F-40DC-BCCD-9FA9364027AD}" srcOrd="1" destOrd="0" presId="urn:microsoft.com/office/officeart/2005/8/layout/radial1"/>
    <dgm:cxn modelId="{0E715DB6-1CD0-4A75-8705-6C1B2E200B28}" type="presOf" srcId="{8D631F57-C406-4351-97A5-C2796BF41698}" destId="{BE5C1CD2-B8B6-473E-86DE-9E317007257F}" srcOrd="0" destOrd="0" presId="urn:microsoft.com/office/officeart/2005/8/layout/radial1"/>
    <dgm:cxn modelId="{3318ECF9-9A35-4552-BBA4-F50087AE679A}" type="presOf" srcId="{48A81A02-0CE3-4B42-88E2-189C7ADB1AB4}" destId="{6C5C680F-9716-4370-9867-A0A56B209902}" srcOrd="0" destOrd="0" presId="urn:microsoft.com/office/officeart/2005/8/layout/radial1"/>
    <dgm:cxn modelId="{2A575DC9-1344-46A8-9577-965366223529}" type="presOf" srcId="{DC6958F8-3224-4B0F-85E1-1F98216ACD3E}" destId="{3F834F27-F2A9-4168-AFA0-8850C175B437}" srcOrd="0" destOrd="0" presId="urn:microsoft.com/office/officeart/2005/8/layout/radial1"/>
    <dgm:cxn modelId="{845C079C-3EC4-4375-A778-1DC06F7AF9C5}" srcId="{BBC8ACF1-0175-4399-AAB4-E7A4AC02AD2B}" destId="{98C95ADD-5BF6-4A20-986B-DD5C8CC3AA8E}" srcOrd="0" destOrd="0" parTransId="{48A81A02-0CE3-4B42-88E2-189C7ADB1AB4}" sibTransId="{72BC3F9D-9A24-43B2-9435-33F10355DDC1}"/>
    <dgm:cxn modelId="{A3A609B5-6967-49F5-978D-47913F0316AC}" type="presOf" srcId="{BBC8ACF1-0175-4399-AAB4-E7A4AC02AD2B}" destId="{4C52DB3F-AADF-4D3F-9C3B-D784A091DEE0}" srcOrd="0" destOrd="0" presId="urn:microsoft.com/office/officeart/2005/8/layout/radial1"/>
    <dgm:cxn modelId="{93D203F2-099E-42D4-A61D-14EB6AF1E35B}" type="presOf" srcId="{4977C06F-D95E-4886-9D2A-C7C006C6EDEC}" destId="{AC22B24E-2A8C-4EE6-819F-44F262515BC8}" srcOrd="0" destOrd="0" presId="urn:microsoft.com/office/officeart/2005/8/layout/radial1"/>
    <dgm:cxn modelId="{3116F921-AEDC-4BE6-B4DD-DA8BD10D46EE}" type="presOf" srcId="{6C5E122A-C14F-48D8-8B57-A7F7EEBF3562}" destId="{F535C6CA-45E0-4548-ABAD-9A02869AF5A1}" srcOrd="1" destOrd="0" presId="urn:microsoft.com/office/officeart/2005/8/layout/radial1"/>
    <dgm:cxn modelId="{190975B6-F950-486F-84E3-187F7977F2E8}" srcId="{BBC8ACF1-0175-4399-AAB4-E7A4AC02AD2B}" destId="{428DCCF1-FF3E-44FF-A0A6-BAFF2EB5B185}" srcOrd="5" destOrd="0" parTransId="{B21800A2-E75F-439B-8561-65489CF617D6}" sibTransId="{01B0C467-D531-40B3-B5DC-D56AB7947520}"/>
    <dgm:cxn modelId="{12247C87-424F-4116-B59D-E174EB7C04B0}" srcId="{4FB995AA-1601-4744-BDAB-DB6AB6E91103}" destId="{BBC8ACF1-0175-4399-AAB4-E7A4AC02AD2B}" srcOrd="0" destOrd="0" parTransId="{6B61078D-5F10-4CCE-AEB5-3933B6D8377E}" sibTransId="{8B56F849-6987-4515-9FBE-4E67F8E40C7F}"/>
    <dgm:cxn modelId="{D64BFD91-72D1-4016-A0F7-AA0BE71081CF}" srcId="{BBC8ACF1-0175-4399-AAB4-E7A4AC02AD2B}" destId="{57469A25-8C9A-44AC-AE67-C3DED3B2C7C2}" srcOrd="1" destOrd="0" parTransId="{B47B08FF-4BC9-4615-B591-FD4A530FEDCA}" sibTransId="{FA814AC2-D1D2-4D6A-B0DD-7DF22C56881E}"/>
    <dgm:cxn modelId="{258ABC63-313D-4F87-9FD4-544E3EB2BD98}" type="presOf" srcId="{57469A25-8C9A-44AC-AE67-C3DED3B2C7C2}" destId="{6D7743BF-B517-434C-9384-790FA0E8FD91}" srcOrd="0" destOrd="0" presId="urn:microsoft.com/office/officeart/2005/8/layout/radial1"/>
    <dgm:cxn modelId="{E47E86B8-9796-4CD4-93F5-80E859D400D9}" type="presOf" srcId="{4FB995AA-1601-4744-BDAB-DB6AB6E91103}" destId="{1A0600BE-442B-49B4-A4E5-686DD8130AAA}" srcOrd="0" destOrd="0" presId="urn:microsoft.com/office/officeart/2005/8/layout/radial1"/>
    <dgm:cxn modelId="{5FD677BE-C008-4562-B553-BD655597E73B}" type="presOf" srcId="{2C9FBFFF-1292-45DB-B0CF-C58D07D8BFFC}" destId="{24649F17-3D23-4BB6-928D-7AEF30B9F727}" srcOrd="1" destOrd="0" presId="urn:microsoft.com/office/officeart/2005/8/layout/radial1"/>
    <dgm:cxn modelId="{3C76A56B-3F7A-4FAE-844E-78841A0B6BA4}" type="presOf" srcId="{428DCCF1-FF3E-44FF-A0A6-BAFF2EB5B185}" destId="{CE7C9234-4013-42BF-9B3F-F0A1923C0EB8}" srcOrd="0" destOrd="0" presId="urn:microsoft.com/office/officeart/2005/8/layout/radial1"/>
    <dgm:cxn modelId="{DCE03EC3-A781-43AA-AB29-E39CDFA88458}" srcId="{BBC8ACF1-0175-4399-AAB4-E7A4AC02AD2B}" destId="{8D631F57-C406-4351-97A5-C2796BF41698}" srcOrd="2" destOrd="0" parTransId="{2C9FBFFF-1292-45DB-B0CF-C58D07D8BFFC}" sibTransId="{E7B3D3BA-5476-4B3A-8409-20A18186A359}"/>
    <dgm:cxn modelId="{EEC51936-AD14-4DA3-9034-F37461624E7E}" srcId="{BBC8ACF1-0175-4399-AAB4-E7A4AC02AD2B}" destId="{DC6958F8-3224-4B0F-85E1-1F98216ACD3E}" srcOrd="4" destOrd="0" parTransId="{6C5E122A-C14F-48D8-8B57-A7F7EEBF3562}" sibTransId="{5280257C-A501-4718-BCF2-D536642A40BC}"/>
    <dgm:cxn modelId="{4E35772C-678B-4688-9E6A-860E0D56B6F2}" type="presOf" srcId="{B47B08FF-4BC9-4615-B591-FD4A530FEDCA}" destId="{01BD1072-8694-4F64-9A38-BFED8BEDED32}" srcOrd="0" destOrd="0" presId="urn:microsoft.com/office/officeart/2005/8/layout/radial1"/>
    <dgm:cxn modelId="{28DE79A5-713E-4834-93EE-B47C98EF49B5}" type="presOf" srcId="{6C5E122A-C14F-48D8-8B57-A7F7EEBF3562}" destId="{C0850D18-EA90-4D84-9872-CA11AF3F66C9}" srcOrd="0" destOrd="0" presId="urn:microsoft.com/office/officeart/2005/8/layout/radial1"/>
    <dgm:cxn modelId="{BFC61AB5-A285-456C-AC99-F089EF0FECD6}" type="presOf" srcId="{B47B08FF-4BC9-4615-B591-FD4A530FEDCA}" destId="{58C435DE-6935-48F5-BA0E-E7928ADE1119}" srcOrd="1" destOrd="0" presId="urn:microsoft.com/office/officeart/2005/8/layout/radial1"/>
    <dgm:cxn modelId="{05B4B13D-37F2-4314-A76D-41167CAC04C3}" type="presOf" srcId="{48A81A02-0CE3-4B42-88E2-189C7ADB1AB4}" destId="{CE580B58-5856-48A4-8473-3E3157B4466D}" srcOrd="1" destOrd="0" presId="urn:microsoft.com/office/officeart/2005/8/layout/radial1"/>
    <dgm:cxn modelId="{7F538F44-A306-4BD5-8007-4E9E5A788B04}" type="presOf" srcId="{2C9FBFFF-1292-45DB-B0CF-C58D07D8BFFC}" destId="{6BE338DE-F99A-4370-ABC1-2B28F6C7B2FA}" srcOrd="0" destOrd="0" presId="urn:microsoft.com/office/officeart/2005/8/layout/radial1"/>
    <dgm:cxn modelId="{0E37E01F-DA1D-415B-9655-7A7898FDE7C6}" type="presOf" srcId="{0FF7CB9A-2A35-4BC1-B053-A093D0B57674}" destId="{2051218F-E19A-4891-8DBF-4306D91808D8}" srcOrd="0" destOrd="0" presId="urn:microsoft.com/office/officeart/2005/8/layout/radial1"/>
    <dgm:cxn modelId="{CC69B81D-ABBF-4342-BD67-82BFBB19159B}" type="presOf" srcId="{98C95ADD-5BF6-4A20-986B-DD5C8CC3AA8E}" destId="{758087D4-CE93-4266-B7B9-8B722A546124}" srcOrd="0" destOrd="0" presId="urn:microsoft.com/office/officeart/2005/8/layout/radial1"/>
    <dgm:cxn modelId="{C04313E5-DD0D-43D1-9ECA-5B5B9C37FA75}" type="presParOf" srcId="{1A0600BE-442B-49B4-A4E5-686DD8130AAA}" destId="{4C52DB3F-AADF-4D3F-9C3B-D784A091DEE0}" srcOrd="0" destOrd="0" presId="urn:microsoft.com/office/officeart/2005/8/layout/radial1"/>
    <dgm:cxn modelId="{8DD753FC-C95E-40E2-813C-CCD6DBA2E959}" type="presParOf" srcId="{1A0600BE-442B-49B4-A4E5-686DD8130AAA}" destId="{6C5C680F-9716-4370-9867-A0A56B209902}" srcOrd="1" destOrd="0" presId="urn:microsoft.com/office/officeart/2005/8/layout/radial1"/>
    <dgm:cxn modelId="{490DCC01-75A9-4187-BA40-98567E1FFCC4}" type="presParOf" srcId="{6C5C680F-9716-4370-9867-A0A56B209902}" destId="{CE580B58-5856-48A4-8473-3E3157B4466D}" srcOrd="0" destOrd="0" presId="urn:microsoft.com/office/officeart/2005/8/layout/radial1"/>
    <dgm:cxn modelId="{5DDFCFA4-D2D8-4DDE-A5A4-404C5764B0F3}" type="presParOf" srcId="{1A0600BE-442B-49B4-A4E5-686DD8130AAA}" destId="{758087D4-CE93-4266-B7B9-8B722A546124}" srcOrd="2" destOrd="0" presId="urn:microsoft.com/office/officeart/2005/8/layout/radial1"/>
    <dgm:cxn modelId="{B29F4C22-C83F-44D2-A91C-0AD9484B60BE}" type="presParOf" srcId="{1A0600BE-442B-49B4-A4E5-686DD8130AAA}" destId="{01BD1072-8694-4F64-9A38-BFED8BEDED32}" srcOrd="3" destOrd="0" presId="urn:microsoft.com/office/officeart/2005/8/layout/radial1"/>
    <dgm:cxn modelId="{E8FE8534-EBA3-49B7-BE11-4FF144B25DA2}" type="presParOf" srcId="{01BD1072-8694-4F64-9A38-BFED8BEDED32}" destId="{58C435DE-6935-48F5-BA0E-E7928ADE1119}" srcOrd="0" destOrd="0" presId="urn:microsoft.com/office/officeart/2005/8/layout/radial1"/>
    <dgm:cxn modelId="{04D7BAF5-9684-4E23-9DC1-14B52BD5DFA3}" type="presParOf" srcId="{1A0600BE-442B-49B4-A4E5-686DD8130AAA}" destId="{6D7743BF-B517-434C-9384-790FA0E8FD91}" srcOrd="4" destOrd="0" presId="urn:microsoft.com/office/officeart/2005/8/layout/radial1"/>
    <dgm:cxn modelId="{9E047A25-774F-4686-A8A5-7E0EF31F0878}" type="presParOf" srcId="{1A0600BE-442B-49B4-A4E5-686DD8130AAA}" destId="{6BE338DE-F99A-4370-ABC1-2B28F6C7B2FA}" srcOrd="5" destOrd="0" presId="urn:microsoft.com/office/officeart/2005/8/layout/radial1"/>
    <dgm:cxn modelId="{6A27B1A1-4375-4A8E-B529-41842EC1254C}" type="presParOf" srcId="{6BE338DE-F99A-4370-ABC1-2B28F6C7B2FA}" destId="{24649F17-3D23-4BB6-928D-7AEF30B9F727}" srcOrd="0" destOrd="0" presId="urn:microsoft.com/office/officeart/2005/8/layout/radial1"/>
    <dgm:cxn modelId="{FC160737-3F4E-484A-8ECB-824CB854C96E}" type="presParOf" srcId="{1A0600BE-442B-49B4-A4E5-686DD8130AAA}" destId="{BE5C1CD2-B8B6-473E-86DE-9E317007257F}" srcOrd="6" destOrd="0" presId="urn:microsoft.com/office/officeart/2005/8/layout/radial1"/>
    <dgm:cxn modelId="{30D65A08-86BB-4D76-885F-CCF611FED75F}" type="presParOf" srcId="{1A0600BE-442B-49B4-A4E5-686DD8130AAA}" destId="{2051218F-E19A-4891-8DBF-4306D91808D8}" srcOrd="7" destOrd="0" presId="urn:microsoft.com/office/officeart/2005/8/layout/radial1"/>
    <dgm:cxn modelId="{392F3075-51F9-42C4-89C5-92F026BE5258}" type="presParOf" srcId="{2051218F-E19A-4891-8DBF-4306D91808D8}" destId="{621B8267-833F-4B74-AC86-F9992CF47EB9}" srcOrd="0" destOrd="0" presId="urn:microsoft.com/office/officeart/2005/8/layout/radial1"/>
    <dgm:cxn modelId="{FDC81C27-2E5B-4A05-8692-948F3CA37FB2}" type="presParOf" srcId="{1A0600BE-442B-49B4-A4E5-686DD8130AAA}" destId="{AC22B24E-2A8C-4EE6-819F-44F262515BC8}" srcOrd="8" destOrd="0" presId="urn:microsoft.com/office/officeart/2005/8/layout/radial1"/>
    <dgm:cxn modelId="{EA1EF284-5B13-4C3B-AAA2-2AD9C2D8B95B}" type="presParOf" srcId="{1A0600BE-442B-49B4-A4E5-686DD8130AAA}" destId="{C0850D18-EA90-4D84-9872-CA11AF3F66C9}" srcOrd="9" destOrd="0" presId="urn:microsoft.com/office/officeart/2005/8/layout/radial1"/>
    <dgm:cxn modelId="{11F017BA-4A96-451E-BCFC-D3CCABA1D776}" type="presParOf" srcId="{C0850D18-EA90-4D84-9872-CA11AF3F66C9}" destId="{F535C6CA-45E0-4548-ABAD-9A02869AF5A1}" srcOrd="0" destOrd="0" presId="urn:microsoft.com/office/officeart/2005/8/layout/radial1"/>
    <dgm:cxn modelId="{09D13E1D-162B-4640-9482-9DB50CE7B9C0}" type="presParOf" srcId="{1A0600BE-442B-49B4-A4E5-686DD8130AAA}" destId="{3F834F27-F2A9-4168-AFA0-8850C175B437}" srcOrd="10" destOrd="0" presId="urn:microsoft.com/office/officeart/2005/8/layout/radial1"/>
    <dgm:cxn modelId="{022D2B1C-1E4F-436C-A533-D9019343F207}" type="presParOf" srcId="{1A0600BE-442B-49B4-A4E5-686DD8130AAA}" destId="{C6F285DA-DD77-4AA7-BCC4-08751DFF2B5F}" srcOrd="11" destOrd="0" presId="urn:microsoft.com/office/officeart/2005/8/layout/radial1"/>
    <dgm:cxn modelId="{961E42BC-4710-44DA-A1EE-EE7D325F3D63}" type="presParOf" srcId="{C6F285DA-DD77-4AA7-BCC4-08751DFF2B5F}" destId="{8CF4571D-996F-40DC-BCCD-9FA9364027AD}" srcOrd="0" destOrd="0" presId="urn:microsoft.com/office/officeart/2005/8/layout/radial1"/>
    <dgm:cxn modelId="{76CED4AB-A108-417E-AFD5-2EBBD7146EF7}" type="presParOf" srcId="{1A0600BE-442B-49B4-A4E5-686DD8130AAA}" destId="{CE7C9234-4013-42BF-9B3F-F0A1923C0EB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BFB315-0982-41F2-8011-0579BF285F76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83B71F6-D2E4-4E57-A121-1D44024DB730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গ্রীষ্মকাল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D2BF6E1-4121-46AC-A566-A71FED3BE6F7}" type="parTrans" cxnId="{6F063A16-152B-4475-9634-48CF86BE1011}">
      <dgm:prSet/>
      <dgm:spPr/>
      <dgm:t>
        <a:bodyPr/>
        <a:lstStyle/>
        <a:p>
          <a:endParaRPr lang="en-US"/>
        </a:p>
      </dgm:t>
    </dgm:pt>
    <dgm:pt modelId="{AB87211B-A060-49AD-91C8-306EED1EB143}" type="sibTrans" cxnId="{6F063A16-152B-4475-9634-48CF86BE1011}">
      <dgm:prSet/>
      <dgm:spPr/>
      <dgm:t>
        <a:bodyPr/>
        <a:lstStyle/>
        <a:p>
          <a:endParaRPr lang="en-US"/>
        </a:p>
      </dgm:t>
    </dgm:pt>
    <dgm:pt modelId="{DD0D9C55-DBAF-4571-9DF1-476ADBAF5EB9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শীতকাল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4C86FFF-55B5-42B3-B38D-221318C79815}" type="parTrans" cxnId="{A537F506-8F15-4283-83B0-8F2F404A3883}">
      <dgm:prSet/>
      <dgm:spPr/>
      <dgm:t>
        <a:bodyPr/>
        <a:lstStyle/>
        <a:p>
          <a:endParaRPr lang="en-US"/>
        </a:p>
      </dgm:t>
    </dgm:pt>
    <dgm:pt modelId="{9D020FC5-32FF-4729-83AB-DDFD1329EC91}" type="sibTrans" cxnId="{A537F506-8F15-4283-83B0-8F2F404A3883}">
      <dgm:prSet/>
      <dgm:spPr/>
      <dgm:t>
        <a:bodyPr/>
        <a:lstStyle/>
        <a:p>
          <a:endParaRPr lang="en-US"/>
        </a:p>
      </dgm:t>
    </dgm:pt>
    <dgm:pt modelId="{D645F216-4211-40E0-B3B6-20F58B847DD5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বর্ষাকাল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6AC4BAB-319E-4BED-94D9-45F6DA113F3E}" type="parTrans" cxnId="{2747095E-28A1-495A-B48C-393C5B4533D1}">
      <dgm:prSet/>
      <dgm:spPr/>
      <dgm:t>
        <a:bodyPr/>
        <a:lstStyle/>
        <a:p>
          <a:endParaRPr lang="en-US"/>
        </a:p>
      </dgm:t>
    </dgm:pt>
    <dgm:pt modelId="{23529D65-0B0C-4B28-8160-9C23C1A2006A}" type="sibTrans" cxnId="{2747095E-28A1-495A-B48C-393C5B4533D1}">
      <dgm:prSet/>
      <dgm:spPr/>
      <dgm:t>
        <a:bodyPr/>
        <a:lstStyle/>
        <a:p>
          <a:endParaRPr lang="en-US"/>
        </a:p>
      </dgm:t>
    </dgm:pt>
    <dgm:pt modelId="{01A40BC9-6ADD-4452-89F4-EA6994EB6C8F}" type="pres">
      <dgm:prSet presAssocID="{EBBFB315-0982-41F2-8011-0579BF285F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7BF68-7319-463E-91EF-0DFB7E01CCE3}" type="pres">
      <dgm:prSet presAssocID="{F83B71F6-D2E4-4E57-A121-1D44024DB7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D892-D23D-4E6D-9327-7E3977D0C61A}" type="pres">
      <dgm:prSet presAssocID="{AB87211B-A060-49AD-91C8-306EED1EB14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E5C418E-F8F5-4620-8447-E816F204D88A}" type="pres">
      <dgm:prSet presAssocID="{AB87211B-A060-49AD-91C8-306EED1EB14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D436F9E-0163-4E28-959D-D2E57B4CC80D}" type="pres">
      <dgm:prSet presAssocID="{DD0D9C55-DBAF-4571-9DF1-476ADBAF5E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120D2-8C5A-4585-BFAB-227760E6C376}" type="pres">
      <dgm:prSet presAssocID="{9D020FC5-32FF-4729-83AB-DDFD1329EC9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2E7F099-E543-4314-9465-654E51C4F8E6}" type="pres">
      <dgm:prSet presAssocID="{9D020FC5-32FF-4729-83AB-DDFD1329EC9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0FEA44F-8519-47D6-A081-A4A02D5D747E}" type="pres">
      <dgm:prSet presAssocID="{D645F216-4211-40E0-B3B6-20F58B847DD5}" presName="node" presStyleLbl="node1" presStyleIdx="2" presStyleCnt="3" custRadScaleRad="96775" custRadScaleInc="-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69FE3-4649-491F-94A9-EF1BE181BE60}" type="pres">
      <dgm:prSet presAssocID="{23529D65-0B0C-4B28-8160-9C23C1A2006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4FDBA02-3C00-4417-A0D3-36870E191FC1}" type="pres">
      <dgm:prSet presAssocID="{23529D65-0B0C-4B28-8160-9C23C1A2006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747095E-28A1-495A-B48C-393C5B4533D1}" srcId="{EBBFB315-0982-41F2-8011-0579BF285F76}" destId="{D645F216-4211-40E0-B3B6-20F58B847DD5}" srcOrd="2" destOrd="0" parTransId="{C6AC4BAB-319E-4BED-94D9-45F6DA113F3E}" sibTransId="{23529D65-0B0C-4B28-8160-9C23C1A2006A}"/>
    <dgm:cxn modelId="{CB899732-9DC0-414A-96ED-1A8BE3E5F322}" type="presOf" srcId="{AB87211B-A060-49AD-91C8-306EED1EB143}" destId="{BE5C418E-F8F5-4620-8447-E816F204D88A}" srcOrd="1" destOrd="0" presId="urn:microsoft.com/office/officeart/2005/8/layout/cycle2"/>
    <dgm:cxn modelId="{A537F506-8F15-4283-83B0-8F2F404A3883}" srcId="{EBBFB315-0982-41F2-8011-0579BF285F76}" destId="{DD0D9C55-DBAF-4571-9DF1-476ADBAF5EB9}" srcOrd="1" destOrd="0" parTransId="{04C86FFF-55B5-42B3-B38D-221318C79815}" sibTransId="{9D020FC5-32FF-4729-83AB-DDFD1329EC91}"/>
    <dgm:cxn modelId="{F7FBB6B6-6D91-427C-A5F5-9B0844AB400B}" type="presOf" srcId="{D645F216-4211-40E0-B3B6-20F58B847DD5}" destId="{00FEA44F-8519-47D6-A081-A4A02D5D747E}" srcOrd="0" destOrd="0" presId="urn:microsoft.com/office/officeart/2005/8/layout/cycle2"/>
    <dgm:cxn modelId="{BB59CEB8-CF42-4657-B1C9-60A519A7BDC9}" type="presOf" srcId="{AB87211B-A060-49AD-91C8-306EED1EB143}" destId="{AF7ED892-D23D-4E6D-9327-7E3977D0C61A}" srcOrd="0" destOrd="0" presId="urn:microsoft.com/office/officeart/2005/8/layout/cycle2"/>
    <dgm:cxn modelId="{AB7648EA-9DAF-4720-A87C-F7284796B001}" type="presOf" srcId="{DD0D9C55-DBAF-4571-9DF1-476ADBAF5EB9}" destId="{6D436F9E-0163-4E28-959D-D2E57B4CC80D}" srcOrd="0" destOrd="0" presId="urn:microsoft.com/office/officeart/2005/8/layout/cycle2"/>
    <dgm:cxn modelId="{8C0D20A4-4BFE-4B3E-B0DF-2837E7D5F4B0}" type="presOf" srcId="{9D020FC5-32FF-4729-83AB-DDFD1329EC91}" destId="{42E7F099-E543-4314-9465-654E51C4F8E6}" srcOrd="1" destOrd="0" presId="urn:microsoft.com/office/officeart/2005/8/layout/cycle2"/>
    <dgm:cxn modelId="{D44CB232-3A61-4A5D-8A1D-34D40259CBF2}" type="presOf" srcId="{23529D65-0B0C-4B28-8160-9C23C1A2006A}" destId="{FD669FE3-4649-491F-94A9-EF1BE181BE60}" srcOrd="0" destOrd="0" presId="urn:microsoft.com/office/officeart/2005/8/layout/cycle2"/>
    <dgm:cxn modelId="{8EBCA3D9-F458-4A06-8BF8-3426111D34DF}" type="presOf" srcId="{F83B71F6-D2E4-4E57-A121-1D44024DB730}" destId="{AC07BF68-7319-463E-91EF-0DFB7E01CCE3}" srcOrd="0" destOrd="0" presId="urn:microsoft.com/office/officeart/2005/8/layout/cycle2"/>
    <dgm:cxn modelId="{5F74AA64-26BF-4F25-88B3-FECFB8EC2EF4}" type="presOf" srcId="{23529D65-0B0C-4B28-8160-9C23C1A2006A}" destId="{E4FDBA02-3C00-4417-A0D3-36870E191FC1}" srcOrd="1" destOrd="0" presId="urn:microsoft.com/office/officeart/2005/8/layout/cycle2"/>
    <dgm:cxn modelId="{C0648334-C481-436A-A79C-BE9F8977EFC2}" type="presOf" srcId="{9D020FC5-32FF-4729-83AB-DDFD1329EC91}" destId="{B59120D2-8C5A-4585-BFAB-227760E6C376}" srcOrd="0" destOrd="0" presId="urn:microsoft.com/office/officeart/2005/8/layout/cycle2"/>
    <dgm:cxn modelId="{6F063A16-152B-4475-9634-48CF86BE1011}" srcId="{EBBFB315-0982-41F2-8011-0579BF285F76}" destId="{F83B71F6-D2E4-4E57-A121-1D44024DB730}" srcOrd="0" destOrd="0" parTransId="{DD2BF6E1-4121-46AC-A566-A71FED3BE6F7}" sibTransId="{AB87211B-A060-49AD-91C8-306EED1EB143}"/>
    <dgm:cxn modelId="{126C63F6-EBAB-484B-B2A7-B68E9C95828B}" type="presOf" srcId="{EBBFB315-0982-41F2-8011-0579BF285F76}" destId="{01A40BC9-6ADD-4452-89F4-EA6994EB6C8F}" srcOrd="0" destOrd="0" presId="urn:microsoft.com/office/officeart/2005/8/layout/cycle2"/>
    <dgm:cxn modelId="{2ED9E179-9427-4A21-BA3C-24865B68F884}" type="presParOf" srcId="{01A40BC9-6ADD-4452-89F4-EA6994EB6C8F}" destId="{AC07BF68-7319-463E-91EF-0DFB7E01CCE3}" srcOrd="0" destOrd="0" presId="urn:microsoft.com/office/officeart/2005/8/layout/cycle2"/>
    <dgm:cxn modelId="{1EF3F7AD-0A3E-4B49-A4FA-F91AA6A12051}" type="presParOf" srcId="{01A40BC9-6ADD-4452-89F4-EA6994EB6C8F}" destId="{AF7ED892-D23D-4E6D-9327-7E3977D0C61A}" srcOrd="1" destOrd="0" presId="urn:microsoft.com/office/officeart/2005/8/layout/cycle2"/>
    <dgm:cxn modelId="{D3A5D774-E1E9-4182-8E55-6ACE35482B96}" type="presParOf" srcId="{AF7ED892-D23D-4E6D-9327-7E3977D0C61A}" destId="{BE5C418E-F8F5-4620-8447-E816F204D88A}" srcOrd="0" destOrd="0" presId="urn:microsoft.com/office/officeart/2005/8/layout/cycle2"/>
    <dgm:cxn modelId="{7EF78E7A-6F7C-44FF-AFA8-CA1CBF653445}" type="presParOf" srcId="{01A40BC9-6ADD-4452-89F4-EA6994EB6C8F}" destId="{6D436F9E-0163-4E28-959D-D2E57B4CC80D}" srcOrd="2" destOrd="0" presId="urn:microsoft.com/office/officeart/2005/8/layout/cycle2"/>
    <dgm:cxn modelId="{2C21CFAC-8F87-4451-8EEE-025F9ABBC3F2}" type="presParOf" srcId="{01A40BC9-6ADD-4452-89F4-EA6994EB6C8F}" destId="{B59120D2-8C5A-4585-BFAB-227760E6C376}" srcOrd="3" destOrd="0" presId="urn:microsoft.com/office/officeart/2005/8/layout/cycle2"/>
    <dgm:cxn modelId="{B04D6ED8-4D07-485D-89E1-CB12E0680E83}" type="presParOf" srcId="{B59120D2-8C5A-4585-BFAB-227760E6C376}" destId="{42E7F099-E543-4314-9465-654E51C4F8E6}" srcOrd="0" destOrd="0" presId="urn:microsoft.com/office/officeart/2005/8/layout/cycle2"/>
    <dgm:cxn modelId="{E0C33BE0-9C4D-447C-AC8C-17083E51667B}" type="presParOf" srcId="{01A40BC9-6ADD-4452-89F4-EA6994EB6C8F}" destId="{00FEA44F-8519-47D6-A081-A4A02D5D747E}" srcOrd="4" destOrd="0" presId="urn:microsoft.com/office/officeart/2005/8/layout/cycle2"/>
    <dgm:cxn modelId="{D5FAC60F-D9AD-4390-9EC1-01C46E01250A}" type="presParOf" srcId="{01A40BC9-6ADD-4452-89F4-EA6994EB6C8F}" destId="{FD669FE3-4649-491F-94A9-EF1BE181BE60}" srcOrd="5" destOrd="0" presId="urn:microsoft.com/office/officeart/2005/8/layout/cycle2"/>
    <dgm:cxn modelId="{212BB5F1-08DF-4007-BFB4-33F79BE40861}" type="presParOf" srcId="{FD669FE3-4649-491F-94A9-EF1BE181BE60}" destId="{E4FDBA02-3C00-4417-A0D3-36870E191FC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2DB3F-AADF-4D3F-9C3B-D784A091DEE0}">
      <dsp:nvSpPr>
        <dsp:cNvPr id="0" name=""/>
        <dsp:cNvSpPr/>
      </dsp:nvSpPr>
      <dsp:spPr>
        <a:xfrm>
          <a:off x="2892699" y="2240200"/>
          <a:ext cx="2355528" cy="16297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>
              <a:latin typeface="NikoshBAN" pitchFamily="2" charset="0"/>
              <a:cs typeface="NikoshBAN" pitchFamily="2" charset="0"/>
            </a:rPr>
            <a:t>ঋতুর</a:t>
          </a:r>
          <a:r>
            <a:rPr lang="en-US" sz="41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>
              <a:latin typeface="NikoshBAN" pitchFamily="2" charset="0"/>
              <a:cs typeface="NikoshBAN" pitchFamily="2" charset="0"/>
            </a:rPr>
            <a:t>নাম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3237658" y="2478868"/>
        <a:ext cx="1665610" cy="1152392"/>
      </dsp:txXfrm>
    </dsp:sp>
    <dsp:sp modelId="{6C5C680F-9716-4370-9867-A0A56B209902}">
      <dsp:nvSpPr>
        <dsp:cNvPr id="0" name=""/>
        <dsp:cNvSpPr/>
      </dsp:nvSpPr>
      <dsp:spPr>
        <a:xfrm rot="15973858">
          <a:off x="3843894" y="2061111"/>
          <a:ext cx="324553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324553" y="180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98057" y="2071005"/>
        <a:ext cx="16227" cy="16227"/>
      </dsp:txXfrm>
    </dsp:sp>
    <dsp:sp modelId="{758087D4-CE93-4266-B7B9-8B722A546124}">
      <dsp:nvSpPr>
        <dsp:cNvPr id="0" name=""/>
        <dsp:cNvSpPr/>
      </dsp:nvSpPr>
      <dsp:spPr>
        <a:xfrm>
          <a:off x="2737555" y="-22555"/>
          <a:ext cx="2388204" cy="19411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latin typeface="NikoshBAN" pitchFamily="2" charset="0"/>
              <a:cs typeface="NikoshBAN" pitchFamily="2" charset="0"/>
            </a:rPr>
            <a:t>গ্রীষ্মকাল</a:t>
          </a:r>
          <a:r>
            <a:rPr lang="bn-IN" sz="4000" kern="1200" dirty="0"/>
            <a:t> </a:t>
          </a:r>
        </a:p>
      </dsp:txBody>
      <dsp:txXfrm>
        <a:off x="3087299" y="261718"/>
        <a:ext cx="1688716" cy="1372591"/>
      </dsp:txXfrm>
    </dsp:sp>
    <dsp:sp modelId="{01BD1072-8694-4F64-9A38-BFED8BEDED32}">
      <dsp:nvSpPr>
        <dsp:cNvPr id="0" name=""/>
        <dsp:cNvSpPr/>
      </dsp:nvSpPr>
      <dsp:spPr>
        <a:xfrm rot="19817941">
          <a:off x="4934307" y="2349363"/>
          <a:ext cx="683530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683530" y="180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58983" y="2350282"/>
        <a:ext cx="34176" cy="34176"/>
      </dsp:txXfrm>
    </dsp:sp>
    <dsp:sp modelId="{6D7743BF-B517-434C-9384-790FA0E8FD91}">
      <dsp:nvSpPr>
        <dsp:cNvPr id="0" name=""/>
        <dsp:cNvSpPr/>
      </dsp:nvSpPr>
      <dsp:spPr>
        <a:xfrm>
          <a:off x="5278988" y="591467"/>
          <a:ext cx="2741203" cy="1984862"/>
        </a:xfrm>
        <a:prstGeom prst="ellipse">
          <a:avLst/>
        </a:prstGeom>
        <a:solidFill>
          <a:schemeClr val="accent4">
            <a:hueOff val="-171439"/>
            <a:satOff val="11423"/>
            <a:lumOff val="3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>
              <a:latin typeface="NikoshBAN" pitchFamily="2" charset="0"/>
              <a:cs typeface="NikoshBAN" pitchFamily="2" charset="0"/>
            </a:rPr>
            <a:t>বর্ষাকাল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5680428" y="882143"/>
        <a:ext cx="1938323" cy="1403510"/>
      </dsp:txXfrm>
    </dsp:sp>
    <dsp:sp modelId="{6BE338DE-F99A-4370-ABC1-2B28F6C7B2FA}">
      <dsp:nvSpPr>
        <dsp:cNvPr id="0" name=""/>
        <dsp:cNvSpPr/>
      </dsp:nvSpPr>
      <dsp:spPr>
        <a:xfrm rot="967165">
          <a:off x="5147633" y="3418892"/>
          <a:ext cx="488101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488101" y="180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79481" y="3424697"/>
        <a:ext cx="24405" cy="24405"/>
      </dsp:txXfrm>
    </dsp:sp>
    <dsp:sp modelId="{BE5C1CD2-B8B6-473E-86DE-9E317007257F}">
      <dsp:nvSpPr>
        <dsp:cNvPr id="0" name=""/>
        <dsp:cNvSpPr/>
      </dsp:nvSpPr>
      <dsp:spPr>
        <a:xfrm>
          <a:off x="5541931" y="2862158"/>
          <a:ext cx="2603263" cy="1988676"/>
        </a:xfrm>
        <a:prstGeom prst="ellipse">
          <a:avLst/>
        </a:prstGeom>
        <a:solidFill>
          <a:schemeClr val="accent4">
            <a:hueOff val="-342878"/>
            <a:satOff val="22846"/>
            <a:lumOff val="6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>
              <a:latin typeface="NikoshBAN" pitchFamily="2" charset="0"/>
              <a:cs typeface="NikoshBAN" pitchFamily="2" charset="0"/>
            </a:rPr>
            <a:t>শরৎকাল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5923170" y="3153393"/>
        <a:ext cx="1840785" cy="1406206"/>
      </dsp:txXfrm>
    </dsp:sp>
    <dsp:sp modelId="{2051218F-E19A-4891-8DBF-4306D91808D8}">
      <dsp:nvSpPr>
        <dsp:cNvPr id="0" name=""/>
        <dsp:cNvSpPr/>
      </dsp:nvSpPr>
      <dsp:spPr>
        <a:xfrm rot="5426033">
          <a:off x="3844441" y="4070103"/>
          <a:ext cx="436398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436398" y="180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1731" y="4077200"/>
        <a:ext cx="21819" cy="21819"/>
      </dsp:txXfrm>
    </dsp:sp>
    <dsp:sp modelId="{AC22B24E-2A8C-4EE6-819F-44F262515BC8}">
      <dsp:nvSpPr>
        <dsp:cNvPr id="0" name=""/>
        <dsp:cNvSpPr/>
      </dsp:nvSpPr>
      <dsp:spPr>
        <a:xfrm>
          <a:off x="2735849" y="4306294"/>
          <a:ext cx="2637585" cy="1676208"/>
        </a:xfrm>
        <a:prstGeom prst="ellipse">
          <a:avLst/>
        </a:prstGeom>
        <a:solidFill>
          <a:schemeClr val="accent4">
            <a:hueOff val="-514316"/>
            <a:satOff val="34269"/>
            <a:lumOff val="10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>
              <a:latin typeface="NikoshBAN" pitchFamily="2" charset="0"/>
              <a:cs typeface="NikoshBAN" pitchFamily="2" charset="0"/>
            </a:rPr>
            <a:t>হেমন্তকাল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3122114" y="4551769"/>
        <a:ext cx="1865055" cy="1185258"/>
      </dsp:txXfrm>
    </dsp:sp>
    <dsp:sp modelId="{C0850D18-EA90-4D84-9872-CA11AF3F66C9}">
      <dsp:nvSpPr>
        <dsp:cNvPr id="0" name=""/>
        <dsp:cNvSpPr/>
      </dsp:nvSpPr>
      <dsp:spPr>
        <a:xfrm rot="9571626">
          <a:off x="2499164" y="3520604"/>
          <a:ext cx="552252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552252" y="180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1484" y="3524805"/>
        <a:ext cx="27612" cy="27612"/>
      </dsp:txXfrm>
    </dsp:sp>
    <dsp:sp modelId="{3F834F27-F2A9-4168-AFA0-8850C175B437}">
      <dsp:nvSpPr>
        <dsp:cNvPr id="0" name=""/>
        <dsp:cNvSpPr/>
      </dsp:nvSpPr>
      <dsp:spPr>
        <a:xfrm>
          <a:off x="0" y="3126631"/>
          <a:ext cx="2669381" cy="1899644"/>
        </a:xfrm>
        <a:prstGeom prst="ellipse">
          <a:avLst/>
        </a:prstGeom>
        <a:solidFill>
          <a:schemeClr val="accent4">
            <a:hueOff val="-685755"/>
            <a:satOff val="45692"/>
            <a:lumOff val="13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শীতকাল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90922" y="3404827"/>
        <a:ext cx="1887537" cy="1343252"/>
      </dsp:txXfrm>
    </dsp:sp>
    <dsp:sp modelId="{C6F285DA-DD77-4AA7-BCC4-08751DFF2B5F}">
      <dsp:nvSpPr>
        <dsp:cNvPr id="0" name=""/>
        <dsp:cNvSpPr/>
      </dsp:nvSpPr>
      <dsp:spPr>
        <a:xfrm rot="12662564">
          <a:off x="2074284" y="2194628"/>
          <a:ext cx="1193019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1193019" y="1800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40968" y="2182811"/>
        <a:ext cx="59650" cy="59650"/>
      </dsp:txXfrm>
    </dsp:sp>
    <dsp:sp modelId="{CE7C9234-4013-42BF-9B3F-F0A1923C0EB8}">
      <dsp:nvSpPr>
        <dsp:cNvPr id="0" name=""/>
        <dsp:cNvSpPr/>
      </dsp:nvSpPr>
      <dsp:spPr>
        <a:xfrm>
          <a:off x="0" y="481593"/>
          <a:ext cx="2455039" cy="1724741"/>
        </a:xfrm>
        <a:prstGeom prst="ellipse">
          <a:avLst/>
        </a:prstGeom>
        <a:solidFill>
          <a:schemeClr val="accent4">
            <a:hueOff val="-857194"/>
            <a:satOff val="57115"/>
            <a:lumOff val="17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বসন্তকাল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59532" y="734175"/>
        <a:ext cx="1735975" cy="1219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BF68-7319-463E-91EF-0DFB7E01CCE3}">
      <dsp:nvSpPr>
        <dsp:cNvPr id="0" name=""/>
        <dsp:cNvSpPr/>
      </dsp:nvSpPr>
      <dsp:spPr>
        <a:xfrm>
          <a:off x="3083718" y="956"/>
          <a:ext cx="1960562" cy="1960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>
              <a:latin typeface="NikoshBAN" pitchFamily="2" charset="0"/>
              <a:cs typeface="NikoshBAN" pitchFamily="2" charset="0"/>
            </a:rPr>
            <a:t>গ্রীষ্মকাল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3370836" y="288074"/>
        <a:ext cx="1386326" cy="1386326"/>
      </dsp:txXfrm>
    </dsp:sp>
    <dsp:sp modelId="{AF7ED892-D23D-4E6D-9327-7E3977D0C61A}">
      <dsp:nvSpPr>
        <dsp:cNvPr id="0" name=""/>
        <dsp:cNvSpPr/>
      </dsp:nvSpPr>
      <dsp:spPr>
        <a:xfrm rot="3600000">
          <a:off x="4531975" y="1913115"/>
          <a:ext cx="522116" cy="661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571134" y="1977628"/>
        <a:ext cx="365481" cy="397013"/>
      </dsp:txXfrm>
    </dsp:sp>
    <dsp:sp modelId="{6D436F9E-0163-4E28-959D-D2E57B4CC80D}">
      <dsp:nvSpPr>
        <dsp:cNvPr id="0" name=""/>
        <dsp:cNvSpPr/>
      </dsp:nvSpPr>
      <dsp:spPr>
        <a:xfrm>
          <a:off x="4556562" y="2551997"/>
          <a:ext cx="1960562" cy="1960562"/>
        </a:xfrm>
        <a:prstGeom prst="ellipse">
          <a:avLst/>
        </a:prstGeom>
        <a:solidFill>
          <a:schemeClr val="accent4">
            <a:hueOff val="-428597"/>
            <a:satOff val="28557"/>
            <a:lumOff val="8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>
              <a:latin typeface="NikoshBAN" pitchFamily="2" charset="0"/>
              <a:cs typeface="NikoshBAN" pitchFamily="2" charset="0"/>
            </a:rPr>
            <a:t>শীতকাল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4843680" y="2839115"/>
        <a:ext cx="1386326" cy="1386326"/>
      </dsp:txXfrm>
    </dsp:sp>
    <dsp:sp modelId="{B59120D2-8C5A-4585-BFAB-227760E6C376}">
      <dsp:nvSpPr>
        <dsp:cNvPr id="0" name=""/>
        <dsp:cNvSpPr/>
      </dsp:nvSpPr>
      <dsp:spPr>
        <a:xfrm rot="10816472">
          <a:off x="3859277" y="3194575"/>
          <a:ext cx="492759" cy="661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28597"/>
            <a:satOff val="28557"/>
            <a:lumOff val="8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4007104" y="3327267"/>
        <a:ext cx="344931" cy="397013"/>
      </dsp:txXfrm>
    </dsp:sp>
    <dsp:sp modelId="{00FEA44F-8519-47D6-A081-A4A02D5D747E}">
      <dsp:nvSpPr>
        <dsp:cNvPr id="0" name=""/>
        <dsp:cNvSpPr/>
      </dsp:nvSpPr>
      <dsp:spPr>
        <a:xfrm>
          <a:off x="1666298" y="2538148"/>
          <a:ext cx="1960562" cy="1960562"/>
        </a:xfrm>
        <a:prstGeom prst="ellipse">
          <a:avLst/>
        </a:prstGeom>
        <a:solidFill>
          <a:schemeClr val="accent4">
            <a:hueOff val="-857194"/>
            <a:satOff val="57115"/>
            <a:lumOff val="17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>
              <a:latin typeface="NikoshBAN" pitchFamily="2" charset="0"/>
              <a:cs typeface="NikoshBAN" pitchFamily="2" charset="0"/>
            </a:rPr>
            <a:t>বর্ষাকাল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1953416" y="2825266"/>
        <a:ext cx="1386326" cy="1386326"/>
      </dsp:txXfrm>
    </dsp:sp>
    <dsp:sp modelId="{FD669FE3-4649-491F-94A9-EF1BE181BE60}">
      <dsp:nvSpPr>
        <dsp:cNvPr id="0" name=""/>
        <dsp:cNvSpPr/>
      </dsp:nvSpPr>
      <dsp:spPr>
        <a:xfrm rot="17951414">
          <a:off x="3097757" y="1931372"/>
          <a:ext cx="501226" cy="661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857194"/>
            <a:satOff val="57115"/>
            <a:lumOff val="1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136273" y="2129346"/>
        <a:ext cx="350858" cy="397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0D7C-401B-4F89-84A2-BD521FB912A9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E094E-7326-48D1-8E0C-FA636D57E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E094E-7326-48D1-8E0C-FA636D57E2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E094E-7326-48D1-8E0C-FA636D57E2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E094E-7326-48D1-8E0C-FA636D57E2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7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14E4ED-DD64-4AB0-B741-F937F5166CA8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40D631-87B1-40BA-ACAA-3248900254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882065"/>
            <a:ext cx="7218219" cy="4883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449421" y="977907"/>
            <a:ext cx="1024617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8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8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8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8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2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103" y="5809957"/>
            <a:ext cx="7976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এভাবে ভাদ্র-আশ্বিন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10" y="309489"/>
            <a:ext cx="9566031" cy="53316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685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197" y="5725552"/>
            <a:ext cx="1066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তার পরে কার্তিক ও অগ্রহায়ণ মাস দুটি নিয়ে হেমন্তকাল।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154747"/>
            <a:ext cx="9594167" cy="54019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536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7" y="5992839"/>
            <a:ext cx="916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পৌষ আর মাঘ মাস হলো শীতকাল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211016"/>
            <a:ext cx="9495692" cy="57818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953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720" y="5803339"/>
            <a:ext cx="789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ফাল্গুন ও চৈত্র এ দু মাস বসন্তকাল।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8" y="154745"/>
            <a:ext cx="9720775" cy="55848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029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006699"/>
              </p:ext>
            </p:extLst>
          </p:nvPr>
        </p:nvGraphicFramePr>
        <p:xfrm>
          <a:off x="2096085" y="112543"/>
          <a:ext cx="8145195" cy="591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3045" y="6027004"/>
            <a:ext cx="1107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এরকমভাবে ছয়টি ঋতুই প্রত্যেক বছর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আসা-যাওয়া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52DB3F-AADF-4D3F-9C3B-D784A091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4C52DB3F-AADF-4D3F-9C3B-D784A091D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C52DB3F-AADF-4D3F-9C3B-D784A091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4C52DB3F-AADF-4D3F-9C3B-D784A091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5C680F-9716-4370-9867-A0A56B209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C5C680F-9716-4370-9867-A0A56B209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C5C680F-9716-4370-9867-A0A56B209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C5C680F-9716-4370-9867-A0A56B209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8087D4-CE93-4266-B7B9-8B722A546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58087D4-CE93-4266-B7B9-8B722A546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58087D4-CE93-4266-B7B9-8B722A546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58087D4-CE93-4266-B7B9-8B722A546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BD1072-8694-4F64-9A38-BFED8BEDE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1BD1072-8694-4F64-9A38-BFED8BEDE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1BD1072-8694-4F64-9A38-BFED8BEDE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1BD1072-8694-4F64-9A38-BFED8BEDE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743BF-B517-434C-9384-790FA0E8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6D7743BF-B517-434C-9384-790FA0E8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6D7743BF-B517-434C-9384-790FA0E8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6D7743BF-B517-434C-9384-790FA0E8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E338DE-F99A-4370-ABC1-2B28F6C7B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6BE338DE-F99A-4370-ABC1-2B28F6C7B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6BE338DE-F99A-4370-ABC1-2B28F6C7B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6BE338DE-F99A-4370-ABC1-2B28F6C7B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C1CD2-B8B6-473E-86DE-9E3170072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BE5C1CD2-B8B6-473E-86DE-9E3170072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BE5C1CD2-B8B6-473E-86DE-9E3170072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BE5C1CD2-B8B6-473E-86DE-9E3170072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51218F-E19A-4891-8DBF-4306D9180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2051218F-E19A-4891-8DBF-4306D9180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051218F-E19A-4891-8DBF-4306D9180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2051218F-E19A-4891-8DBF-4306D9180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22B24E-2A8C-4EE6-819F-44F262515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C22B24E-2A8C-4EE6-819F-44F262515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C22B24E-2A8C-4EE6-819F-44F262515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C22B24E-2A8C-4EE6-819F-44F262515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850D18-EA90-4D84-9872-CA11AF3F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C0850D18-EA90-4D84-9872-CA11AF3F6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C0850D18-EA90-4D84-9872-CA11AF3F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C0850D18-EA90-4D84-9872-CA11AF3F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834F27-F2A9-4168-AFA0-8850C175B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3F834F27-F2A9-4168-AFA0-8850C175B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3F834F27-F2A9-4168-AFA0-8850C175B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3F834F27-F2A9-4168-AFA0-8850C175B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F285DA-DD77-4AA7-BCC4-08751DFF2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C6F285DA-DD77-4AA7-BCC4-08751DFF2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C6F285DA-DD77-4AA7-BCC4-08751DFF2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C6F285DA-DD77-4AA7-BCC4-08751DFF2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C9234-4013-42BF-9B3F-F0A1923C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CE7C9234-4013-42BF-9B3F-F0A1923C0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CE7C9234-4013-42BF-9B3F-F0A1923C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CE7C9234-4013-42BF-9B3F-F0A1923C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900" y="5387928"/>
            <a:ext cx="11451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পৃথিবীর সব দেশে কিন্তু দু মাসে একটি ঋতু হয় না।অনেক দেশে দুটি কি তিনটি ঋতু দেখা যায়। খুব বেশি হলে চারটি ঋতু।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28492303"/>
              </p:ext>
            </p:extLst>
          </p:nvPr>
        </p:nvGraphicFramePr>
        <p:xfrm>
          <a:off x="2032000" y="719667"/>
          <a:ext cx="8128000" cy="451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70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657" y="5964702"/>
            <a:ext cx="11240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আমাদের প্রতিটি ঋতুতে প্রকৃতির রয়েছে নতুন নতুন সাজ।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" y="3134132"/>
            <a:ext cx="3921137" cy="2830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89" y="212837"/>
            <a:ext cx="3772991" cy="2743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90" y="3134131"/>
            <a:ext cx="3772989" cy="283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01" y="3134132"/>
            <a:ext cx="3904251" cy="2830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" y="212836"/>
            <a:ext cx="3921136" cy="2743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01" y="212837"/>
            <a:ext cx="3904251" cy="27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8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41" y="590844"/>
            <a:ext cx="4881491" cy="575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Wave 2"/>
          <p:cNvSpPr/>
          <p:nvPr/>
        </p:nvSpPr>
        <p:spPr>
          <a:xfrm>
            <a:off x="253219" y="1547446"/>
            <a:ext cx="3910819" cy="2124222"/>
          </a:xfrm>
          <a:prstGeom prst="wav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1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5059" y="344658"/>
            <a:ext cx="637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      </a:t>
            </a:r>
            <a:endParaRPr lang="en-US" sz="4000" dirty="0"/>
          </a:p>
        </p:txBody>
      </p:sp>
      <p:sp>
        <p:nvSpPr>
          <p:cNvPr id="7" name="Cloud 6"/>
          <p:cNvSpPr/>
          <p:nvPr/>
        </p:nvSpPr>
        <p:spPr>
          <a:xfrm>
            <a:off x="3545060" y="344658"/>
            <a:ext cx="4811149" cy="1165086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 শব্দের ধারণা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093" y="2029469"/>
            <a:ext cx="209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ষড়ঋতু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75316" y="2189571"/>
            <a:ext cx="1139483" cy="37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80562" y="1751504"/>
            <a:ext cx="2433711" cy="12942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ছয়টি ঋতু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990" y="3780005"/>
            <a:ext cx="173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75316" y="3956977"/>
            <a:ext cx="1139483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3121640"/>
            <a:ext cx="3799744" cy="23785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56209" y="3708398"/>
            <a:ext cx="2504049" cy="851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বৃষ্টির সময়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1176" y="5880295"/>
            <a:ext cx="187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75314" y="6026901"/>
            <a:ext cx="1139483" cy="338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56209" y="5310136"/>
            <a:ext cx="2757268" cy="1582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গরমকাল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5" grpId="0" animBg="1"/>
      <p:bldP spid="6" grpId="0"/>
      <p:bldP spid="9" grpId="0" animBg="1"/>
      <p:bldP spid="11" grpId="0" animBg="1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90" y="2853778"/>
            <a:ext cx="1403247" cy="81817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9765" y="2853779"/>
            <a:ext cx="1450727" cy="8181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0679" y="2853777"/>
            <a:ext cx="1323260" cy="818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4128" y="2853777"/>
            <a:ext cx="1329363" cy="818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3870" y="2964068"/>
            <a:ext cx="94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bn-IN" sz="4000" dirty="0"/>
              <a:t>,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287007" y="2964068"/>
            <a:ext cx="152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শ্রেষ্ঠ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0265" y="318868"/>
            <a:ext cx="8366743" cy="860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যুক্তবর্ণ দিয়ে নতুন শব্দ গঠন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9373" y="4931874"/>
            <a:ext cx="6529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বৈশাখ ও জ্যৈষ্ঠ মাস দুটি হলো গ্রীষ্মকাল।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0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4571" y="2304290"/>
            <a:ext cx="58881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মুহাম্মদ শহিদুজ্জামান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বহরপুর সরকারি প্রাথমিক বিদ্যালয়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বালিয়াকান্দি, রাজবাড়ি ।</a:t>
            </a:r>
          </a:p>
          <a:p>
            <a:pPr algn="ctr"/>
            <a:r>
              <a:rPr lang="bn-BD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msbaliakandi@gmail.com</a:t>
            </a:r>
            <a:r>
              <a:rPr lang="bn-BD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327947" y="231648"/>
            <a:ext cx="5413248" cy="146304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1" y="2242802"/>
            <a:ext cx="3656302" cy="3662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632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466" y="1092901"/>
            <a:ext cx="1403247" cy="7925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0150" y="1092904"/>
            <a:ext cx="1450727" cy="7925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9202" y="1092901"/>
            <a:ext cx="1322807" cy="79259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0607" y="1092903"/>
            <a:ext cx="1357503" cy="7574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র-ফলা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0151" y="2227718"/>
            <a:ext cx="1491180" cy="8133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0510" y="2227718"/>
            <a:ext cx="1341285" cy="8133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2221" y="2227718"/>
            <a:ext cx="1325889" cy="8133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0908" y="1180137"/>
            <a:ext cx="2264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গ্রাম,অগ্রহায়ণ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2939" y="2227719"/>
            <a:ext cx="1693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ভষ্ম,ভীষ্ম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5215" y="4268750"/>
            <a:ext cx="4614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গ্রীষ্মকে মধুমাস বলা হয়।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6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42529" y="1526638"/>
            <a:ext cx="1750505" cy="7782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28697" y="1526636"/>
            <a:ext cx="1491180" cy="778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47592" y="1526636"/>
            <a:ext cx="1315771" cy="77821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85393" y="1526636"/>
            <a:ext cx="1327672" cy="77821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690312" y="1561803"/>
            <a:ext cx="2419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শান্ত,শান্তি</a:t>
            </a:r>
            <a:r>
              <a:rPr lang="en-US" sz="40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3411" y="2940149"/>
            <a:ext cx="887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ফাল্গুন ও চৈত্র এ দু মাস বসন্তকাল।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6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80322"/>
              </p:ext>
            </p:extLst>
          </p:nvPr>
        </p:nvGraphicFramePr>
        <p:xfrm>
          <a:off x="1913206" y="1873216"/>
          <a:ext cx="7960752" cy="3259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1">
                  <a:extLst>
                    <a:ext uri="{9D8B030D-6E8A-4147-A177-3AD203B41FA5}">
                      <a16:colId xmlns:a16="http://schemas.microsoft.com/office/drawing/2014/main" xmlns="" val="3352769922"/>
                    </a:ext>
                  </a:extLst>
                </a:gridCol>
                <a:gridCol w="5583311">
                  <a:extLst>
                    <a:ext uri="{9D8B030D-6E8A-4147-A177-3AD203B41FA5}">
                      <a16:colId xmlns:a16="http://schemas.microsoft.com/office/drawing/2014/main" xmlns="" val="587994729"/>
                    </a:ext>
                  </a:extLst>
                </a:gridCol>
              </a:tblGrid>
              <a:tr h="729307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bn-IN" sz="4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bn-IN" sz="40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  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bn-IN" sz="4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3359241"/>
                  </a:ext>
                </a:extLst>
              </a:tr>
              <a:tr h="745588">
                <a:tc>
                  <a:txBody>
                    <a:bodyPr/>
                    <a:lstStyle/>
                    <a:p>
                      <a:r>
                        <a:rPr lang="bn-IN" sz="3600" dirty="0"/>
                        <a:t>      </a:t>
                      </a:r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সবুজ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ষ্ম,ন্ত,ষ্ঠ যুক্তবর্ণগুলো</a:t>
                      </a:r>
                      <a:r>
                        <a:rPr lang="bn-IN" sz="3600" baseline="0" dirty="0">
                          <a:latin typeface="NikoshBAN" pitchFamily="2" charset="0"/>
                          <a:cs typeface="NikoshBAN" pitchFamily="2" charset="0"/>
                        </a:rPr>
                        <a:t> দিয়ে দুটি করে শব্দ তৈরি কর।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653574"/>
                  </a:ext>
                </a:extLst>
              </a:tr>
              <a:tr h="618978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নীল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বারো</a:t>
                      </a:r>
                      <a:r>
                        <a:rPr lang="bn-IN" sz="3600" baseline="0" dirty="0">
                          <a:latin typeface="NikoshBAN" pitchFamily="2" charset="0"/>
                          <a:cs typeface="NikoshBAN" pitchFamily="2" charset="0"/>
                        </a:rPr>
                        <a:t> মাসের নাম লেখ।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803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লাল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 ছয়টি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 ঋতুর নাম লেখ।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2956639"/>
                  </a:ext>
                </a:extLst>
              </a:tr>
            </a:tbl>
          </a:graphicData>
        </a:graphic>
      </p:graphicFrame>
      <p:sp>
        <p:nvSpPr>
          <p:cNvPr id="16" name="6-Point Star 15"/>
          <p:cNvSpPr/>
          <p:nvPr/>
        </p:nvSpPr>
        <p:spPr>
          <a:xfrm>
            <a:off x="3009704" y="2"/>
            <a:ext cx="5767755" cy="1505243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1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4487594" y="239151"/>
            <a:ext cx="3235569" cy="1674056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্ন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8807" y="2912013"/>
            <a:ext cx="10114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১। বাংলাদেশে কয়টি ঋতু আসে যায়?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২। বাংলা বারো মাসের নাম কি কি ?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৩। কোন কোন মাস নিয়ে কোন কোন ঋতু হয়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5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3" y="415638"/>
            <a:ext cx="9518073" cy="4835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00545" y="5371098"/>
            <a:ext cx="10695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অনেক অনেক ধন্যবাদ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4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925" y="829994"/>
            <a:ext cx="100865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চিতি</a:t>
            </a:r>
            <a:r>
              <a:rPr lang="en-US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শ্রেণি:চ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তু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পাঠ্যাংশ:ষড়ঋতূর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…………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চেহারা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৪৫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0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501" y="283289"/>
            <a:ext cx="893298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/>
              <a:t>     </a:t>
            </a:r>
            <a:r>
              <a:rPr lang="en-US" sz="8000" dirty="0"/>
              <a:t> </a:t>
            </a:r>
            <a:r>
              <a:rPr lang="bn-IN" sz="8000" dirty="0"/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1.1.1যুক্তব্য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ঞ্জন স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হযোগে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1.2.1.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1.1.2.যুক্তব্য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ঞ্জন সহযোগে তৈরি শব্দযুক্ত বাক্য স্পষ্ট ও শুদ্ধভাবে বলতে পারবে।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2.7.1.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1.3.1.যুক্তাক্ষর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1.3.2.যুক্তাক্ষর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6168" y="283289"/>
            <a:ext cx="36616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4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4" y="936056"/>
            <a:ext cx="3446000" cy="2375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4" t="-594" r="1010" b="-594"/>
          <a:stretch/>
        </p:blipFill>
        <p:spPr>
          <a:xfrm>
            <a:off x="4421595" y="960941"/>
            <a:ext cx="3473501" cy="2350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68582" y="7441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চল আমরা কিছু ছবি দেখি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21" y="936054"/>
            <a:ext cx="3503397" cy="2350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94" y="3588327"/>
            <a:ext cx="3473501" cy="2784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021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7" y="152400"/>
            <a:ext cx="6456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আজকের পাঠ- 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45" y="1210055"/>
            <a:ext cx="8689273" cy="53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9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14401" y="225587"/>
            <a:ext cx="10695709" cy="5512102"/>
            <a:chOff x="77428" y="111776"/>
            <a:chExt cx="11866565" cy="57518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28" y="3033071"/>
              <a:ext cx="3921137" cy="28305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003" y="111776"/>
              <a:ext cx="3772990" cy="274396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003" y="3033071"/>
              <a:ext cx="3772989" cy="28305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401" y="3033071"/>
              <a:ext cx="3904251" cy="283057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29" y="111777"/>
              <a:ext cx="3921136" cy="27439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401" y="111776"/>
              <a:ext cx="3904251" cy="274396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156937" y="5890954"/>
            <a:ext cx="544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4387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015" y="4994032"/>
            <a:ext cx="5106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প্রতি দুমাসে হয় একটি ঋতু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733" y="5569509"/>
            <a:ext cx="8440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যেমন বৈশাখ ও জ্যৈষ্ঠ মাস দুটি হলো গ্রীষ্মকাল</a:t>
            </a:r>
            <a:r>
              <a:rPr lang="bn-IN" sz="4400" dirty="0"/>
              <a:t>।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3" y="140596"/>
            <a:ext cx="8257736" cy="4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8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983" y="5751767"/>
            <a:ext cx="8901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আষাঢ়-শ্রাবণ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03" y="180109"/>
            <a:ext cx="8432748" cy="54469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868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905</TotalTime>
  <Words>343</Words>
  <Application>Microsoft Office PowerPoint</Application>
  <PresentationFormat>Custom</PresentationFormat>
  <Paragraphs>100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158</cp:revision>
  <dcterms:created xsi:type="dcterms:W3CDTF">2018-02-07T10:09:38Z</dcterms:created>
  <dcterms:modified xsi:type="dcterms:W3CDTF">2020-07-24T17:34:52Z</dcterms:modified>
</cp:coreProperties>
</file>