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77D56-D489-4439-8F62-9622D83BFA06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18DC9-C051-4FBB-9FD4-F2A65567B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18DC9-C051-4FBB-9FD4-F2A65567B50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0186E-A009-4CAC-8621-B742A133D08D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0258E40-D5EC-4756-9A19-5CDCE4E0CD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0186E-A009-4CAC-8621-B742A133D08D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58E40-D5EC-4756-9A19-5CDCE4E0CD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0186E-A009-4CAC-8621-B742A133D08D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58E40-D5EC-4756-9A19-5CDCE4E0CD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0186E-A009-4CAC-8621-B742A133D08D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0258E40-D5EC-4756-9A19-5CDCE4E0CD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0186E-A009-4CAC-8621-B742A133D08D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58E40-D5EC-4756-9A19-5CDCE4E0CD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0186E-A009-4CAC-8621-B742A133D08D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58E40-D5EC-4756-9A19-5CDCE4E0CD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0186E-A009-4CAC-8621-B742A133D08D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0258E40-D5EC-4756-9A19-5CDCE4E0CD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0186E-A009-4CAC-8621-B742A133D08D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58E40-D5EC-4756-9A19-5CDCE4E0CD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0186E-A009-4CAC-8621-B742A133D08D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58E40-D5EC-4756-9A19-5CDCE4E0CD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0186E-A009-4CAC-8621-B742A133D08D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58E40-D5EC-4756-9A19-5CDCE4E0CD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0186E-A009-4CAC-8621-B742A133D08D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58E40-D5EC-4756-9A19-5CDCE4E0CD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B60186E-A009-4CAC-8621-B742A133D08D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0258E40-D5EC-4756-9A19-5CDCE4E0CD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7.xml"/><Relationship Id="rId18" Type="http://schemas.openxmlformats.org/officeDocument/2006/relationships/image" Target="../media/image10.png"/><Relationship Id="rId3" Type="http://schemas.openxmlformats.org/officeDocument/2006/relationships/audio" Target="../media/audio1.wav"/><Relationship Id="rId21" Type="http://schemas.openxmlformats.org/officeDocument/2006/relationships/slide" Target="slide18.xml"/><Relationship Id="rId7" Type="http://schemas.openxmlformats.org/officeDocument/2006/relationships/slide" Target="slide3.xml"/><Relationship Id="rId12" Type="http://schemas.openxmlformats.org/officeDocument/2006/relationships/image" Target="../media/image7.png"/><Relationship Id="rId17" Type="http://schemas.openxmlformats.org/officeDocument/2006/relationships/slide" Target="slide16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slide" Target="slide6.xml"/><Relationship Id="rId5" Type="http://schemas.openxmlformats.org/officeDocument/2006/relationships/slide" Target="slide2.xml"/><Relationship Id="rId15" Type="http://schemas.openxmlformats.org/officeDocument/2006/relationships/slide" Target="slide15.xml"/><Relationship Id="rId23" Type="http://schemas.openxmlformats.org/officeDocument/2006/relationships/image" Target="../media/image13.png"/><Relationship Id="rId10" Type="http://schemas.openxmlformats.org/officeDocument/2006/relationships/image" Target="../media/image6.png"/><Relationship Id="rId19" Type="http://schemas.openxmlformats.org/officeDocument/2006/relationships/slide" Target="slide17.xml"/><Relationship Id="rId4" Type="http://schemas.openxmlformats.org/officeDocument/2006/relationships/image" Target="../media/image3.png"/><Relationship Id="rId9" Type="http://schemas.openxmlformats.org/officeDocument/2006/relationships/slide" Target="slide5.xml"/><Relationship Id="rId14" Type="http://schemas.openxmlformats.org/officeDocument/2006/relationships/image" Target="../media/image8.png"/><Relationship Id="rId22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5.png"/><Relationship Id="rId18" Type="http://schemas.openxmlformats.org/officeDocument/2006/relationships/slide" Target="slide7.xml"/><Relationship Id="rId26" Type="http://schemas.openxmlformats.org/officeDocument/2006/relationships/slide" Target="slide18.xml"/><Relationship Id="rId3" Type="http://schemas.openxmlformats.org/officeDocument/2006/relationships/audio" Target="../media/audio5.wav"/><Relationship Id="rId21" Type="http://schemas.openxmlformats.org/officeDocument/2006/relationships/image" Target="../media/image9.png"/><Relationship Id="rId7" Type="http://schemas.openxmlformats.org/officeDocument/2006/relationships/image" Target="../media/image15.png"/><Relationship Id="rId12" Type="http://schemas.openxmlformats.org/officeDocument/2006/relationships/slide" Target="slide3.xml"/><Relationship Id="rId17" Type="http://schemas.openxmlformats.org/officeDocument/2006/relationships/image" Target="../media/image7.png"/><Relationship Id="rId25" Type="http://schemas.openxmlformats.org/officeDocument/2006/relationships/image" Target="../media/image11.png"/><Relationship Id="rId2" Type="http://schemas.openxmlformats.org/officeDocument/2006/relationships/audio" Target="../media/audio2.wav"/><Relationship Id="rId16" Type="http://schemas.openxmlformats.org/officeDocument/2006/relationships/slide" Target="slide6.xml"/><Relationship Id="rId20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11" Type="http://schemas.openxmlformats.org/officeDocument/2006/relationships/image" Target="../media/image4.png"/><Relationship Id="rId24" Type="http://schemas.openxmlformats.org/officeDocument/2006/relationships/slide" Target="slide17.xml"/><Relationship Id="rId5" Type="http://schemas.openxmlformats.org/officeDocument/2006/relationships/image" Target="../media/image13.png"/><Relationship Id="rId15" Type="http://schemas.openxmlformats.org/officeDocument/2006/relationships/image" Target="../media/image6.png"/><Relationship Id="rId23" Type="http://schemas.openxmlformats.org/officeDocument/2006/relationships/image" Target="../media/image10.png"/><Relationship Id="rId10" Type="http://schemas.openxmlformats.org/officeDocument/2006/relationships/slide" Target="slide2.xml"/><Relationship Id="rId19" Type="http://schemas.openxmlformats.org/officeDocument/2006/relationships/image" Target="../media/image8.png"/><Relationship Id="rId4" Type="http://schemas.openxmlformats.org/officeDocument/2006/relationships/slide" Target="slide11.xml"/><Relationship Id="rId9" Type="http://schemas.openxmlformats.org/officeDocument/2006/relationships/image" Target="../media/image20.jpeg"/><Relationship Id="rId14" Type="http://schemas.openxmlformats.org/officeDocument/2006/relationships/slide" Target="slide5.xml"/><Relationship Id="rId22" Type="http://schemas.openxmlformats.org/officeDocument/2006/relationships/slide" Target="slide16.xml"/><Relationship Id="rId27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5.png"/><Relationship Id="rId18" Type="http://schemas.openxmlformats.org/officeDocument/2006/relationships/slide" Target="slide7.xml"/><Relationship Id="rId26" Type="http://schemas.openxmlformats.org/officeDocument/2006/relationships/slide" Target="slide18.xml"/><Relationship Id="rId3" Type="http://schemas.openxmlformats.org/officeDocument/2006/relationships/audio" Target="../media/audio12.wav"/><Relationship Id="rId21" Type="http://schemas.openxmlformats.org/officeDocument/2006/relationships/image" Target="../media/image9.png"/><Relationship Id="rId7" Type="http://schemas.openxmlformats.org/officeDocument/2006/relationships/image" Target="../media/image15.png"/><Relationship Id="rId12" Type="http://schemas.openxmlformats.org/officeDocument/2006/relationships/slide" Target="slide3.xml"/><Relationship Id="rId17" Type="http://schemas.openxmlformats.org/officeDocument/2006/relationships/image" Target="../media/image7.png"/><Relationship Id="rId25" Type="http://schemas.openxmlformats.org/officeDocument/2006/relationships/image" Target="../media/image11.png"/><Relationship Id="rId2" Type="http://schemas.openxmlformats.org/officeDocument/2006/relationships/audio" Target="../media/audio2.wav"/><Relationship Id="rId16" Type="http://schemas.openxmlformats.org/officeDocument/2006/relationships/slide" Target="slide6.xml"/><Relationship Id="rId20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11" Type="http://schemas.openxmlformats.org/officeDocument/2006/relationships/image" Target="../media/image4.png"/><Relationship Id="rId24" Type="http://schemas.openxmlformats.org/officeDocument/2006/relationships/slide" Target="slide17.xml"/><Relationship Id="rId5" Type="http://schemas.openxmlformats.org/officeDocument/2006/relationships/image" Target="../media/image13.png"/><Relationship Id="rId15" Type="http://schemas.openxmlformats.org/officeDocument/2006/relationships/image" Target="../media/image6.png"/><Relationship Id="rId23" Type="http://schemas.openxmlformats.org/officeDocument/2006/relationships/image" Target="../media/image10.png"/><Relationship Id="rId10" Type="http://schemas.openxmlformats.org/officeDocument/2006/relationships/slide" Target="slide2.xml"/><Relationship Id="rId19" Type="http://schemas.openxmlformats.org/officeDocument/2006/relationships/image" Target="../media/image8.png"/><Relationship Id="rId4" Type="http://schemas.openxmlformats.org/officeDocument/2006/relationships/slide" Target="slide12.xml"/><Relationship Id="rId9" Type="http://schemas.openxmlformats.org/officeDocument/2006/relationships/image" Target="../media/image23.png"/><Relationship Id="rId14" Type="http://schemas.openxmlformats.org/officeDocument/2006/relationships/slide" Target="slide5.xml"/><Relationship Id="rId22" Type="http://schemas.openxmlformats.org/officeDocument/2006/relationships/slide" Target="slide16.xml"/><Relationship Id="rId27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4.png"/><Relationship Id="rId18" Type="http://schemas.openxmlformats.org/officeDocument/2006/relationships/slide" Target="slide6.xml"/><Relationship Id="rId26" Type="http://schemas.openxmlformats.org/officeDocument/2006/relationships/slide" Target="slide17.xml"/><Relationship Id="rId3" Type="http://schemas.openxmlformats.org/officeDocument/2006/relationships/audio" Target="../media/audio13.wav"/><Relationship Id="rId21" Type="http://schemas.openxmlformats.org/officeDocument/2006/relationships/image" Target="../media/image8.png"/><Relationship Id="rId7" Type="http://schemas.openxmlformats.org/officeDocument/2006/relationships/image" Target="../media/image13.png"/><Relationship Id="rId12" Type="http://schemas.openxmlformats.org/officeDocument/2006/relationships/slide" Target="slide2.xml"/><Relationship Id="rId17" Type="http://schemas.openxmlformats.org/officeDocument/2006/relationships/image" Target="../media/image6.png"/><Relationship Id="rId25" Type="http://schemas.openxmlformats.org/officeDocument/2006/relationships/image" Target="../media/image10.png"/><Relationship Id="rId2" Type="http://schemas.openxmlformats.org/officeDocument/2006/relationships/audio" Target="../media/audio2.wav"/><Relationship Id="rId16" Type="http://schemas.openxmlformats.org/officeDocument/2006/relationships/slide" Target="slide5.xml"/><Relationship Id="rId20" Type="http://schemas.openxmlformats.org/officeDocument/2006/relationships/slide" Target="slide7.xml"/><Relationship Id="rId29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11" Type="http://schemas.openxmlformats.org/officeDocument/2006/relationships/image" Target="../media/image25.jpeg"/><Relationship Id="rId24" Type="http://schemas.openxmlformats.org/officeDocument/2006/relationships/slide" Target="slide16.xml"/><Relationship Id="rId5" Type="http://schemas.openxmlformats.org/officeDocument/2006/relationships/audio" Target="../media/audio7.wav"/><Relationship Id="rId15" Type="http://schemas.openxmlformats.org/officeDocument/2006/relationships/image" Target="../media/image5.png"/><Relationship Id="rId23" Type="http://schemas.openxmlformats.org/officeDocument/2006/relationships/image" Target="../media/image9.png"/><Relationship Id="rId28" Type="http://schemas.openxmlformats.org/officeDocument/2006/relationships/slide" Target="slide18.xml"/><Relationship Id="rId10" Type="http://schemas.openxmlformats.org/officeDocument/2006/relationships/image" Target="../media/image24.jpeg"/><Relationship Id="rId19" Type="http://schemas.openxmlformats.org/officeDocument/2006/relationships/image" Target="../media/image7.png"/><Relationship Id="rId4" Type="http://schemas.openxmlformats.org/officeDocument/2006/relationships/audio" Target="../media/audio5.wav"/><Relationship Id="rId9" Type="http://schemas.openxmlformats.org/officeDocument/2006/relationships/image" Target="../media/image15.png"/><Relationship Id="rId14" Type="http://schemas.openxmlformats.org/officeDocument/2006/relationships/slide" Target="slide3.xml"/><Relationship Id="rId22" Type="http://schemas.openxmlformats.org/officeDocument/2006/relationships/slide" Target="slide15.xml"/><Relationship Id="rId27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slide" Target="slide3.xml"/><Relationship Id="rId18" Type="http://schemas.openxmlformats.org/officeDocument/2006/relationships/image" Target="../media/image7.png"/><Relationship Id="rId26" Type="http://schemas.openxmlformats.org/officeDocument/2006/relationships/image" Target="../media/image11.png"/><Relationship Id="rId3" Type="http://schemas.openxmlformats.org/officeDocument/2006/relationships/audio" Target="../media/audio7.wav"/><Relationship Id="rId21" Type="http://schemas.openxmlformats.org/officeDocument/2006/relationships/slide" Target="slide15.xml"/><Relationship Id="rId7" Type="http://schemas.openxmlformats.org/officeDocument/2006/relationships/slide" Target="slide12.xml"/><Relationship Id="rId12" Type="http://schemas.openxmlformats.org/officeDocument/2006/relationships/image" Target="../media/image4.png"/><Relationship Id="rId17" Type="http://schemas.openxmlformats.org/officeDocument/2006/relationships/slide" Target="slide6.xml"/><Relationship Id="rId25" Type="http://schemas.openxmlformats.org/officeDocument/2006/relationships/slide" Target="slide17.xml"/><Relationship Id="rId2" Type="http://schemas.openxmlformats.org/officeDocument/2006/relationships/audio" Target="../media/audio2.wav"/><Relationship Id="rId16" Type="http://schemas.openxmlformats.org/officeDocument/2006/relationships/image" Target="../media/image6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slide" Target="slide2.xml"/><Relationship Id="rId24" Type="http://schemas.openxmlformats.org/officeDocument/2006/relationships/image" Target="../media/image10.png"/><Relationship Id="rId5" Type="http://schemas.openxmlformats.org/officeDocument/2006/relationships/slide" Target="slide14.xml"/><Relationship Id="rId15" Type="http://schemas.openxmlformats.org/officeDocument/2006/relationships/slide" Target="slide5.xml"/><Relationship Id="rId23" Type="http://schemas.openxmlformats.org/officeDocument/2006/relationships/slide" Target="slide16.xml"/><Relationship Id="rId28" Type="http://schemas.openxmlformats.org/officeDocument/2006/relationships/image" Target="../media/image14.png"/><Relationship Id="rId10" Type="http://schemas.openxmlformats.org/officeDocument/2006/relationships/image" Target="../media/image26.jpeg"/><Relationship Id="rId19" Type="http://schemas.openxmlformats.org/officeDocument/2006/relationships/slide" Target="slide7.xml"/><Relationship Id="rId4" Type="http://schemas.openxmlformats.org/officeDocument/2006/relationships/audio" Target="../media/audio14.wav"/><Relationship Id="rId9" Type="http://schemas.openxmlformats.org/officeDocument/2006/relationships/image" Target="../media/image25.jpeg"/><Relationship Id="rId14" Type="http://schemas.openxmlformats.org/officeDocument/2006/relationships/image" Target="../media/image5.png"/><Relationship Id="rId22" Type="http://schemas.openxmlformats.org/officeDocument/2006/relationships/image" Target="../media/image9.png"/><Relationship Id="rId27" Type="http://schemas.openxmlformats.org/officeDocument/2006/relationships/slide" Target="slide1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slide" Target="slide5.xml"/><Relationship Id="rId18" Type="http://schemas.openxmlformats.org/officeDocument/2006/relationships/image" Target="../media/image8.png"/><Relationship Id="rId3" Type="http://schemas.openxmlformats.org/officeDocument/2006/relationships/audio" Target="../media/audio7.wav"/><Relationship Id="rId21" Type="http://schemas.openxmlformats.org/officeDocument/2006/relationships/image" Target="../media/image10.png"/><Relationship Id="rId7" Type="http://schemas.openxmlformats.org/officeDocument/2006/relationships/image" Target="../media/image15.png"/><Relationship Id="rId12" Type="http://schemas.openxmlformats.org/officeDocument/2006/relationships/image" Target="../media/image5.png"/><Relationship Id="rId17" Type="http://schemas.openxmlformats.org/officeDocument/2006/relationships/slide" Target="slide7.xml"/><Relationship Id="rId25" Type="http://schemas.openxmlformats.org/officeDocument/2006/relationships/image" Target="../media/image14.png"/><Relationship Id="rId2" Type="http://schemas.openxmlformats.org/officeDocument/2006/relationships/audio" Target="../media/audio2.wav"/><Relationship Id="rId16" Type="http://schemas.openxmlformats.org/officeDocument/2006/relationships/image" Target="../media/image7.png"/><Relationship Id="rId20" Type="http://schemas.openxmlformats.org/officeDocument/2006/relationships/slide" Target="slide1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11" Type="http://schemas.openxmlformats.org/officeDocument/2006/relationships/slide" Target="slide3.xml"/><Relationship Id="rId24" Type="http://schemas.openxmlformats.org/officeDocument/2006/relationships/slide" Target="slide18.xml"/><Relationship Id="rId5" Type="http://schemas.openxmlformats.org/officeDocument/2006/relationships/image" Target="../media/image13.png"/><Relationship Id="rId15" Type="http://schemas.openxmlformats.org/officeDocument/2006/relationships/slide" Target="slide6.xml"/><Relationship Id="rId23" Type="http://schemas.openxmlformats.org/officeDocument/2006/relationships/image" Target="../media/image11.png"/><Relationship Id="rId10" Type="http://schemas.openxmlformats.org/officeDocument/2006/relationships/image" Target="../media/image4.png"/><Relationship Id="rId19" Type="http://schemas.openxmlformats.org/officeDocument/2006/relationships/image" Target="../media/image9.png"/><Relationship Id="rId4" Type="http://schemas.openxmlformats.org/officeDocument/2006/relationships/slide" Target="slide15.xml"/><Relationship Id="rId9" Type="http://schemas.openxmlformats.org/officeDocument/2006/relationships/slide" Target="slide2.xml"/><Relationship Id="rId14" Type="http://schemas.openxmlformats.org/officeDocument/2006/relationships/image" Target="../media/image6.png"/><Relationship Id="rId22" Type="http://schemas.openxmlformats.org/officeDocument/2006/relationships/slide" Target="slide1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slide" Target="slide5.xml"/><Relationship Id="rId18" Type="http://schemas.openxmlformats.org/officeDocument/2006/relationships/image" Target="../media/image8.png"/><Relationship Id="rId26" Type="http://schemas.openxmlformats.org/officeDocument/2006/relationships/image" Target="../media/image27.jpeg"/><Relationship Id="rId3" Type="http://schemas.openxmlformats.org/officeDocument/2006/relationships/audio" Target="../media/audio7.wav"/><Relationship Id="rId21" Type="http://schemas.openxmlformats.org/officeDocument/2006/relationships/image" Target="../media/image10.png"/><Relationship Id="rId7" Type="http://schemas.openxmlformats.org/officeDocument/2006/relationships/slide" Target="slide14.xml"/><Relationship Id="rId12" Type="http://schemas.openxmlformats.org/officeDocument/2006/relationships/image" Target="../media/image5.png"/><Relationship Id="rId17" Type="http://schemas.openxmlformats.org/officeDocument/2006/relationships/slide" Target="slide7.xml"/><Relationship Id="rId25" Type="http://schemas.openxmlformats.org/officeDocument/2006/relationships/image" Target="../media/image14.png"/><Relationship Id="rId2" Type="http://schemas.openxmlformats.org/officeDocument/2006/relationships/audio" Target="../media/audio2.wav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slide" Target="slide3.xml"/><Relationship Id="rId24" Type="http://schemas.openxmlformats.org/officeDocument/2006/relationships/slide" Target="slide18.xml"/><Relationship Id="rId5" Type="http://schemas.openxmlformats.org/officeDocument/2006/relationships/slide" Target="slide16.xml"/><Relationship Id="rId15" Type="http://schemas.openxmlformats.org/officeDocument/2006/relationships/slide" Target="slide6.xml"/><Relationship Id="rId23" Type="http://schemas.openxmlformats.org/officeDocument/2006/relationships/image" Target="../media/image11.png"/><Relationship Id="rId10" Type="http://schemas.openxmlformats.org/officeDocument/2006/relationships/image" Target="../media/image4.png"/><Relationship Id="rId19" Type="http://schemas.openxmlformats.org/officeDocument/2006/relationships/slide" Target="slide15.xml"/><Relationship Id="rId4" Type="http://schemas.openxmlformats.org/officeDocument/2006/relationships/audio" Target="../media/audio15.wav"/><Relationship Id="rId9" Type="http://schemas.openxmlformats.org/officeDocument/2006/relationships/slide" Target="slide2.xml"/><Relationship Id="rId14" Type="http://schemas.openxmlformats.org/officeDocument/2006/relationships/image" Target="../media/image6.png"/><Relationship Id="rId22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6.png"/><Relationship Id="rId18" Type="http://schemas.openxmlformats.org/officeDocument/2006/relationships/slide" Target="slide15.xml"/><Relationship Id="rId3" Type="http://schemas.openxmlformats.org/officeDocument/2006/relationships/audio" Target="../media/audio7.wav"/><Relationship Id="rId21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slide" Target="slide5.xml"/><Relationship Id="rId17" Type="http://schemas.openxmlformats.org/officeDocument/2006/relationships/image" Target="../media/image8.png"/><Relationship Id="rId25" Type="http://schemas.openxmlformats.org/officeDocument/2006/relationships/image" Target="../media/image29.jpeg"/><Relationship Id="rId2" Type="http://schemas.openxmlformats.org/officeDocument/2006/relationships/audio" Target="../media/audio2.wav"/><Relationship Id="rId16" Type="http://schemas.openxmlformats.org/officeDocument/2006/relationships/slide" Target="slide7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11" Type="http://schemas.openxmlformats.org/officeDocument/2006/relationships/image" Target="../media/image5.png"/><Relationship Id="rId24" Type="http://schemas.openxmlformats.org/officeDocument/2006/relationships/image" Target="../media/image28.jpeg"/><Relationship Id="rId5" Type="http://schemas.openxmlformats.org/officeDocument/2006/relationships/image" Target="../media/image13.png"/><Relationship Id="rId15" Type="http://schemas.openxmlformats.org/officeDocument/2006/relationships/image" Target="../media/image7.png"/><Relationship Id="rId23" Type="http://schemas.openxmlformats.org/officeDocument/2006/relationships/image" Target="../media/image14.png"/><Relationship Id="rId10" Type="http://schemas.openxmlformats.org/officeDocument/2006/relationships/slide" Target="slide3.xml"/><Relationship Id="rId19" Type="http://schemas.openxmlformats.org/officeDocument/2006/relationships/image" Target="../media/image9.png"/><Relationship Id="rId4" Type="http://schemas.openxmlformats.org/officeDocument/2006/relationships/slide" Target="slide17.xml"/><Relationship Id="rId9" Type="http://schemas.openxmlformats.org/officeDocument/2006/relationships/image" Target="../media/image4.png"/><Relationship Id="rId14" Type="http://schemas.openxmlformats.org/officeDocument/2006/relationships/slide" Target="slide6.xml"/><Relationship Id="rId22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6.png"/><Relationship Id="rId18" Type="http://schemas.openxmlformats.org/officeDocument/2006/relationships/slide" Target="slide15.xml"/><Relationship Id="rId3" Type="http://schemas.openxmlformats.org/officeDocument/2006/relationships/audio" Target="../media/audio9.wav"/><Relationship Id="rId21" Type="http://schemas.openxmlformats.org/officeDocument/2006/relationships/slide" Target="slide17.xml"/><Relationship Id="rId7" Type="http://schemas.openxmlformats.org/officeDocument/2006/relationships/image" Target="../media/image15.png"/><Relationship Id="rId12" Type="http://schemas.openxmlformats.org/officeDocument/2006/relationships/slide" Target="slide5.xml"/><Relationship Id="rId17" Type="http://schemas.openxmlformats.org/officeDocument/2006/relationships/image" Target="../media/image8.png"/><Relationship Id="rId2" Type="http://schemas.openxmlformats.org/officeDocument/2006/relationships/audio" Target="../media/audio2.wav"/><Relationship Id="rId16" Type="http://schemas.openxmlformats.org/officeDocument/2006/relationships/slide" Target="slide7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11" Type="http://schemas.openxmlformats.org/officeDocument/2006/relationships/image" Target="../media/image5.png"/><Relationship Id="rId24" Type="http://schemas.openxmlformats.org/officeDocument/2006/relationships/image" Target="../media/image30.jpeg"/><Relationship Id="rId5" Type="http://schemas.openxmlformats.org/officeDocument/2006/relationships/image" Target="../media/image13.png"/><Relationship Id="rId15" Type="http://schemas.openxmlformats.org/officeDocument/2006/relationships/image" Target="../media/image7.png"/><Relationship Id="rId23" Type="http://schemas.openxmlformats.org/officeDocument/2006/relationships/image" Target="../media/image14.png"/><Relationship Id="rId10" Type="http://schemas.openxmlformats.org/officeDocument/2006/relationships/slide" Target="slide3.xml"/><Relationship Id="rId19" Type="http://schemas.openxmlformats.org/officeDocument/2006/relationships/image" Target="../media/image9.png"/><Relationship Id="rId4" Type="http://schemas.openxmlformats.org/officeDocument/2006/relationships/slide" Target="slide18.xml"/><Relationship Id="rId9" Type="http://schemas.openxmlformats.org/officeDocument/2006/relationships/slide" Target="slide2.xml"/><Relationship Id="rId14" Type="http://schemas.openxmlformats.org/officeDocument/2006/relationships/slide" Target="slide6.xml"/><Relationship Id="rId2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7.png"/><Relationship Id="rId18" Type="http://schemas.openxmlformats.org/officeDocument/2006/relationships/slide" Target="slide16.xml"/><Relationship Id="rId3" Type="http://schemas.openxmlformats.org/officeDocument/2006/relationships/audio" Target="../media/audio16.wav"/><Relationship Id="rId21" Type="http://schemas.openxmlformats.org/officeDocument/2006/relationships/slide" Target="slide18.xml"/><Relationship Id="rId7" Type="http://schemas.openxmlformats.org/officeDocument/2006/relationships/image" Target="../media/image4.png"/><Relationship Id="rId12" Type="http://schemas.openxmlformats.org/officeDocument/2006/relationships/slide" Target="slide6.xml"/><Relationship Id="rId17" Type="http://schemas.openxmlformats.org/officeDocument/2006/relationships/image" Target="../media/image9.png"/><Relationship Id="rId2" Type="http://schemas.openxmlformats.org/officeDocument/2006/relationships/audio" Target="../media/audio2.wav"/><Relationship Id="rId16" Type="http://schemas.openxmlformats.org/officeDocument/2006/relationships/slide" Target="slide15.xml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image" Target="../media/image6.png"/><Relationship Id="rId5" Type="http://schemas.openxmlformats.org/officeDocument/2006/relationships/image" Target="../media/image15.png"/><Relationship Id="rId15" Type="http://schemas.openxmlformats.org/officeDocument/2006/relationships/image" Target="../media/image8.png"/><Relationship Id="rId23" Type="http://schemas.openxmlformats.org/officeDocument/2006/relationships/image" Target="../media/image31.png"/><Relationship Id="rId10" Type="http://schemas.openxmlformats.org/officeDocument/2006/relationships/slide" Target="slide5.xml"/><Relationship Id="rId19" Type="http://schemas.openxmlformats.org/officeDocument/2006/relationships/image" Target="../media/image10.png"/><Relationship Id="rId4" Type="http://schemas.openxmlformats.org/officeDocument/2006/relationships/slide" Target="slide17.xml"/><Relationship Id="rId9" Type="http://schemas.openxmlformats.org/officeDocument/2006/relationships/image" Target="../media/image5.png"/><Relationship Id="rId14" Type="http://schemas.openxmlformats.org/officeDocument/2006/relationships/slide" Target="slide7.xml"/><Relationship Id="rId2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8.png"/><Relationship Id="rId18" Type="http://schemas.openxmlformats.org/officeDocument/2006/relationships/slide" Target="slide17.xml"/><Relationship Id="rId26" Type="http://schemas.openxmlformats.org/officeDocument/2006/relationships/image" Target="../media/image17.png"/><Relationship Id="rId3" Type="http://schemas.openxmlformats.org/officeDocument/2006/relationships/audio" Target="../media/audio3.wav"/><Relationship Id="rId21" Type="http://schemas.openxmlformats.org/officeDocument/2006/relationships/image" Target="../media/image14.png"/><Relationship Id="rId7" Type="http://schemas.openxmlformats.org/officeDocument/2006/relationships/image" Target="../media/image5.png"/><Relationship Id="rId12" Type="http://schemas.openxmlformats.org/officeDocument/2006/relationships/slide" Target="slide7.xml"/><Relationship Id="rId17" Type="http://schemas.openxmlformats.org/officeDocument/2006/relationships/image" Target="../media/image10.png"/><Relationship Id="rId25" Type="http://schemas.openxmlformats.org/officeDocument/2006/relationships/image" Target="../media/image16.jpeg"/><Relationship Id="rId2" Type="http://schemas.openxmlformats.org/officeDocument/2006/relationships/audio" Target="../media/audio2.wav"/><Relationship Id="rId16" Type="http://schemas.openxmlformats.org/officeDocument/2006/relationships/slide" Target="slide16.xml"/><Relationship Id="rId20" Type="http://schemas.openxmlformats.org/officeDocument/2006/relationships/slide" Target="slide1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image" Target="../media/image7.png"/><Relationship Id="rId24" Type="http://schemas.openxmlformats.org/officeDocument/2006/relationships/image" Target="../media/image15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slide" Target="slide1.xml"/><Relationship Id="rId10" Type="http://schemas.openxmlformats.org/officeDocument/2006/relationships/slide" Target="slide6.xml"/><Relationship Id="rId19" Type="http://schemas.openxmlformats.org/officeDocument/2006/relationships/image" Target="../media/image11.png"/><Relationship Id="rId4" Type="http://schemas.openxmlformats.org/officeDocument/2006/relationships/slide" Target="slide2.xml"/><Relationship Id="rId9" Type="http://schemas.openxmlformats.org/officeDocument/2006/relationships/image" Target="../media/image6.png"/><Relationship Id="rId14" Type="http://schemas.openxmlformats.org/officeDocument/2006/relationships/slide" Target="slide15.xml"/><Relationship Id="rId2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6.xml"/><Relationship Id="rId18" Type="http://schemas.openxmlformats.org/officeDocument/2006/relationships/image" Target="../media/image9.png"/><Relationship Id="rId3" Type="http://schemas.openxmlformats.org/officeDocument/2006/relationships/audio" Target="../media/audio4.wav"/><Relationship Id="rId21" Type="http://schemas.openxmlformats.org/officeDocument/2006/relationships/slide" Target="slide17.xml"/><Relationship Id="rId7" Type="http://schemas.openxmlformats.org/officeDocument/2006/relationships/image" Target="../media/image15.png"/><Relationship Id="rId12" Type="http://schemas.openxmlformats.org/officeDocument/2006/relationships/image" Target="../media/image6.png"/><Relationship Id="rId17" Type="http://schemas.openxmlformats.org/officeDocument/2006/relationships/slide" Target="slide15.xml"/><Relationship Id="rId25" Type="http://schemas.openxmlformats.org/officeDocument/2006/relationships/image" Target="../media/image18.jpeg"/><Relationship Id="rId2" Type="http://schemas.openxmlformats.org/officeDocument/2006/relationships/audio" Target="../media/audio2.wav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5.xml"/><Relationship Id="rId24" Type="http://schemas.openxmlformats.org/officeDocument/2006/relationships/image" Target="../media/image14.png"/><Relationship Id="rId5" Type="http://schemas.openxmlformats.org/officeDocument/2006/relationships/image" Target="../media/image13.png"/><Relationship Id="rId15" Type="http://schemas.openxmlformats.org/officeDocument/2006/relationships/slide" Target="slide7.xml"/><Relationship Id="rId23" Type="http://schemas.openxmlformats.org/officeDocument/2006/relationships/slide" Target="slide18.xml"/><Relationship Id="rId10" Type="http://schemas.openxmlformats.org/officeDocument/2006/relationships/image" Target="../media/image5.png"/><Relationship Id="rId19" Type="http://schemas.openxmlformats.org/officeDocument/2006/relationships/slide" Target="slide16.xml"/><Relationship Id="rId4" Type="http://schemas.openxmlformats.org/officeDocument/2006/relationships/slide" Target="slide4.xml"/><Relationship Id="rId9" Type="http://schemas.openxmlformats.org/officeDocument/2006/relationships/slide" Target="slide3.xml"/><Relationship Id="rId14" Type="http://schemas.openxmlformats.org/officeDocument/2006/relationships/image" Target="../media/image7.png"/><Relationship Id="rId2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6.png"/><Relationship Id="rId18" Type="http://schemas.openxmlformats.org/officeDocument/2006/relationships/slide" Target="slide15.xml"/><Relationship Id="rId3" Type="http://schemas.openxmlformats.org/officeDocument/2006/relationships/audio" Target="../media/audio5.wav"/><Relationship Id="rId21" Type="http://schemas.openxmlformats.org/officeDocument/2006/relationships/image" Target="../media/image10.png"/><Relationship Id="rId7" Type="http://schemas.openxmlformats.org/officeDocument/2006/relationships/image" Target="../media/image15.png"/><Relationship Id="rId12" Type="http://schemas.openxmlformats.org/officeDocument/2006/relationships/image" Target="../media/image5.png"/><Relationship Id="rId17" Type="http://schemas.openxmlformats.org/officeDocument/2006/relationships/image" Target="../media/image8.png"/><Relationship Id="rId25" Type="http://schemas.openxmlformats.org/officeDocument/2006/relationships/image" Target="../media/image14.png"/><Relationship Id="rId2" Type="http://schemas.openxmlformats.org/officeDocument/2006/relationships/audio" Target="../media/audio2.wav"/><Relationship Id="rId16" Type="http://schemas.openxmlformats.org/officeDocument/2006/relationships/slide" Target="slide7.xml"/><Relationship Id="rId20" Type="http://schemas.openxmlformats.org/officeDocument/2006/relationships/slide" Target="slide1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image" Target="../media/image4.png"/><Relationship Id="rId24" Type="http://schemas.openxmlformats.org/officeDocument/2006/relationships/slide" Target="slide18.xml"/><Relationship Id="rId5" Type="http://schemas.openxmlformats.org/officeDocument/2006/relationships/image" Target="../media/image13.png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10" Type="http://schemas.openxmlformats.org/officeDocument/2006/relationships/slide" Target="slide2.xml"/><Relationship Id="rId19" Type="http://schemas.openxmlformats.org/officeDocument/2006/relationships/image" Target="../media/image9.png"/><Relationship Id="rId4" Type="http://schemas.openxmlformats.org/officeDocument/2006/relationships/slide" Target="slide5.xml"/><Relationship Id="rId9" Type="http://schemas.openxmlformats.org/officeDocument/2006/relationships/image" Target="../media/image20.jpeg"/><Relationship Id="rId14" Type="http://schemas.openxmlformats.org/officeDocument/2006/relationships/slide" Target="slide6.xml"/><Relationship Id="rId22" Type="http://schemas.openxmlformats.org/officeDocument/2006/relationships/slide" Target="slide1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6.png"/><Relationship Id="rId18" Type="http://schemas.openxmlformats.org/officeDocument/2006/relationships/image" Target="../media/image9.png"/><Relationship Id="rId3" Type="http://schemas.openxmlformats.org/officeDocument/2006/relationships/audio" Target="../media/audio6.wav"/><Relationship Id="rId21" Type="http://schemas.openxmlformats.org/officeDocument/2006/relationships/slide" Target="slide17.xml"/><Relationship Id="rId7" Type="http://schemas.openxmlformats.org/officeDocument/2006/relationships/image" Target="../media/image15.png"/><Relationship Id="rId12" Type="http://schemas.openxmlformats.org/officeDocument/2006/relationships/slide" Target="slide5.xml"/><Relationship Id="rId17" Type="http://schemas.openxmlformats.org/officeDocument/2006/relationships/slide" Target="slide15.xml"/><Relationship Id="rId25" Type="http://schemas.openxmlformats.org/officeDocument/2006/relationships/image" Target="../media/image21.jpeg"/><Relationship Id="rId2" Type="http://schemas.openxmlformats.org/officeDocument/2006/relationships/audio" Target="../media/audio2.wav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5.png"/><Relationship Id="rId24" Type="http://schemas.openxmlformats.org/officeDocument/2006/relationships/image" Target="../media/image14.png"/><Relationship Id="rId5" Type="http://schemas.openxmlformats.org/officeDocument/2006/relationships/image" Target="../media/image13.png"/><Relationship Id="rId15" Type="http://schemas.openxmlformats.org/officeDocument/2006/relationships/slide" Target="slide7.xml"/><Relationship Id="rId23" Type="http://schemas.openxmlformats.org/officeDocument/2006/relationships/slide" Target="slide18.xml"/><Relationship Id="rId10" Type="http://schemas.openxmlformats.org/officeDocument/2006/relationships/slide" Target="slide3.xml"/><Relationship Id="rId19" Type="http://schemas.openxmlformats.org/officeDocument/2006/relationships/slide" Target="slide16.xml"/><Relationship Id="rId4" Type="http://schemas.openxmlformats.org/officeDocument/2006/relationships/slide" Target="slide6.xml"/><Relationship Id="rId9" Type="http://schemas.openxmlformats.org/officeDocument/2006/relationships/image" Target="../media/image4.png"/><Relationship Id="rId14" Type="http://schemas.openxmlformats.org/officeDocument/2006/relationships/image" Target="../media/image7.png"/><Relationship Id="rId2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6.xml"/><Relationship Id="rId18" Type="http://schemas.openxmlformats.org/officeDocument/2006/relationships/slide" Target="slide16.xml"/><Relationship Id="rId3" Type="http://schemas.openxmlformats.org/officeDocument/2006/relationships/audio" Target="../media/audio7.wav"/><Relationship Id="rId21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6.png"/><Relationship Id="rId17" Type="http://schemas.openxmlformats.org/officeDocument/2006/relationships/image" Target="../media/image9.png"/><Relationship Id="rId2" Type="http://schemas.openxmlformats.org/officeDocument/2006/relationships/audio" Target="../media/audio2.wav"/><Relationship Id="rId16" Type="http://schemas.openxmlformats.org/officeDocument/2006/relationships/slide" Target="slide15.xml"/><Relationship Id="rId20" Type="http://schemas.openxmlformats.org/officeDocument/2006/relationships/slide" Target="slide1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image" Target="../media/image5.png"/><Relationship Id="rId5" Type="http://schemas.openxmlformats.org/officeDocument/2006/relationships/image" Target="../media/image13.png"/><Relationship Id="rId15" Type="http://schemas.openxmlformats.org/officeDocument/2006/relationships/image" Target="../media/image8.png"/><Relationship Id="rId23" Type="http://schemas.openxmlformats.org/officeDocument/2006/relationships/image" Target="../media/image14.png"/><Relationship Id="rId10" Type="http://schemas.openxmlformats.org/officeDocument/2006/relationships/slide" Target="slide3.xml"/><Relationship Id="rId19" Type="http://schemas.openxmlformats.org/officeDocument/2006/relationships/image" Target="../media/image10.png"/><Relationship Id="rId4" Type="http://schemas.openxmlformats.org/officeDocument/2006/relationships/slide" Target="slide7.xml"/><Relationship Id="rId9" Type="http://schemas.openxmlformats.org/officeDocument/2006/relationships/image" Target="../media/image4.png"/><Relationship Id="rId14" Type="http://schemas.openxmlformats.org/officeDocument/2006/relationships/image" Target="../media/image7.png"/><Relationship Id="rId22" Type="http://schemas.openxmlformats.org/officeDocument/2006/relationships/slide" Target="slide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6.png"/><Relationship Id="rId18" Type="http://schemas.openxmlformats.org/officeDocument/2006/relationships/image" Target="../media/image9.png"/><Relationship Id="rId3" Type="http://schemas.openxmlformats.org/officeDocument/2006/relationships/audio" Target="../media/audio8.wav"/><Relationship Id="rId21" Type="http://schemas.openxmlformats.org/officeDocument/2006/relationships/slide" Target="slide17.xml"/><Relationship Id="rId7" Type="http://schemas.openxmlformats.org/officeDocument/2006/relationships/image" Target="../media/image15.png"/><Relationship Id="rId12" Type="http://schemas.openxmlformats.org/officeDocument/2006/relationships/slide" Target="slide5.xml"/><Relationship Id="rId17" Type="http://schemas.openxmlformats.org/officeDocument/2006/relationships/slide" Target="slide15.xml"/><Relationship Id="rId25" Type="http://schemas.openxmlformats.org/officeDocument/2006/relationships/image" Target="../media/image22.jpeg"/><Relationship Id="rId2" Type="http://schemas.openxmlformats.org/officeDocument/2006/relationships/audio" Target="../media/audio2.wav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image" Target="../media/image5.png"/><Relationship Id="rId24" Type="http://schemas.openxmlformats.org/officeDocument/2006/relationships/image" Target="../media/image14.png"/><Relationship Id="rId5" Type="http://schemas.openxmlformats.org/officeDocument/2006/relationships/image" Target="../media/image13.png"/><Relationship Id="rId15" Type="http://schemas.openxmlformats.org/officeDocument/2006/relationships/slide" Target="slide7.xml"/><Relationship Id="rId23" Type="http://schemas.openxmlformats.org/officeDocument/2006/relationships/slide" Target="slide18.xml"/><Relationship Id="rId10" Type="http://schemas.openxmlformats.org/officeDocument/2006/relationships/slide" Target="slide3.xml"/><Relationship Id="rId19" Type="http://schemas.openxmlformats.org/officeDocument/2006/relationships/slide" Target="slide16.xml"/><Relationship Id="rId4" Type="http://schemas.openxmlformats.org/officeDocument/2006/relationships/slide" Target="slide8.xml"/><Relationship Id="rId9" Type="http://schemas.openxmlformats.org/officeDocument/2006/relationships/image" Target="../media/image4.png"/><Relationship Id="rId14" Type="http://schemas.openxmlformats.org/officeDocument/2006/relationships/image" Target="../media/image7.png"/><Relationship Id="rId2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audio" Target="../media/audio7.wav"/><Relationship Id="rId7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audio" Target="../media/audio10.wav"/><Relationship Id="rId4" Type="http://schemas.openxmlformats.org/officeDocument/2006/relationships/audio" Target="../media/audio9.wav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6.png"/><Relationship Id="rId18" Type="http://schemas.openxmlformats.org/officeDocument/2006/relationships/slide" Target="slide15.xml"/><Relationship Id="rId3" Type="http://schemas.openxmlformats.org/officeDocument/2006/relationships/audio" Target="../media/audio11.wav"/><Relationship Id="rId21" Type="http://schemas.openxmlformats.org/officeDocument/2006/relationships/image" Target="../media/image10.png"/><Relationship Id="rId7" Type="http://schemas.openxmlformats.org/officeDocument/2006/relationships/image" Target="../media/image15.png"/><Relationship Id="rId12" Type="http://schemas.openxmlformats.org/officeDocument/2006/relationships/slide" Target="slide5.xml"/><Relationship Id="rId17" Type="http://schemas.openxmlformats.org/officeDocument/2006/relationships/image" Target="../media/image8.png"/><Relationship Id="rId25" Type="http://schemas.openxmlformats.org/officeDocument/2006/relationships/image" Target="../media/image14.png"/><Relationship Id="rId2" Type="http://schemas.openxmlformats.org/officeDocument/2006/relationships/audio" Target="../media/audio2.wav"/><Relationship Id="rId16" Type="http://schemas.openxmlformats.org/officeDocument/2006/relationships/slide" Target="slide7.xml"/><Relationship Id="rId20" Type="http://schemas.openxmlformats.org/officeDocument/2006/relationships/slide" Target="slide1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image" Target="../media/image5.png"/><Relationship Id="rId24" Type="http://schemas.openxmlformats.org/officeDocument/2006/relationships/slide" Target="slide18.xml"/><Relationship Id="rId5" Type="http://schemas.openxmlformats.org/officeDocument/2006/relationships/image" Target="../media/image13.png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10" Type="http://schemas.openxmlformats.org/officeDocument/2006/relationships/slide" Target="slide3.xml"/><Relationship Id="rId19" Type="http://schemas.openxmlformats.org/officeDocument/2006/relationships/image" Target="../media/image9.png"/><Relationship Id="rId4" Type="http://schemas.openxmlformats.org/officeDocument/2006/relationships/slide" Target="slide10.xml"/><Relationship Id="rId9" Type="http://schemas.openxmlformats.org/officeDocument/2006/relationships/image" Target="../media/image4.png"/><Relationship Id="rId14" Type="http://schemas.openxmlformats.org/officeDocument/2006/relationships/slide" Target="slide6.xml"/><Relationship Id="rId22" Type="http://schemas.openxmlformats.org/officeDocument/2006/relationships/slide" Target="slide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57200"/>
            <a:ext cx="6934200" cy="4343400"/>
          </a:xfrm>
        </p:spPr>
        <p:txBody>
          <a:bodyPr>
            <a:normAutofit/>
          </a:bodyPr>
          <a:lstStyle/>
          <a:p>
            <a:r>
              <a:rPr lang="bn-IN" sz="4000" dirty="0" smtClean="0">
                <a:solidFill>
                  <a:srgbClr val="FF0000"/>
                </a:solidFill>
              </a:rPr>
              <a:t> করোনা ভাইরাসে আতঙ্কিত না হয়ে সরকারি নিয়ম মেনে ঘরে থাকি এবং রান্না ও খাবারের আগে পরে ভালো করে হাত ধুতে হবে। </a:t>
            </a:r>
          </a:p>
        </p:txBody>
      </p:sp>
      <p:pic>
        <p:nvPicPr>
          <p:cNvPr id="1026" name="Picture 2" descr="C:\Users\MOTHURAPUR LAND\Desktop\Content Element\Index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304800"/>
            <a:ext cx="1600200" cy="381000"/>
          </a:xfrm>
          <a:prstGeom prst="rect">
            <a:avLst/>
          </a:prstGeom>
          <a:noFill/>
        </p:spPr>
      </p:pic>
      <p:pic>
        <p:nvPicPr>
          <p:cNvPr id="1027" name="Picture 3" descr="C:\Users\MOTHURAPUR LAND\Desktop\Content Element\welcom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91400" y="914400"/>
            <a:ext cx="1600200" cy="381000"/>
          </a:xfrm>
          <a:prstGeom prst="rect">
            <a:avLst/>
          </a:prstGeom>
          <a:noFill/>
        </p:spPr>
      </p:pic>
      <p:pic>
        <p:nvPicPr>
          <p:cNvPr id="1028" name="Picture 4" descr="C:\Users\MOTHURAPUR LAND\Desktop\Content Element\Porichity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91400" y="1524000"/>
            <a:ext cx="1600200" cy="304800"/>
          </a:xfrm>
          <a:prstGeom prst="rect">
            <a:avLst/>
          </a:prstGeom>
          <a:noFill/>
        </p:spPr>
      </p:pic>
      <p:pic>
        <p:nvPicPr>
          <p:cNvPr id="4" name="Picture 2" descr="C:\Users\MOTHURAPUR LAND\Desktop\Content Element\Pat Gosona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91400" y="2057400"/>
            <a:ext cx="1600200" cy="323850"/>
          </a:xfrm>
          <a:prstGeom prst="rect">
            <a:avLst/>
          </a:prstGeom>
          <a:noFill/>
        </p:spPr>
      </p:pic>
      <p:pic>
        <p:nvPicPr>
          <p:cNvPr id="5" name="Picture 3" descr="C:\Users\MOTHURAPUR LAND\Desktop\Content Element\Shekon Fol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391400" y="2514600"/>
            <a:ext cx="1600201" cy="388937"/>
          </a:xfrm>
          <a:prstGeom prst="rect">
            <a:avLst/>
          </a:prstGeom>
          <a:noFill/>
        </p:spPr>
      </p:pic>
      <p:pic>
        <p:nvPicPr>
          <p:cNvPr id="6" name="Picture 4" descr="C:\Users\MOTHURAPUR LAND\Desktop\Content Element\MUl Alochana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391400" y="2971800"/>
            <a:ext cx="1600200" cy="379411"/>
          </a:xfrm>
          <a:prstGeom prst="rect">
            <a:avLst/>
          </a:prstGeom>
          <a:noFill/>
        </p:spPr>
      </p:pic>
      <p:pic>
        <p:nvPicPr>
          <p:cNvPr id="1029" name="Picture 5" descr="C:\Users\MOTHURAPUR LAND\Desktop\Content Element\Akk Kaj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391400" y="3581400"/>
            <a:ext cx="1600200" cy="361949"/>
          </a:xfrm>
          <a:prstGeom prst="rect">
            <a:avLst/>
          </a:prstGeom>
          <a:noFill/>
        </p:spPr>
      </p:pic>
      <p:pic>
        <p:nvPicPr>
          <p:cNvPr id="1031" name="Picture 7" descr="C:\Users\MOTHURAPUR LAND\Desktop\Content Element\Mullaion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391400" y="4114800"/>
            <a:ext cx="1524000" cy="381000"/>
          </a:xfrm>
          <a:prstGeom prst="rect">
            <a:avLst/>
          </a:prstGeom>
          <a:noFill/>
        </p:spPr>
      </p:pic>
      <p:pic>
        <p:nvPicPr>
          <p:cNvPr id="1032" name="Picture 8" descr="C:\Users\MOTHURAPUR LAND\Desktop\Content Element\Home Work.pn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391400" y="4572000"/>
            <a:ext cx="1524000" cy="381000"/>
          </a:xfrm>
          <a:prstGeom prst="rect">
            <a:avLst/>
          </a:prstGeom>
          <a:noFill/>
        </p:spPr>
      </p:pic>
      <p:pic>
        <p:nvPicPr>
          <p:cNvPr id="1033" name="Picture 9" descr="C:\Users\MOTHURAPUR LAND\Desktop\Content Element\Thank you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391400" y="4994275"/>
            <a:ext cx="1524000" cy="415925"/>
          </a:xfrm>
          <a:prstGeom prst="rect">
            <a:avLst/>
          </a:prstGeom>
          <a:noFill/>
        </p:spPr>
      </p:pic>
      <p:pic>
        <p:nvPicPr>
          <p:cNvPr id="9" name="Picture 4" descr="C:\Users\MOTHURAPUR LAND\Desktop\Content Element\NEXT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304800" y="6153150"/>
            <a:ext cx="2476500" cy="476250"/>
          </a:xfrm>
          <a:prstGeom prst="rect">
            <a:avLst/>
          </a:prstGeom>
          <a:noFill/>
        </p:spPr>
      </p:pic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4038600" y="5715000"/>
            <a:ext cx="1025525" cy="890588"/>
          </a:xfrm>
          <a:prstGeom prst="ellipse">
            <a:avLst/>
          </a:prstGeom>
          <a:solidFill>
            <a:srgbClr val="F79646"/>
          </a:solidFill>
          <a:ln w="127000" cmpd="dbl">
            <a:solidFill>
              <a:srgbClr val="F79646"/>
            </a:solidFill>
            <a:round/>
            <a:headEnd/>
            <a:tailEnd/>
          </a:ln>
          <a:effectLst>
            <a:outerShdw sy="50000" rotWithShape="0">
              <a:srgbClr val="86868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600" b="1" i="1" dirty="0" smtClean="0">
                <a:solidFill>
                  <a:srgbClr val="C00000"/>
                </a:solidFill>
                <a:latin typeface="BatangChe" pitchFamily="49" charset="-127"/>
                <a:cs typeface="Arial" pitchFamily="34" charset="0"/>
              </a:rPr>
              <a:t>01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6800" y="609600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err="1" smtClean="0"/>
              <a:t>অনলাইন</a:t>
            </a:r>
            <a:r>
              <a:rPr lang="en-US" sz="4000" u="sng" dirty="0" smtClean="0"/>
              <a:t> </a:t>
            </a:r>
            <a:r>
              <a:rPr lang="en-US" sz="4000" u="sng" dirty="0" err="1" smtClean="0"/>
              <a:t>ক্লাস</a:t>
            </a:r>
            <a:r>
              <a:rPr lang="en-US" sz="4000" u="sng" dirty="0" smtClean="0"/>
              <a:t> </a:t>
            </a:r>
            <a:endParaRPr lang="en-US" sz="4000" u="sng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417 -2.07216E-6 L 0.00417 -2.07216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3.34875E-6 L 0 3.34875E-6 " pathEditMode="fixed" rAng="0" ptsTypes="AA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417 7.49306E-7 L 0.00417 7.49306E-7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417 -3.25624E-6 L 0.00417 -3.25624E-6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417 -7.86309E-7 L 0.00417 -7.86309E-7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417 5.55042E-7 L 0.00417 5.55042E-7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833 2.96022E-6 L 0.00833 2.96022E-6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833 -2.03515E-6 L 0.00833 -2.03515E-6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833 -3.08973E-6 L 0.00833 -3.08973E-6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609600"/>
            <a:ext cx="8458200" cy="1981200"/>
          </a:xfrm>
        </p:spPr>
        <p:txBody>
          <a:bodyPr/>
          <a:lstStyle/>
          <a:p>
            <a:r>
              <a:rPr lang="en-US" dirty="0" err="1" smtClean="0"/>
              <a:t>প্রিয়</a:t>
            </a:r>
            <a:r>
              <a:rPr lang="en-US" dirty="0" smtClean="0"/>
              <a:t> </a:t>
            </a:r>
            <a:r>
              <a:rPr lang="as-IN" dirty="0" smtClean="0"/>
              <a:t>শিক্ষার্থীরা</a:t>
            </a:r>
            <a:r>
              <a:rPr lang="en-US" dirty="0" smtClean="0"/>
              <a:t> </a:t>
            </a:r>
            <a:r>
              <a:rPr lang="en-US" dirty="0" err="1" smtClean="0"/>
              <a:t>পরিচিতির</a:t>
            </a:r>
            <a:r>
              <a:rPr lang="en-US" dirty="0" smtClean="0"/>
              <a:t> </a:t>
            </a:r>
            <a:r>
              <a:rPr lang="en-US" dirty="0" err="1" smtClean="0"/>
              <a:t>পরে</a:t>
            </a:r>
            <a:r>
              <a:rPr lang="en-US" dirty="0" smtClean="0"/>
              <a:t> </a:t>
            </a:r>
            <a:r>
              <a:rPr lang="en-US" dirty="0" err="1" smtClean="0"/>
              <a:t>তোমাদের</a:t>
            </a:r>
            <a:r>
              <a:rPr lang="en-US" dirty="0" smtClean="0"/>
              <a:t> </a:t>
            </a:r>
            <a:r>
              <a:rPr lang="en-US" dirty="0" err="1" smtClean="0"/>
              <a:t>নিচের</a:t>
            </a:r>
            <a:r>
              <a:rPr lang="en-US" dirty="0" smtClean="0"/>
              <a:t> ২ </a:t>
            </a:r>
            <a:r>
              <a:rPr lang="en-US" dirty="0" err="1" smtClean="0"/>
              <a:t>টি</a:t>
            </a:r>
            <a:r>
              <a:rPr lang="en-US" dirty="0" smtClean="0"/>
              <a:t> </a:t>
            </a:r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en-US" dirty="0" err="1" smtClean="0"/>
              <a:t>দেখানো</a:t>
            </a:r>
            <a:r>
              <a:rPr lang="en-US" dirty="0" smtClean="0"/>
              <a:t> </a:t>
            </a:r>
            <a:r>
              <a:rPr lang="en-US" dirty="0" err="1" smtClean="0"/>
              <a:t>হয়েছিল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5" name="Picture 4" descr="C:\Users\MOTHURAPUR LAND\Desktop\Content Element\NEXT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6153150"/>
            <a:ext cx="2476500" cy="476250"/>
          </a:xfrm>
          <a:prstGeom prst="rect">
            <a:avLst/>
          </a:prstGeom>
          <a:noFill/>
        </p:spPr>
      </p:pic>
      <p:pic>
        <p:nvPicPr>
          <p:cNvPr id="16" name="Picture 5" descr="C:\Users\MOTHURAPUR LAND\Desktop\Content Element\Previous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38900" y="6153150"/>
            <a:ext cx="2476500" cy="476250"/>
          </a:xfrm>
          <a:prstGeom prst="rect">
            <a:avLst/>
          </a:prstGeom>
          <a:noFill/>
        </p:spPr>
      </p:pic>
      <p:sp>
        <p:nvSpPr>
          <p:cNvPr id="27" name="Oval 6"/>
          <p:cNvSpPr>
            <a:spLocks noChangeArrowheads="1"/>
          </p:cNvSpPr>
          <p:nvPr/>
        </p:nvSpPr>
        <p:spPr bwMode="auto">
          <a:xfrm>
            <a:off x="4038600" y="5715000"/>
            <a:ext cx="1025525" cy="890588"/>
          </a:xfrm>
          <a:prstGeom prst="ellipse">
            <a:avLst/>
          </a:prstGeom>
          <a:solidFill>
            <a:srgbClr val="F79646"/>
          </a:solidFill>
          <a:ln w="127000" cmpd="dbl">
            <a:solidFill>
              <a:srgbClr val="F79646"/>
            </a:solidFill>
            <a:round/>
            <a:headEnd/>
            <a:tailEnd/>
          </a:ln>
          <a:effectLst>
            <a:outerShdw sy="50000" rotWithShape="0">
              <a:srgbClr val="86868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atangChe" pitchFamily="49" charset="-127"/>
                <a:cs typeface="Arial" pitchFamily="34" charset="0"/>
              </a:rPr>
              <a:t>10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3" descr="C:\Users\MOTHURAPUR LAND\Desktop\Content Element\database-updated_5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" y="1371600"/>
            <a:ext cx="3429000" cy="2362200"/>
          </a:xfrm>
          <a:prstGeom prst="rect">
            <a:avLst/>
          </a:prstGeom>
          <a:noFill/>
        </p:spPr>
      </p:pic>
      <p:pic>
        <p:nvPicPr>
          <p:cNvPr id="29" name="Picture 4" descr="C:\Users\MOTHURAPUR LAND\Desktop\Content Element\a-1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29200" y="1524000"/>
            <a:ext cx="3352800" cy="23256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0" name="Subtitle 2"/>
          <p:cNvSpPr txBox="1">
            <a:spLocks/>
          </p:cNvSpPr>
          <p:nvPr/>
        </p:nvSpPr>
        <p:spPr>
          <a:xfrm>
            <a:off x="152400" y="3505200"/>
            <a:ext cx="8458200" cy="19812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ছবিটি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ভালো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ভাবে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লক্ষ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করলে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আমরা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ডেটাবেজ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কি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তা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সহজে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বুঝতে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পারবো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।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1" name="Picture 3" descr="C:\Users\MOTHURAPUR LAND\Desktop\Content Element\welcome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200" y="152400"/>
            <a:ext cx="914400" cy="381000"/>
          </a:xfrm>
          <a:prstGeom prst="rect">
            <a:avLst/>
          </a:prstGeom>
          <a:noFill/>
        </p:spPr>
      </p:pic>
      <p:pic>
        <p:nvPicPr>
          <p:cNvPr id="42" name="Picture 4" descr="C:\Users\MOTHURAPUR LAND\Desktop\Content Element\Porichity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66800" y="152400"/>
            <a:ext cx="990600" cy="304800"/>
          </a:xfrm>
          <a:prstGeom prst="rect">
            <a:avLst/>
          </a:prstGeom>
          <a:noFill/>
        </p:spPr>
      </p:pic>
      <p:pic>
        <p:nvPicPr>
          <p:cNvPr id="43" name="Picture 2" descr="C:\Users\MOTHURAPUR LAND\Desktop\Content Element\Pat Gosona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057400" y="152400"/>
            <a:ext cx="914400" cy="304800"/>
          </a:xfrm>
          <a:prstGeom prst="rect">
            <a:avLst/>
          </a:prstGeom>
          <a:noFill/>
        </p:spPr>
      </p:pic>
      <p:pic>
        <p:nvPicPr>
          <p:cNvPr id="44" name="Picture 3" descr="C:\Users\MOTHURAPUR LAND\Desktop\Content Element\Shekon Fol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971800" y="152401"/>
            <a:ext cx="990600" cy="304800"/>
          </a:xfrm>
          <a:prstGeom prst="rect">
            <a:avLst/>
          </a:prstGeom>
          <a:noFill/>
        </p:spPr>
      </p:pic>
      <p:pic>
        <p:nvPicPr>
          <p:cNvPr id="45" name="Picture 4" descr="C:\Users\MOTHURAPUR LAND\Desktop\Content Element\MUl Alochana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962400" y="152400"/>
            <a:ext cx="914400" cy="304799"/>
          </a:xfrm>
          <a:prstGeom prst="rect">
            <a:avLst/>
          </a:prstGeom>
          <a:noFill/>
        </p:spPr>
      </p:pic>
      <p:pic>
        <p:nvPicPr>
          <p:cNvPr id="46" name="Picture 5" descr="C:\Users\MOTHURAPUR LAND\Desktop\Content Element\Akk Kaj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4876800" y="152401"/>
            <a:ext cx="838200" cy="304800"/>
          </a:xfrm>
          <a:prstGeom prst="rect">
            <a:avLst/>
          </a:prstGeom>
          <a:noFill/>
        </p:spPr>
      </p:pic>
      <p:pic>
        <p:nvPicPr>
          <p:cNvPr id="48" name="Picture 7" descr="C:\Users\MOTHURAPUR LAND\Desktop\Content Element\Mullaion.pn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6477000" y="152400"/>
            <a:ext cx="914400" cy="304800"/>
          </a:xfrm>
          <a:prstGeom prst="rect">
            <a:avLst/>
          </a:prstGeom>
          <a:noFill/>
        </p:spPr>
      </p:pic>
      <p:pic>
        <p:nvPicPr>
          <p:cNvPr id="49" name="Picture 8" descr="C:\Users\MOTHURAPUR LAND\Desktop\Content Element\Home Work.png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7391400" y="152400"/>
            <a:ext cx="914400" cy="304800"/>
          </a:xfrm>
          <a:prstGeom prst="rect">
            <a:avLst/>
          </a:prstGeom>
          <a:noFill/>
        </p:spPr>
      </p:pic>
      <p:pic>
        <p:nvPicPr>
          <p:cNvPr id="50" name="Picture 9" descr="C:\Users\MOTHURAPUR LAND\Desktop\Content Element\Thank you.png">
            <a:hlinkClick r:id="rId26" action="ppaction://hlinksldjump"/>
          </p:cNvPr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8305800" y="152401"/>
            <a:ext cx="8382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083 -0.00555 L 0.07083 -0.0055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C:\Users\MOTHURAPUR LAND\Desktop\Content Element\NEXT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6153150"/>
            <a:ext cx="2476500" cy="476250"/>
          </a:xfrm>
          <a:prstGeom prst="rect">
            <a:avLst/>
          </a:prstGeom>
          <a:noFill/>
        </p:spPr>
      </p:pic>
      <p:pic>
        <p:nvPicPr>
          <p:cNvPr id="16" name="Picture 5" descr="C:\Users\MOTHURAPUR LAND\Desktop\Content Element\Previous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38900" y="6153150"/>
            <a:ext cx="2476500" cy="476250"/>
          </a:xfrm>
          <a:prstGeom prst="rect">
            <a:avLst/>
          </a:prstGeom>
          <a:noFill/>
        </p:spPr>
      </p:pic>
      <p:sp>
        <p:nvSpPr>
          <p:cNvPr id="27" name="Oval 6"/>
          <p:cNvSpPr>
            <a:spLocks noChangeArrowheads="1"/>
          </p:cNvSpPr>
          <p:nvPr/>
        </p:nvSpPr>
        <p:spPr bwMode="auto">
          <a:xfrm>
            <a:off x="4038600" y="5715000"/>
            <a:ext cx="1025525" cy="890588"/>
          </a:xfrm>
          <a:prstGeom prst="ellipse">
            <a:avLst/>
          </a:prstGeom>
          <a:solidFill>
            <a:srgbClr val="F79646"/>
          </a:solidFill>
          <a:ln w="127000" cmpd="dbl">
            <a:solidFill>
              <a:srgbClr val="F79646"/>
            </a:solidFill>
            <a:round/>
            <a:headEnd/>
            <a:tailEnd/>
          </a:ln>
          <a:effectLst>
            <a:outerShdw sy="50000" rotWithShape="0">
              <a:srgbClr val="86868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600" b="1" i="1" dirty="0" smtClean="0">
                <a:solidFill>
                  <a:srgbClr val="C00000"/>
                </a:solidFill>
                <a:latin typeface="BatangChe" pitchFamily="49" charset="-127"/>
                <a:cs typeface="Arial" pitchFamily="34" charset="0"/>
              </a:rPr>
              <a:t>11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81000" y="762000"/>
            <a:ext cx="84582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</a:rPr>
              <a:t>ডেটাবেজ</a:t>
            </a:r>
            <a:r>
              <a:rPr lang="en-US" sz="2400" b="1" dirty="0" smtClean="0">
                <a:solidFill>
                  <a:srgbClr val="C00000"/>
                </a:solidFill>
              </a:rPr>
              <a:t> ( Database) : </a:t>
            </a:r>
            <a:r>
              <a:rPr lang="en-US" sz="2400" b="1" dirty="0" err="1" smtClean="0">
                <a:solidFill>
                  <a:srgbClr val="C00000"/>
                </a:solidFill>
              </a:rPr>
              <a:t>ডেটা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শব্দের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as-IN" sz="2400" b="1" dirty="0" smtClean="0">
                <a:solidFill>
                  <a:srgbClr val="C00000"/>
                </a:solidFill>
              </a:rPr>
              <a:t>অর্থ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হলো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উপাত্ত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এবং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বেজ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শব্দের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as-IN" sz="2400" b="1" dirty="0" smtClean="0">
                <a:solidFill>
                  <a:srgbClr val="C00000"/>
                </a:solidFill>
              </a:rPr>
              <a:t>অর্থ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হলো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ঘাটি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বা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সমাবেশ</a:t>
            </a:r>
            <a:r>
              <a:rPr lang="en-US" sz="2400" b="1" dirty="0" smtClean="0">
                <a:solidFill>
                  <a:srgbClr val="C00000"/>
                </a:solidFill>
              </a:rPr>
              <a:t>। </a:t>
            </a:r>
            <a:r>
              <a:rPr lang="as-IN" sz="2400" b="1" dirty="0" smtClean="0">
                <a:solidFill>
                  <a:srgbClr val="C00000"/>
                </a:solidFill>
              </a:rPr>
              <a:t>অর্থ</a:t>
            </a:r>
            <a:r>
              <a:rPr lang="en-US" sz="2400" b="1" dirty="0" smtClean="0">
                <a:solidFill>
                  <a:srgbClr val="C00000"/>
                </a:solidFill>
              </a:rPr>
              <a:t>াৎ </a:t>
            </a:r>
            <a:r>
              <a:rPr lang="en-US" sz="2400" b="1" dirty="0" err="1" smtClean="0">
                <a:solidFill>
                  <a:srgbClr val="C00000"/>
                </a:solidFill>
              </a:rPr>
              <a:t>পরষ্পর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as-IN" sz="2400" b="1" dirty="0" smtClean="0">
                <a:solidFill>
                  <a:srgbClr val="C00000"/>
                </a:solidFill>
              </a:rPr>
              <a:t>সম্পর্ক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যুক্ত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ডেটা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টেবিল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বা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ফাইলের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সমষ্টি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হলো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ডেটাবেজ</a:t>
            </a:r>
            <a:r>
              <a:rPr lang="en-US" sz="2400" b="1" dirty="0" smtClean="0">
                <a:solidFill>
                  <a:srgbClr val="C00000"/>
                </a:solidFill>
              </a:rPr>
              <a:t>। </a:t>
            </a:r>
          </a:p>
          <a:p>
            <a:r>
              <a:rPr lang="en-US" sz="2400" b="1" dirty="0" err="1" smtClean="0">
                <a:solidFill>
                  <a:srgbClr val="C00000"/>
                </a:solidFill>
              </a:rPr>
              <a:t>যেমনঃ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চিত্রের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প্রত্যক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সেনাসদস্য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কে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sz="2400" b="1" dirty="0" err="1" smtClean="0">
                <a:solidFill>
                  <a:srgbClr val="C00000"/>
                </a:solidFill>
              </a:rPr>
              <a:t>যদি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ডেটা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ধরি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এবং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তারা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যে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ঘাটিতে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sz="2400" b="1" dirty="0" err="1" smtClean="0">
                <a:solidFill>
                  <a:srgbClr val="C00000"/>
                </a:solidFill>
              </a:rPr>
              <a:t>একত্রে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থাকে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তাকে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যদি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বেজ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বলি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তাহলে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r>
              <a:rPr lang="en-US" sz="2400" b="1" dirty="0" err="1" smtClean="0">
                <a:solidFill>
                  <a:srgbClr val="C00000"/>
                </a:solidFill>
              </a:rPr>
              <a:t>তাদের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সম্মিলিত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অবস্থান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হলো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ডেটা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sz="2400" b="1" dirty="0" err="1" smtClean="0">
                <a:solidFill>
                  <a:srgbClr val="C00000"/>
                </a:solidFill>
              </a:rPr>
              <a:t>বেজ</a:t>
            </a:r>
            <a:r>
              <a:rPr lang="en-US" sz="2400" b="1" dirty="0" smtClean="0">
                <a:solidFill>
                  <a:srgbClr val="C00000"/>
                </a:solidFill>
              </a:rPr>
              <a:t>।</a:t>
            </a:r>
          </a:p>
          <a:p>
            <a:endParaRPr lang="en-US" sz="2400" b="1" dirty="0" smtClean="0">
              <a:solidFill>
                <a:srgbClr val="C00000"/>
              </a:solidFill>
            </a:endParaRPr>
          </a:p>
          <a:p>
            <a:r>
              <a:rPr lang="en-US" sz="2400" dirty="0" err="1" smtClean="0"/>
              <a:t>অনুরুপভাবে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কোন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বিদ্যালয়ের</a:t>
            </a:r>
            <a:r>
              <a:rPr lang="en-US" sz="2400" dirty="0" smtClean="0"/>
              <a:t>  </a:t>
            </a:r>
            <a:r>
              <a:rPr lang="en-US" sz="2400" dirty="0" err="1" smtClean="0"/>
              <a:t>ছাত্র</a:t>
            </a:r>
            <a:r>
              <a:rPr lang="en-US" sz="2400" dirty="0" smtClean="0"/>
              <a:t> </a:t>
            </a:r>
            <a:r>
              <a:rPr lang="en-US" sz="2400" dirty="0" err="1" smtClean="0"/>
              <a:t>ছাত্রী</a:t>
            </a:r>
            <a:endParaRPr lang="en-US" sz="2400" dirty="0" smtClean="0"/>
          </a:p>
          <a:p>
            <a:r>
              <a:rPr lang="en-US" sz="2400" dirty="0" err="1" smtClean="0"/>
              <a:t>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সকল</a:t>
            </a:r>
            <a:r>
              <a:rPr lang="en-US" sz="2400" dirty="0" smtClean="0"/>
              <a:t> </a:t>
            </a:r>
            <a:r>
              <a:rPr lang="en-US" sz="2400" dirty="0" err="1" smtClean="0"/>
              <a:t>তথ্য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যে</a:t>
            </a:r>
            <a:r>
              <a:rPr lang="en-US" sz="2400" dirty="0" smtClean="0"/>
              <a:t> </a:t>
            </a:r>
            <a:r>
              <a:rPr lang="en-US" sz="2400" dirty="0" err="1" smtClean="0"/>
              <a:t>ডেটা</a:t>
            </a:r>
            <a:r>
              <a:rPr lang="en-US" sz="2400" dirty="0" smtClean="0"/>
              <a:t> </a:t>
            </a:r>
            <a:r>
              <a:rPr lang="en-US" sz="2400" dirty="0" err="1" smtClean="0"/>
              <a:t>ফাইল</a:t>
            </a:r>
            <a:r>
              <a:rPr lang="en-US" sz="2400" dirty="0" smtClean="0"/>
              <a:t> </a:t>
            </a:r>
            <a:r>
              <a:rPr lang="en-US" sz="2400" dirty="0" err="1" smtClean="0"/>
              <a:t>তৈরি</a:t>
            </a:r>
            <a:endParaRPr lang="en-US" sz="2400" dirty="0" smtClean="0"/>
          </a:p>
          <a:p>
            <a:r>
              <a:rPr lang="en-US" sz="2400" dirty="0" err="1" smtClean="0"/>
              <a:t>করা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ছাত্রছাত্রীদের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তথ্যের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ডেটাবেজ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বলে</a:t>
            </a:r>
            <a:r>
              <a:rPr lang="en-US" sz="2400" dirty="0" smtClean="0"/>
              <a:t>।</a:t>
            </a:r>
          </a:p>
          <a:p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sz="2400" dirty="0"/>
          </a:p>
        </p:txBody>
      </p:sp>
      <p:pic>
        <p:nvPicPr>
          <p:cNvPr id="29" name="Picture 4" descr="C:\Users\MOTHURAPUR LAND\Desktop\Content Element\a-1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72200" y="2514600"/>
            <a:ext cx="2971800" cy="15636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8" name="Picture 4" descr="C:\Users\MOTHURAPUR LAND\Desktop\Untitled-1 copy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5000" y="4343400"/>
            <a:ext cx="3276601" cy="1676400"/>
          </a:xfrm>
          <a:prstGeom prst="rect">
            <a:avLst/>
          </a:prstGeom>
          <a:noFill/>
        </p:spPr>
      </p:pic>
      <p:pic>
        <p:nvPicPr>
          <p:cNvPr id="40" name="Picture 3" descr="C:\Users\MOTHURAPUR LAND\Desktop\Content Element\welcome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200" y="152400"/>
            <a:ext cx="914400" cy="381000"/>
          </a:xfrm>
          <a:prstGeom prst="rect">
            <a:avLst/>
          </a:prstGeom>
          <a:noFill/>
        </p:spPr>
      </p:pic>
      <p:pic>
        <p:nvPicPr>
          <p:cNvPr id="41" name="Picture 4" descr="C:\Users\MOTHURAPUR LAND\Desktop\Content Element\Porichity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66800" y="152400"/>
            <a:ext cx="990600" cy="304800"/>
          </a:xfrm>
          <a:prstGeom prst="rect">
            <a:avLst/>
          </a:prstGeom>
          <a:noFill/>
        </p:spPr>
      </p:pic>
      <p:pic>
        <p:nvPicPr>
          <p:cNvPr id="42" name="Picture 2" descr="C:\Users\MOTHURAPUR LAND\Desktop\Content Element\Pat Gosona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057400" y="152400"/>
            <a:ext cx="914400" cy="304800"/>
          </a:xfrm>
          <a:prstGeom prst="rect">
            <a:avLst/>
          </a:prstGeom>
          <a:noFill/>
        </p:spPr>
      </p:pic>
      <p:pic>
        <p:nvPicPr>
          <p:cNvPr id="43" name="Picture 3" descr="C:\Users\MOTHURAPUR LAND\Desktop\Content Element\Shekon Fol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971800" y="152401"/>
            <a:ext cx="990600" cy="304800"/>
          </a:xfrm>
          <a:prstGeom prst="rect">
            <a:avLst/>
          </a:prstGeom>
          <a:noFill/>
        </p:spPr>
      </p:pic>
      <p:pic>
        <p:nvPicPr>
          <p:cNvPr id="44" name="Picture 4" descr="C:\Users\MOTHURAPUR LAND\Desktop\Content Element\MUl Alochana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962400" y="152400"/>
            <a:ext cx="914400" cy="304799"/>
          </a:xfrm>
          <a:prstGeom prst="rect">
            <a:avLst/>
          </a:prstGeom>
          <a:noFill/>
        </p:spPr>
      </p:pic>
      <p:pic>
        <p:nvPicPr>
          <p:cNvPr id="45" name="Picture 5" descr="C:\Users\MOTHURAPUR LAND\Desktop\Content Element\Akk Kaj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4876800" y="152401"/>
            <a:ext cx="838200" cy="304800"/>
          </a:xfrm>
          <a:prstGeom prst="rect">
            <a:avLst/>
          </a:prstGeom>
          <a:noFill/>
        </p:spPr>
      </p:pic>
      <p:pic>
        <p:nvPicPr>
          <p:cNvPr id="47" name="Picture 7" descr="C:\Users\MOTHURAPUR LAND\Desktop\Content Element\Mullaion.pn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6477000" y="152400"/>
            <a:ext cx="914400" cy="304800"/>
          </a:xfrm>
          <a:prstGeom prst="rect">
            <a:avLst/>
          </a:prstGeom>
          <a:noFill/>
        </p:spPr>
      </p:pic>
      <p:pic>
        <p:nvPicPr>
          <p:cNvPr id="48" name="Picture 8" descr="C:\Users\MOTHURAPUR LAND\Desktop\Content Element\Home Work.png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7391400" y="152400"/>
            <a:ext cx="914400" cy="304800"/>
          </a:xfrm>
          <a:prstGeom prst="rect">
            <a:avLst/>
          </a:prstGeom>
          <a:noFill/>
        </p:spPr>
      </p:pic>
      <p:pic>
        <p:nvPicPr>
          <p:cNvPr id="49" name="Picture 9" descr="C:\Users\MOTHURAPUR LAND\Desktop\Content Element\Thank you.png">
            <a:hlinkClick r:id="rId26" action="ppaction://hlinksldjump"/>
          </p:cNvPr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8305800" y="152401"/>
            <a:ext cx="8382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4.44444E-6 L 1.11022E-16 -4.44444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685800"/>
            <a:ext cx="8458200" cy="495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5" name="Picture 4" descr="C:\Users\MOTHURAPUR LAND\Desktop\Content Element\NEXT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6153150"/>
            <a:ext cx="2476500" cy="476250"/>
          </a:xfrm>
          <a:prstGeom prst="rect">
            <a:avLst/>
          </a:prstGeom>
          <a:noFill/>
        </p:spPr>
      </p:pic>
      <p:pic>
        <p:nvPicPr>
          <p:cNvPr id="16" name="Picture 5" descr="C:\Users\MOTHURAPUR LAND\Desktop\Content Element\Previous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38900" y="6153150"/>
            <a:ext cx="2476500" cy="476250"/>
          </a:xfrm>
          <a:prstGeom prst="rect">
            <a:avLst/>
          </a:prstGeom>
          <a:noFill/>
        </p:spPr>
      </p:pic>
      <p:sp>
        <p:nvSpPr>
          <p:cNvPr id="27" name="Oval 6"/>
          <p:cNvSpPr>
            <a:spLocks noChangeArrowheads="1"/>
          </p:cNvSpPr>
          <p:nvPr/>
        </p:nvSpPr>
        <p:spPr bwMode="auto">
          <a:xfrm>
            <a:off x="4038600" y="5715000"/>
            <a:ext cx="1025525" cy="890588"/>
          </a:xfrm>
          <a:prstGeom prst="ellipse">
            <a:avLst/>
          </a:prstGeom>
          <a:solidFill>
            <a:srgbClr val="F79646"/>
          </a:solidFill>
          <a:ln w="127000" cmpd="dbl">
            <a:solidFill>
              <a:srgbClr val="F79646"/>
            </a:solidFill>
            <a:round/>
            <a:headEnd/>
            <a:tailEnd/>
          </a:ln>
          <a:effectLst>
            <a:outerShdw sy="50000" rotWithShape="0">
              <a:srgbClr val="86868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600" b="1" i="1" dirty="0" smtClean="0">
                <a:solidFill>
                  <a:srgbClr val="C00000"/>
                </a:solidFill>
                <a:latin typeface="BatangChe" pitchFamily="49" charset="-127"/>
                <a:cs typeface="Arial" pitchFamily="34" charset="0"/>
              </a:rPr>
              <a:t>12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27" descr="Capture1hh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3400" y="762000"/>
            <a:ext cx="4267200" cy="2019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9" name="Picture 28" descr="Capture 66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90800" y="2952750"/>
            <a:ext cx="5753100" cy="2609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0" name="Round Diagonal Corner Rectangle 29"/>
          <p:cNvSpPr/>
          <p:nvPr/>
        </p:nvSpPr>
        <p:spPr>
          <a:xfrm>
            <a:off x="4953000" y="914400"/>
            <a:ext cx="838200" cy="4572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চিত্র</a:t>
            </a:r>
            <a:r>
              <a:rPr lang="en-US" b="1" dirty="0" smtClean="0"/>
              <a:t> ১</a:t>
            </a:r>
            <a:endParaRPr lang="en-US" b="1" dirty="0"/>
          </a:p>
        </p:txBody>
      </p:sp>
      <p:sp>
        <p:nvSpPr>
          <p:cNvPr id="32" name="Round Diagonal Corner Rectangle 31"/>
          <p:cNvSpPr/>
          <p:nvPr/>
        </p:nvSpPr>
        <p:spPr>
          <a:xfrm>
            <a:off x="8229600" y="3505200"/>
            <a:ext cx="762000" cy="4572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চিত্র২</a:t>
            </a:r>
            <a:endParaRPr lang="en-US" b="1" dirty="0"/>
          </a:p>
        </p:txBody>
      </p:sp>
      <p:sp>
        <p:nvSpPr>
          <p:cNvPr id="33" name="Snip Single Corner Rectangle 32"/>
          <p:cNvSpPr/>
          <p:nvPr/>
        </p:nvSpPr>
        <p:spPr>
          <a:xfrm>
            <a:off x="228600" y="3581400"/>
            <a:ext cx="2286000" cy="1066800"/>
          </a:xfrm>
          <a:prstGeom prst="snip1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চিত্র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দুটি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ভালো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ভাবে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লক্ষ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করো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4" name="Rounded Rectangular Callout 33"/>
          <p:cNvSpPr/>
          <p:nvPr/>
        </p:nvSpPr>
        <p:spPr>
          <a:xfrm>
            <a:off x="6781800" y="838200"/>
            <a:ext cx="1905000" cy="838200"/>
          </a:xfrm>
          <a:prstGeom prst="wedgeRound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ডেটাবেজের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বিভিন্ন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উপাদান</a:t>
            </a:r>
            <a:endParaRPr lang="en-US" sz="2000" b="1" dirty="0"/>
          </a:p>
        </p:txBody>
      </p:sp>
      <p:pic>
        <p:nvPicPr>
          <p:cNvPr id="44" name="Picture 3" descr="C:\Users\MOTHURAPUR LAND\Desktop\Content Element\welcome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6200" y="152400"/>
            <a:ext cx="914400" cy="381000"/>
          </a:xfrm>
          <a:prstGeom prst="rect">
            <a:avLst/>
          </a:prstGeom>
          <a:noFill/>
        </p:spPr>
      </p:pic>
      <p:pic>
        <p:nvPicPr>
          <p:cNvPr id="45" name="Picture 4" descr="C:\Users\MOTHURAPUR LAND\Desktop\Content Element\Porichity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066800" y="152400"/>
            <a:ext cx="990600" cy="304800"/>
          </a:xfrm>
          <a:prstGeom prst="rect">
            <a:avLst/>
          </a:prstGeom>
          <a:noFill/>
        </p:spPr>
      </p:pic>
      <p:pic>
        <p:nvPicPr>
          <p:cNvPr id="46" name="Picture 2" descr="C:\Users\MOTHURAPUR LAND\Desktop\Content Element\Pat Gosona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057400" y="152400"/>
            <a:ext cx="914400" cy="304800"/>
          </a:xfrm>
          <a:prstGeom prst="rect">
            <a:avLst/>
          </a:prstGeom>
          <a:noFill/>
        </p:spPr>
      </p:pic>
      <p:pic>
        <p:nvPicPr>
          <p:cNvPr id="47" name="Picture 3" descr="C:\Users\MOTHURAPUR LAND\Desktop\Content Element\Shekon Fol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971800" y="152401"/>
            <a:ext cx="990600" cy="304800"/>
          </a:xfrm>
          <a:prstGeom prst="rect">
            <a:avLst/>
          </a:prstGeom>
          <a:noFill/>
        </p:spPr>
      </p:pic>
      <p:pic>
        <p:nvPicPr>
          <p:cNvPr id="48" name="Picture 4" descr="C:\Users\MOTHURAPUR LAND\Desktop\Content Element\MUl Alochana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3962400" y="152400"/>
            <a:ext cx="914400" cy="304799"/>
          </a:xfrm>
          <a:prstGeom prst="rect">
            <a:avLst/>
          </a:prstGeom>
          <a:noFill/>
        </p:spPr>
      </p:pic>
      <p:pic>
        <p:nvPicPr>
          <p:cNvPr id="49" name="Picture 5" descr="C:\Users\MOTHURAPUR LAND\Desktop\Content Element\Akk Kaj.pn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4876800" y="152401"/>
            <a:ext cx="838200" cy="304800"/>
          </a:xfrm>
          <a:prstGeom prst="rect">
            <a:avLst/>
          </a:prstGeom>
          <a:noFill/>
        </p:spPr>
      </p:pic>
      <p:pic>
        <p:nvPicPr>
          <p:cNvPr id="51" name="Picture 7" descr="C:\Users\MOTHURAPUR LAND\Desktop\Content Element\Mullaion.png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6477000" y="152400"/>
            <a:ext cx="914400" cy="304800"/>
          </a:xfrm>
          <a:prstGeom prst="rect">
            <a:avLst/>
          </a:prstGeom>
          <a:noFill/>
        </p:spPr>
      </p:pic>
      <p:pic>
        <p:nvPicPr>
          <p:cNvPr id="52" name="Picture 8" descr="C:\Users\MOTHURAPUR LAND\Desktop\Content Element\Home Work.png">
            <a:hlinkClick r:id="rId26" action="ppaction://hlinksldjump"/>
          </p:cNvPr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7391400" y="152400"/>
            <a:ext cx="914400" cy="304800"/>
          </a:xfrm>
          <a:prstGeom prst="rect">
            <a:avLst/>
          </a:prstGeom>
          <a:noFill/>
        </p:spPr>
      </p:pic>
      <p:pic>
        <p:nvPicPr>
          <p:cNvPr id="53" name="Picture 9" descr="C:\Users\MOTHURAPUR LAND\Desktop\Content Element\Thank you.png">
            <a:hlinkClick r:id="rId28" action="ppaction://hlinksldjump"/>
          </p:cNvPr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8305800" y="152401"/>
            <a:ext cx="8382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u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  -0.071 0.01333  C -0.051 0.01867  -0.032 0.02133  -0.017 0.02  C -0.004 0.02  0.01 0.01733  0.025 0.01333  C 0.069 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6 0.008  0.011 0.01467  0.015 0.02267  C 0.02 0.01467  0.024 0.008  0.03 0  C 0.065 -0.04667  0.107 -0.06667  0.124 -0.04533  C 0.14 -0.02267  0.125 0.03333  0.09 0.08  C 0.084 0.08667  0.079 0.09333  0.073 0.1  C 0.079 0.10533  0.084 0.112  0.09 0.12  C 0.125 0.16667  0.14 0.22267  0.124 0.244  C 0.107 0.26667  0.065 0.24667  0.03 0.2  C 0.024 0.192  0.02 0.18533  0.015 0.17733  C 0.011 0.18533  0.006 0.192  0 0.2  C -0.035 0.24667  -0.077 0.26667  -0.094 0.244  C -0.11 0.22267  -0.095 0.16667  -0.06 0.12  C -0.054 0.112  -0.049 0.10533  -0.043 0.1  C -0.049 0.09333  -0.054 0.08667  -0.06 0.08  C -0.095 0.03333  -0.11 -0.02267  -0.094 -0.04533  C -0.077 -0.06667  -0.035 -0.04667  0 0  Z" pathEditMode="relative" ptsTypes="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C:\Users\MOTHURAPUR LAND\Desktop\Content Element\NEXT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6153150"/>
            <a:ext cx="2476500" cy="476250"/>
          </a:xfrm>
          <a:prstGeom prst="rect">
            <a:avLst/>
          </a:prstGeom>
          <a:noFill/>
        </p:spPr>
      </p:pic>
      <p:pic>
        <p:nvPicPr>
          <p:cNvPr id="16" name="Picture 5" descr="C:\Users\MOTHURAPUR LAND\Desktop\Content Element\Previous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38900" y="6153150"/>
            <a:ext cx="2476500" cy="476250"/>
          </a:xfrm>
          <a:prstGeom prst="rect">
            <a:avLst/>
          </a:prstGeom>
          <a:noFill/>
        </p:spPr>
      </p:pic>
      <p:sp>
        <p:nvSpPr>
          <p:cNvPr id="27" name="Oval 6"/>
          <p:cNvSpPr>
            <a:spLocks noChangeArrowheads="1"/>
          </p:cNvSpPr>
          <p:nvPr/>
        </p:nvSpPr>
        <p:spPr bwMode="auto">
          <a:xfrm>
            <a:off x="4038600" y="5715000"/>
            <a:ext cx="1025525" cy="890588"/>
          </a:xfrm>
          <a:prstGeom prst="ellipse">
            <a:avLst/>
          </a:prstGeom>
          <a:solidFill>
            <a:srgbClr val="F79646"/>
          </a:solidFill>
          <a:ln w="127000" cmpd="dbl">
            <a:solidFill>
              <a:srgbClr val="F79646"/>
            </a:solidFill>
            <a:round/>
            <a:headEnd/>
            <a:tailEnd/>
          </a:ln>
          <a:effectLst>
            <a:outerShdw sy="50000" rotWithShape="0">
              <a:srgbClr val="86868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600" b="1" i="1" dirty="0" smtClean="0">
                <a:solidFill>
                  <a:srgbClr val="C00000"/>
                </a:solidFill>
                <a:latin typeface="BatangChe" pitchFamily="49" charset="-127"/>
                <a:cs typeface="Arial" pitchFamily="34" charset="0"/>
              </a:rPr>
              <a:t>13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>
            <a:hlinkClick r:id="rId5" action="ppaction://hlinksldjump"/>
          </p:cNvPr>
          <p:cNvSpPr/>
          <p:nvPr/>
        </p:nvSpPr>
        <p:spPr>
          <a:xfrm>
            <a:off x="457200" y="914400"/>
            <a:ext cx="82296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প্রিয়</a:t>
            </a:r>
            <a:r>
              <a:rPr lang="en-US" dirty="0" smtClean="0"/>
              <a:t> </a:t>
            </a:r>
            <a:r>
              <a:rPr lang="as-IN" dirty="0" smtClean="0"/>
              <a:t>শিক্ষার্থীরা</a:t>
            </a:r>
            <a:r>
              <a:rPr lang="en-US" dirty="0" smtClean="0"/>
              <a:t> </a:t>
            </a:r>
            <a:r>
              <a:rPr lang="en-US" dirty="0" err="1" smtClean="0"/>
              <a:t>তোমরা</a:t>
            </a:r>
            <a:r>
              <a:rPr lang="en-US" dirty="0" smtClean="0"/>
              <a:t> </a:t>
            </a:r>
            <a:r>
              <a:rPr lang="en-US" dirty="0" err="1" smtClean="0"/>
              <a:t>যদি</a:t>
            </a:r>
            <a:r>
              <a:rPr lang="en-US" dirty="0" smtClean="0"/>
              <a:t> </a:t>
            </a:r>
            <a:r>
              <a:rPr lang="as-IN" dirty="0" smtClean="0"/>
              <a:t>পূর্বের</a:t>
            </a:r>
            <a:r>
              <a:rPr lang="en-US" dirty="0" smtClean="0"/>
              <a:t> </a:t>
            </a:r>
            <a:r>
              <a:rPr lang="en-US" dirty="0" err="1" smtClean="0"/>
              <a:t>চিত্র</a:t>
            </a:r>
            <a:r>
              <a:rPr lang="en-US" dirty="0" smtClean="0"/>
              <a:t> </a:t>
            </a:r>
            <a:r>
              <a:rPr lang="en-US" dirty="0" err="1" smtClean="0"/>
              <a:t>দুটি</a:t>
            </a:r>
            <a:r>
              <a:rPr lang="en-US" dirty="0" smtClean="0"/>
              <a:t> </a:t>
            </a:r>
            <a:r>
              <a:rPr lang="en-US" dirty="0" err="1" smtClean="0"/>
              <a:t>লক্ষ</a:t>
            </a:r>
            <a:r>
              <a:rPr lang="en-US" dirty="0" smtClean="0"/>
              <a:t> </a:t>
            </a:r>
            <a:r>
              <a:rPr lang="en-US" dirty="0" err="1" smtClean="0"/>
              <a:t>করো</a:t>
            </a:r>
            <a:r>
              <a:rPr lang="en-US" dirty="0" smtClean="0"/>
              <a:t> </a:t>
            </a:r>
            <a:r>
              <a:rPr lang="en-US" dirty="0" err="1" smtClean="0"/>
              <a:t>তাহলে</a:t>
            </a:r>
            <a:r>
              <a:rPr lang="en-US" dirty="0" smtClean="0"/>
              <a:t> :-</a:t>
            </a:r>
          </a:p>
          <a:p>
            <a:pPr marL="342900" indent="-342900"/>
            <a:r>
              <a:rPr lang="en-US" dirty="0" smtClean="0"/>
              <a:t>১.ফিল্ড</a:t>
            </a:r>
          </a:p>
          <a:p>
            <a:pPr marL="342900" indent="-342900"/>
            <a:r>
              <a:rPr lang="en-US" dirty="0" smtClean="0"/>
              <a:t>২. </a:t>
            </a:r>
            <a:r>
              <a:rPr lang="en-US" dirty="0" err="1" smtClean="0"/>
              <a:t>রে</a:t>
            </a:r>
            <a:r>
              <a:rPr lang="as-IN" dirty="0" smtClean="0"/>
              <a:t>কর্ড</a:t>
            </a:r>
            <a:endParaRPr lang="en-US" dirty="0" smtClean="0"/>
          </a:p>
          <a:p>
            <a:pPr marL="342900" indent="-342900"/>
            <a:r>
              <a:rPr lang="en-US" dirty="0" smtClean="0"/>
              <a:t>৩.ডেটা </a:t>
            </a:r>
            <a:r>
              <a:rPr lang="en-US" dirty="0" err="1" smtClean="0"/>
              <a:t>টেবিল</a:t>
            </a:r>
            <a:endParaRPr lang="en-US" dirty="0" smtClean="0"/>
          </a:p>
          <a:p>
            <a:pPr marL="342900" indent="-342900"/>
            <a:r>
              <a:rPr lang="en-US" b="1" dirty="0" err="1" smtClean="0">
                <a:solidFill>
                  <a:srgbClr val="C00000"/>
                </a:solidFill>
              </a:rPr>
              <a:t>বিষয়ে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জানতে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পারবে</a:t>
            </a:r>
            <a:endParaRPr lang="en-US" b="1" dirty="0" smtClean="0">
              <a:solidFill>
                <a:srgbClr val="C00000"/>
              </a:solidFill>
            </a:endParaRPr>
          </a:p>
          <a:p>
            <a:pPr marL="342900" indent="-342900"/>
            <a:endParaRPr lang="en-US" b="1" dirty="0" smtClean="0">
              <a:solidFill>
                <a:srgbClr val="92D050"/>
              </a:solidFill>
            </a:endParaRPr>
          </a:p>
          <a:p>
            <a:pPr marL="342900" indent="-342900">
              <a:buAutoNum type="arabicPeriod"/>
            </a:pP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ফিল্ডঃ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ডেটা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টেবিলের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/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ক্ষুদ্র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ক্ষুদ্র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আয়তকার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প্রথ্যক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ঘরকেই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ফিল্ড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বলে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।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যেমনঃ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</a:p>
          <a:p>
            <a:pPr marL="342900" indent="-342900"/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/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/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প্রত্যক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আয়তকার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অংশই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এক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একটি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ফিল্ড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।</a:t>
            </a:r>
          </a:p>
          <a:p>
            <a:pPr marL="342900" indent="-342900"/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২. </a:t>
            </a:r>
            <a:r>
              <a:rPr lang="en-US" dirty="0" err="1" smtClean="0"/>
              <a:t>রে</a:t>
            </a:r>
            <a:r>
              <a:rPr lang="as-IN" dirty="0" smtClean="0"/>
              <a:t>কর্ড</a:t>
            </a:r>
            <a:r>
              <a:rPr lang="en-US" dirty="0" smtClean="0"/>
              <a:t>ঃ </a:t>
            </a:r>
            <a:r>
              <a:rPr lang="en-US" dirty="0" err="1" smtClean="0"/>
              <a:t>অনেক</a:t>
            </a:r>
            <a:r>
              <a:rPr lang="en-US" dirty="0" smtClean="0"/>
              <a:t> </a:t>
            </a:r>
            <a:r>
              <a:rPr lang="en-US" dirty="0" err="1" smtClean="0"/>
              <a:t>গুলো</a:t>
            </a:r>
            <a:r>
              <a:rPr lang="en-US" dirty="0" smtClean="0"/>
              <a:t> </a:t>
            </a:r>
            <a:r>
              <a:rPr lang="en-US" dirty="0" err="1" smtClean="0"/>
              <a:t>ফিল্ড</a:t>
            </a:r>
            <a:r>
              <a:rPr lang="en-US" dirty="0" smtClean="0"/>
              <a:t> </a:t>
            </a:r>
            <a:r>
              <a:rPr lang="en-US" dirty="0" err="1" smtClean="0"/>
              <a:t>পাশাপাশি</a:t>
            </a:r>
            <a:r>
              <a:rPr lang="en-US" dirty="0" smtClean="0"/>
              <a:t> </a:t>
            </a:r>
            <a:r>
              <a:rPr lang="en-US" dirty="0" err="1" smtClean="0"/>
              <a:t>বসে</a:t>
            </a:r>
            <a:r>
              <a:rPr lang="en-US" dirty="0" smtClean="0"/>
              <a:t> </a:t>
            </a:r>
            <a:r>
              <a:rPr lang="en-US" dirty="0" err="1" smtClean="0"/>
              <a:t>যখন</a:t>
            </a:r>
            <a:r>
              <a:rPr lang="en-US" dirty="0" smtClean="0"/>
              <a:t> </a:t>
            </a:r>
            <a:r>
              <a:rPr lang="en-US" dirty="0" err="1" smtClean="0"/>
              <a:t>কোন</a:t>
            </a:r>
            <a:r>
              <a:rPr lang="en-US" dirty="0" smtClean="0"/>
              <a:t> </a:t>
            </a:r>
            <a:r>
              <a:rPr lang="en-US" dirty="0" err="1" smtClean="0"/>
              <a:t>তথ্য</a:t>
            </a:r>
            <a:r>
              <a:rPr lang="en-US" dirty="0" smtClean="0"/>
              <a:t> </a:t>
            </a:r>
            <a:r>
              <a:rPr lang="en-US" dirty="0" err="1" smtClean="0"/>
              <a:t>প্রকাশ</a:t>
            </a:r>
            <a:r>
              <a:rPr lang="en-US" dirty="0" smtClean="0"/>
              <a:t> </a:t>
            </a:r>
            <a:r>
              <a:rPr lang="en-US" dirty="0" err="1" smtClean="0"/>
              <a:t>তাকে</a:t>
            </a:r>
            <a:r>
              <a:rPr lang="en-US" dirty="0" smtClean="0"/>
              <a:t> </a:t>
            </a:r>
            <a:r>
              <a:rPr lang="en-US" dirty="0" err="1" smtClean="0"/>
              <a:t>রে</a:t>
            </a:r>
            <a:r>
              <a:rPr lang="as-IN" dirty="0" smtClean="0"/>
              <a:t>কর্ড</a:t>
            </a:r>
            <a:r>
              <a:rPr lang="en-US" dirty="0" smtClean="0"/>
              <a:t> </a:t>
            </a:r>
            <a:r>
              <a:rPr lang="en-US" dirty="0" err="1" smtClean="0"/>
              <a:t>বলে</a:t>
            </a:r>
            <a:r>
              <a:rPr lang="en-US" dirty="0" smtClean="0"/>
              <a:t>। </a:t>
            </a:r>
            <a:r>
              <a:rPr lang="en-US" dirty="0" err="1" smtClean="0"/>
              <a:t>যেমনঃ</a:t>
            </a:r>
            <a:endParaRPr lang="en-US" dirty="0" smtClean="0"/>
          </a:p>
          <a:p>
            <a:pPr marL="342900" indent="-342900"/>
            <a:r>
              <a:rPr lang="en-US" dirty="0" smtClean="0"/>
              <a:t>  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/>
            <a:endParaRPr lang="en-US" b="1" dirty="0" smtClean="0">
              <a:solidFill>
                <a:srgbClr val="C00000"/>
              </a:solidFill>
            </a:endParaRPr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</p:txBody>
      </p:sp>
      <p:pic>
        <p:nvPicPr>
          <p:cNvPr id="30" name="Picture 29" descr="Capture 66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43400" y="1371600"/>
            <a:ext cx="4724400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1" name="Rectangle 30"/>
          <p:cNvSpPr/>
          <p:nvPr/>
        </p:nvSpPr>
        <p:spPr>
          <a:xfrm>
            <a:off x="2057400" y="3581400"/>
            <a:ext cx="1295400" cy="381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Birth Date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85800" y="3581400"/>
            <a:ext cx="1295400" cy="381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First Name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429000" y="3581400"/>
            <a:ext cx="1828800" cy="381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Age </a:t>
            </a:r>
            <a:r>
              <a:rPr lang="en-US" dirty="0" err="1" smtClean="0">
                <a:solidFill>
                  <a:schemeClr val="tx1"/>
                </a:solidFill>
              </a:rPr>
              <a:t>withmonth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4" name="Picture 33" descr="record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09800" y="4876800"/>
            <a:ext cx="5238750" cy="400050"/>
          </a:xfrm>
          <a:prstGeom prst="rect">
            <a:avLst/>
          </a:prstGeom>
        </p:spPr>
      </p:pic>
      <p:pic>
        <p:nvPicPr>
          <p:cNvPr id="44" name="Picture 3" descr="C:\Users\MOTHURAPUR LAND\Desktop\Content Element\welcome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6200" y="152400"/>
            <a:ext cx="914400" cy="381000"/>
          </a:xfrm>
          <a:prstGeom prst="rect">
            <a:avLst/>
          </a:prstGeom>
          <a:noFill/>
        </p:spPr>
      </p:pic>
      <p:pic>
        <p:nvPicPr>
          <p:cNvPr id="45" name="Picture 4" descr="C:\Users\MOTHURAPUR LAND\Desktop\Content Element\Porichity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066800" y="152400"/>
            <a:ext cx="990600" cy="304800"/>
          </a:xfrm>
          <a:prstGeom prst="rect">
            <a:avLst/>
          </a:prstGeom>
          <a:noFill/>
        </p:spPr>
      </p:pic>
      <p:pic>
        <p:nvPicPr>
          <p:cNvPr id="46" name="Picture 2" descr="C:\Users\MOTHURAPUR LAND\Desktop\Content Element\Pat Gosona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057400" y="152400"/>
            <a:ext cx="914400" cy="304800"/>
          </a:xfrm>
          <a:prstGeom prst="rect">
            <a:avLst/>
          </a:prstGeom>
          <a:noFill/>
        </p:spPr>
      </p:pic>
      <p:pic>
        <p:nvPicPr>
          <p:cNvPr id="47" name="Picture 3" descr="C:\Users\MOTHURAPUR LAND\Desktop\Content Element\Shekon Fol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971800" y="152401"/>
            <a:ext cx="990600" cy="304800"/>
          </a:xfrm>
          <a:prstGeom prst="rect">
            <a:avLst/>
          </a:prstGeom>
          <a:noFill/>
        </p:spPr>
      </p:pic>
      <p:pic>
        <p:nvPicPr>
          <p:cNvPr id="48" name="Picture 4" descr="C:\Users\MOTHURAPUR LAND\Desktop\Content Element\MUl Alochana.pn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962400" y="152400"/>
            <a:ext cx="914400" cy="304799"/>
          </a:xfrm>
          <a:prstGeom prst="rect">
            <a:avLst/>
          </a:prstGeom>
          <a:noFill/>
        </p:spPr>
      </p:pic>
      <p:pic>
        <p:nvPicPr>
          <p:cNvPr id="49" name="Picture 5" descr="C:\Users\MOTHURAPUR LAND\Desktop\Content Element\Akk Kaj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4876800" y="152401"/>
            <a:ext cx="838200" cy="304800"/>
          </a:xfrm>
          <a:prstGeom prst="rect">
            <a:avLst/>
          </a:prstGeom>
          <a:noFill/>
        </p:spPr>
      </p:pic>
      <p:pic>
        <p:nvPicPr>
          <p:cNvPr id="51" name="Picture 7" descr="C:\Users\MOTHURAPUR LAND\Desktop\Content Element\Mullaion.pn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6477000" y="152400"/>
            <a:ext cx="914400" cy="304800"/>
          </a:xfrm>
          <a:prstGeom prst="rect">
            <a:avLst/>
          </a:prstGeom>
          <a:noFill/>
        </p:spPr>
      </p:pic>
      <p:pic>
        <p:nvPicPr>
          <p:cNvPr id="52" name="Picture 8" descr="C:\Users\MOTHURAPUR LAND\Desktop\Content Element\Home Work.png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7391400" y="152400"/>
            <a:ext cx="914400" cy="304800"/>
          </a:xfrm>
          <a:prstGeom prst="rect">
            <a:avLst/>
          </a:prstGeom>
          <a:noFill/>
        </p:spPr>
      </p:pic>
      <p:pic>
        <p:nvPicPr>
          <p:cNvPr id="53" name="Picture 9" descr="C:\Users\MOTHURAPUR LAND\Desktop\Content Element\Thank you.png">
            <a:hlinkClick r:id="rId27" action="ppaction://hlinksldjump"/>
          </p:cNvPr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8305800" y="152401"/>
            <a:ext cx="8382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u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5 -0.29972 L 3.33333E-6 4.16281E-7 " pathEditMode="relative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 vol="87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501 -0.29972 L 6.66667E-6 4.16281E-7 " pathEditMode="relative" ptsTypes="AA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334 -0.29972 L 1.73472E-18 4.16281E-7 " pathEditMode="relative" ptsTypes="AA"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5 -0.37779 L -1.66667E-6 -5.55556E-6 " pathEditMode="relative" ptsTypes="AA">
                                      <p:cBhvr>
                                        <p:cTn id="1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685800"/>
            <a:ext cx="8458200" cy="2057400"/>
          </a:xfrm>
        </p:spPr>
        <p:txBody>
          <a:bodyPr/>
          <a:lstStyle/>
          <a:p>
            <a:r>
              <a:rPr lang="en-US" dirty="0" smtClean="0"/>
              <a:t>৩.ডেটা </a:t>
            </a:r>
            <a:r>
              <a:rPr lang="en-US" dirty="0" err="1" smtClean="0"/>
              <a:t>টেবিল</a:t>
            </a:r>
            <a:r>
              <a:rPr lang="en-US" dirty="0" smtClean="0"/>
              <a:t>: </a:t>
            </a:r>
            <a:r>
              <a:rPr lang="en-US" dirty="0" err="1" smtClean="0"/>
              <a:t>সমজাতীয়</a:t>
            </a:r>
            <a:r>
              <a:rPr lang="en-US" dirty="0" smtClean="0"/>
              <a:t> </a:t>
            </a:r>
            <a:r>
              <a:rPr lang="en-US" dirty="0" err="1" smtClean="0"/>
              <a:t>তথ্যগুলো</a:t>
            </a:r>
            <a:r>
              <a:rPr lang="en-US" dirty="0" smtClean="0"/>
              <a:t> </a:t>
            </a:r>
            <a:r>
              <a:rPr lang="en-US" dirty="0" err="1" smtClean="0"/>
              <a:t>সারি</a:t>
            </a:r>
            <a:r>
              <a:rPr lang="en-US" dirty="0" smtClean="0"/>
              <a:t> ও </a:t>
            </a:r>
            <a:r>
              <a:rPr lang="en-US" dirty="0" err="1" smtClean="0"/>
              <a:t>কলাম</a:t>
            </a:r>
            <a:r>
              <a:rPr lang="en-US" dirty="0" smtClean="0"/>
              <a:t> </a:t>
            </a:r>
            <a:r>
              <a:rPr lang="en-US" dirty="0" err="1" smtClean="0"/>
              <a:t>আকারে</a:t>
            </a:r>
            <a:r>
              <a:rPr lang="en-US" dirty="0" smtClean="0"/>
              <a:t> </a:t>
            </a:r>
            <a:r>
              <a:rPr lang="en-US" dirty="0" err="1" smtClean="0"/>
              <a:t>উপস্থাপন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r>
              <a:rPr lang="en-US" dirty="0" err="1" smtClean="0"/>
              <a:t>যে</a:t>
            </a:r>
            <a:r>
              <a:rPr lang="en-US" dirty="0" smtClean="0"/>
              <a:t> </a:t>
            </a:r>
            <a:r>
              <a:rPr lang="en-US" dirty="0" err="1" smtClean="0"/>
              <a:t>শীট</a:t>
            </a:r>
            <a:r>
              <a:rPr lang="en-US" dirty="0" smtClean="0"/>
              <a:t> </a:t>
            </a:r>
            <a:r>
              <a:rPr lang="en-US" dirty="0" err="1" smtClean="0"/>
              <a:t>তৈরি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 </a:t>
            </a:r>
            <a:r>
              <a:rPr lang="en-US" dirty="0" err="1" smtClean="0"/>
              <a:t>তাকে</a:t>
            </a:r>
            <a:r>
              <a:rPr lang="en-US" dirty="0" smtClean="0"/>
              <a:t> </a:t>
            </a:r>
            <a:r>
              <a:rPr lang="en-US" dirty="0" err="1" smtClean="0"/>
              <a:t>ডেটা</a:t>
            </a:r>
            <a:r>
              <a:rPr lang="en-US" dirty="0" smtClean="0"/>
              <a:t> </a:t>
            </a:r>
            <a:r>
              <a:rPr lang="en-US" dirty="0" err="1" smtClean="0"/>
              <a:t>টেবিল</a:t>
            </a:r>
            <a:r>
              <a:rPr lang="en-US" dirty="0" smtClean="0"/>
              <a:t> </a:t>
            </a:r>
            <a:r>
              <a:rPr lang="en-US" dirty="0" err="1" smtClean="0"/>
              <a:t>বলে</a:t>
            </a:r>
            <a:r>
              <a:rPr lang="en-US" dirty="0" smtClean="0"/>
              <a:t>। </a:t>
            </a:r>
            <a:r>
              <a:rPr lang="en-US" dirty="0" err="1" smtClean="0"/>
              <a:t>উদাহরণ</a:t>
            </a:r>
            <a:r>
              <a:rPr lang="en-US" dirty="0" smtClean="0"/>
              <a:t> </a:t>
            </a:r>
            <a:r>
              <a:rPr lang="en-US" dirty="0" err="1" smtClean="0"/>
              <a:t>নিচের</a:t>
            </a:r>
            <a:r>
              <a:rPr lang="en-US" dirty="0" smtClean="0"/>
              <a:t> </a:t>
            </a:r>
            <a:r>
              <a:rPr lang="en-US" dirty="0" err="1" smtClean="0"/>
              <a:t>ব্যক্তিগত</a:t>
            </a:r>
            <a:r>
              <a:rPr lang="en-US" dirty="0" smtClean="0"/>
              <a:t> </a:t>
            </a:r>
            <a:r>
              <a:rPr lang="en-US" dirty="0" err="1" smtClean="0"/>
              <a:t>তথ্যের</a:t>
            </a:r>
            <a:r>
              <a:rPr lang="en-US" dirty="0" smtClean="0"/>
              <a:t> </a:t>
            </a:r>
            <a:r>
              <a:rPr lang="en-US" dirty="0" err="1" smtClean="0"/>
              <a:t>টেবিল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5" name="Picture 4" descr="C:\Users\MOTHURAPUR LAND\Desktop\Content Element\NEXT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6153150"/>
            <a:ext cx="2476500" cy="476250"/>
          </a:xfrm>
          <a:prstGeom prst="rect">
            <a:avLst/>
          </a:prstGeom>
          <a:noFill/>
        </p:spPr>
      </p:pic>
      <p:pic>
        <p:nvPicPr>
          <p:cNvPr id="16" name="Picture 5" descr="C:\Users\MOTHURAPUR LAND\Desktop\Content Element\Previous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38900" y="6153150"/>
            <a:ext cx="2476500" cy="476250"/>
          </a:xfrm>
          <a:prstGeom prst="rect">
            <a:avLst/>
          </a:prstGeom>
          <a:noFill/>
        </p:spPr>
      </p:pic>
      <p:sp>
        <p:nvSpPr>
          <p:cNvPr id="27" name="Oval 6"/>
          <p:cNvSpPr>
            <a:spLocks noChangeArrowheads="1"/>
          </p:cNvSpPr>
          <p:nvPr/>
        </p:nvSpPr>
        <p:spPr bwMode="auto">
          <a:xfrm>
            <a:off x="4038600" y="5715000"/>
            <a:ext cx="1025525" cy="890588"/>
          </a:xfrm>
          <a:prstGeom prst="ellipse">
            <a:avLst/>
          </a:prstGeom>
          <a:solidFill>
            <a:srgbClr val="F79646"/>
          </a:solidFill>
          <a:ln w="127000" cmpd="dbl">
            <a:solidFill>
              <a:srgbClr val="F79646"/>
            </a:solidFill>
            <a:round/>
            <a:headEnd/>
            <a:tailEnd/>
          </a:ln>
          <a:effectLst>
            <a:outerShdw sy="50000" rotWithShape="0">
              <a:srgbClr val="86868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600" b="1" i="1" dirty="0" smtClean="0">
                <a:solidFill>
                  <a:srgbClr val="C00000"/>
                </a:solidFill>
                <a:latin typeface="BatangChe" pitchFamily="49" charset="-127"/>
                <a:cs typeface="Arial" pitchFamily="34" charset="0"/>
              </a:rPr>
              <a:t>14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27" descr="Capture1hh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9600" y="2209800"/>
            <a:ext cx="4267200" cy="20193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9" name="Picture 3" descr="C:\Users\MOTHURAPUR LAND\Desktop\Content Element\welcome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200" y="152400"/>
            <a:ext cx="914400" cy="381000"/>
          </a:xfrm>
          <a:prstGeom prst="rect">
            <a:avLst/>
          </a:prstGeom>
          <a:noFill/>
        </p:spPr>
      </p:pic>
      <p:pic>
        <p:nvPicPr>
          <p:cNvPr id="40" name="Picture 4" descr="C:\Users\MOTHURAPUR LAND\Desktop\Content Element\Porichity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66800" y="152400"/>
            <a:ext cx="990600" cy="304800"/>
          </a:xfrm>
          <a:prstGeom prst="rect">
            <a:avLst/>
          </a:prstGeom>
          <a:noFill/>
        </p:spPr>
      </p:pic>
      <p:pic>
        <p:nvPicPr>
          <p:cNvPr id="41" name="Picture 2" descr="C:\Users\MOTHURAPUR LAND\Desktop\Content Element\Pat Gosona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057400" y="152400"/>
            <a:ext cx="914400" cy="304800"/>
          </a:xfrm>
          <a:prstGeom prst="rect">
            <a:avLst/>
          </a:prstGeom>
          <a:noFill/>
        </p:spPr>
      </p:pic>
      <p:pic>
        <p:nvPicPr>
          <p:cNvPr id="42" name="Picture 3" descr="C:\Users\MOTHURAPUR LAND\Desktop\Content Element\Shekon Fol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971800" y="152401"/>
            <a:ext cx="990600" cy="304800"/>
          </a:xfrm>
          <a:prstGeom prst="rect">
            <a:avLst/>
          </a:prstGeom>
          <a:noFill/>
        </p:spPr>
      </p:pic>
      <p:pic>
        <p:nvPicPr>
          <p:cNvPr id="43" name="Picture 4" descr="C:\Users\MOTHURAPUR LAND\Desktop\Content Element\MUl Alochana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962400" y="152400"/>
            <a:ext cx="914400" cy="304799"/>
          </a:xfrm>
          <a:prstGeom prst="rect">
            <a:avLst/>
          </a:prstGeom>
          <a:noFill/>
        </p:spPr>
      </p:pic>
      <p:pic>
        <p:nvPicPr>
          <p:cNvPr id="44" name="Picture 5" descr="C:\Users\MOTHURAPUR LAND\Desktop\Content Element\Akk Kaj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876800" y="152401"/>
            <a:ext cx="838200" cy="304800"/>
          </a:xfrm>
          <a:prstGeom prst="rect">
            <a:avLst/>
          </a:prstGeom>
          <a:noFill/>
        </p:spPr>
      </p:pic>
      <p:pic>
        <p:nvPicPr>
          <p:cNvPr id="46" name="Picture 7" descr="C:\Users\MOTHURAPUR LAND\Desktop\Content Element\Mullaion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6477000" y="152400"/>
            <a:ext cx="914400" cy="304800"/>
          </a:xfrm>
          <a:prstGeom prst="rect">
            <a:avLst/>
          </a:prstGeom>
          <a:noFill/>
        </p:spPr>
      </p:pic>
      <p:pic>
        <p:nvPicPr>
          <p:cNvPr id="47" name="Picture 8" descr="C:\Users\MOTHURAPUR LAND\Desktop\Content Element\Home Work.pn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7391400" y="152400"/>
            <a:ext cx="914400" cy="304800"/>
          </a:xfrm>
          <a:prstGeom prst="rect">
            <a:avLst/>
          </a:prstGeom>
          <a:noFill/>
        </p:spPr>
      </p:pic>
      <p:pic>
        <p:nvPicPr>
          <p:cNvPr id="48" name="Picture 9" descr="C:\Users\MOTHURAPUR LAND\Desktop\Content Element\Thank you.png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8305800" y="152401"/>
            <a:ext cx="8382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833 -0.00277 L -0.33334 0.008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" y="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09601"/>
            <a:ext cx="2209800" cy="685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একক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219200"/>
            <a:ext cx="8458200" cy="914400"/>
          </a:xfrm>
        </p:spPr>
        <p:txBody>
          <a:bodyPr/>
          <a:lstStyle/>
          <a:p>
            <a:pPr marL="457200" indent="-457200"/>
            <a:r>
              <a:rPr lang="en-US" dirty="0" smtClean="0"/>
              <a:t>১.ডেটাবেজ </a:t>
            </a:r>
            <a:r>
              <a:rPr lang="en-US" dirty="0" err="1" smtClean="0"/>
              <a:t>কি</a:t>
            </a:r>
            <a:r>
              <a:rPr lang="en-US" dirty="0" smtClean="0"/>
              <a:t>? </a:t>
            </a:r>
            <a:r>
              <a:rPr lang="en-US" dirty="0" err="1" smtClean="0"/>
              <a:t>উদাহরণসহ</a:t>
            </a:r>
            <a:r>
              <a:rPr lang="en-US" dirty="0" smtClean="0"/>
              <a:t> </a:t>
            </a:r>
            <a:r>
              <a:rPr lang="en-US" dirty="0" err="1" smtClean="0"/>
              <a:t>লিখ</a:t>
            </a:r>
            <a:r>
              <a:rPr lang="en-US" dirty="0" smtClean="0"/>
              <a:t>।</a:t>
            </a:r>
          </a:p>
          <a:p>
            <a:pPr marL="457200" indent="-457200"/>
            <a:r>
              <a:rPr lang="en-US" dirty="0" smtClean="0"/>
              <a:t>২. </a:t>
            </a:r>
            <a:r>
              <a:rPr lang="en-US" dirty="0" err="1" smtClean="0"/>
              <a:t>ডেটাবেজের</a:t>
            </a:r>
            <a:r>
              <a:rPr lang="en-US" dirty="0" smtClean="0"/>
              <a:t> </a:t>
            </a:r>
            <a:r>
              <a:rPr lang="en-US" dirty="0" err="1" smtClean="0"/>
              <a:t>উপাদানগুলো</a:t>
            </a:r>
            <a:r>
              <a:rPr lang="en-US" dirty="0" smtClean="0"/>
              <a:t> </a:t>
            </a:r>
            <a:r>
              <a:rPr lang="en-US" dirty="0" err="1" smtClean="0"/>
              <a:t>লিখ</a:t>
            </a:r>
            <a:r>
              <a:rPr lang="en-US" dirty="0" smtClean="0"/>
              <a:t>।</a:t>
            </a:r>
            <a:endParaRPr lang="en-US" dirty="0"/>
          </a:p>
        </p:txBody>
      </p:sp>
      <p:pic>
        <p:nvPicPr>
          <p:cNvPr id="15" name="Picture 4" descr="C:\Users\MOTHURAPUR LAND\Desktop\Content Element\NEXT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6153150"/>
            <a:ext cx="2476500" cy="476250"/>
          </a:xfrm>
          <a:prstGeom prst="rect">
            <a:avLst/>
          </a:prstGeom>
          <a:noFill/>
        </p:spPr>
      </p:pic>
      <p:pic>
        <p:nvPicPr>
          <p:cNvPr id="16" name="Picture 5" descr="C:\Users\MOTHURAPUR LAND\Desktop\Content Element\Previous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38900" y="6153150"/>
            <a:ext cx="2476500" cy="476250"/>
          </a:xfrm>
          <a:prstGeom prst="rect">
            <a:avLst/>
          </a:prstGeom>
          <a:noFill/>
        </p:spPr>
      </p:pic>
      <p:sp>
        <p:nvSpPr>
          <p:cNvPr id="27" name="Oval 6"/>
          <p:cNvSpPr>
            <a:spLocks noChangeArrowheads="1"/>
          </p:cNvSpPr>
          <p:nvPr/>
        </p:nvSpPr>
        <p:spPr bwMode="auto">
          <a:xfrm>
            <a:off x="4038600" y="5715000"/>
            <a:ext cx="1025525" cy="890588"/>
          </a:xfrm>
          <a:prstGeom prst="ellipse">
            <a:avLst/>
          </a:prstGeom>
          <a:solidFill>
            <a:srgbClr val="F79646"/>
          </a:solidFill>
          <a:ln w="127000" cmpd="dbl">
            <a:solidFill>
              <a:srgbClr val="F79646"/>
            </a:solidFill>
            <a:round/>
            <a:headEnd/>
            <a:tailEnd/>
          </a:ln>
          <a:effectLst>
            <a:outerShdw sy="50000" rotWithShape="0">
              <a:srgbClr val="86868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600" b="1" i="1" dirty="0" smtClean="0">
                <a:solidFill>
                  <a:srgbClr val="C00000"/>
                </a:solidFill>
                <a:latin typeface="BatangChe" pitchFamily="49" charset="-127"/>
                <a:cs typeface="Arial" pitchFamily="34" charset="0"/>
              </a:rPr>
              <a:t>15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8" name="Picture 3" descr="C:\Users\MOTHURAPUR LAND\Desktop\Content Element\welcome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200" y="152400"/>
            <a:ext cx="914400" cy="381000"/>
          </a:xfrm>
          <a:prstGeom prst="rect">
            <a:avLst/>
          </a:prstGeom>
          <a:noFill/>
        </p:spPr>
      </p:pic>
      <p:pic>
        <p:nvPicPr>
          <p:cNvPr id="39" name="Picture 4" descr="C:\Users\MOTHURAPUR LAND\Desktop\Content Element\Porichity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66800" y="152400"/>
            <a:ext cx="990600" cy="304800"/>
          </a:xfrm>
          <a:prstGeom prst="rect">
            <a:avLst/>
          </a:prstGeom>
          <a:noFill/>
        </p:spPr>
      </p:pic>
      <p:pic>
        <p:nvPicPr>
          <p:cNvPr id="40" name="Picture 2" descr="C:\Users\MOTHURAPUR LAND\Desktop\Content Element\Pat Gosona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057400" y="152400"/>
            <a:ext cx="914400" cy="304800"/>
          </a:xfrm>
          <a:prstGeom prst="rect">
            <a:avLst/>
          </a:prstGeom>
          <a:noFill/>
        </p:spPr>
      </p:pic>
      <p:pic>
        <p:nvPicPr>
          <p:cNvPr id="41" name="Picture 3" descr="C:\Users\MOTHURAPUR LAND\Desktop\Content Element\Shekon Fol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971800" y="152401"/>
            <a:ext cx="990600" cy="304800"/>
          </a:xfrm>
          <a:prstGeom prst="rect">
            <a:avLst/>
          </a:prstGeom>
          <a:noFill/>
        </p:spPr>
      </p:pic>
      <p:pic>
        <p:nvPicPr>
          <p:cNvPr id="42" name="Picture 4" descr="C:\Users\MOTHURAPUR LAND\Desktop\Content Element\MUl Alochana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962400" y="152400"/>
            <a:ext cx="914400" cy="304799"/>
          </a:xfrm>
          <a:prstGeom prst="rect">
            <a:avLst/>
          </a:prstGeom>
          <a:noFill/>
        </p:spPr>
      </p:pic>
      <p:pic>
        <p:nvPicPr>
          <p:cNvPr id="43" name="Picture 5" descr="C:\Users\MOTHURAPUR LAND\Desktop\Content Element\Akk Kaj.pn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4876800" y="152401"/>
            <a:ext cx="838200" cy="304800"/>
          </a:xfrm>
          <a:prstGeom prst="rect">
            <a:avLst/>
          </a:prstGeom>
          <a:noFill/>
        </p:spPr>
      </p:pic>
      <p:pic>
        <p:nvPicPr>
          <p:cNvPr id="45" name="Picture 7" descr="C:\Users\MOTHURAPUR LAND\Desktop\Content Element\Mullaion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6477000" y="152400"/>
            <a:ext cx="914400" cy="304800"/>
          </a:xfrm>
          <a:prstGeom prst="rect">
            <a:avLst/>
          </a:prstGeom>
          <a:noFill/>
        </p:spPr>
      </p:pic>
      <p:pic>
        <p:nvPicPr>
          <p:cNvPr id="46" name="Picture 8" descr="C:\Users\MOTHURAPUR LAND\Desktop\Content Element\Home Work.pn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7391400" y="152400"/>
            <a:ext cx="914400" cy="304800"/>
          </a:xfrm>
          <a:prstGeom prst="rect">
            <a:avLst/>
          </a:prstGeom>
          <a:noFill/>
        </p:spPr>
      </p:pic>
      <p:pic>
        <p:nvPicPr>
          <p:cNvPr id="47" name="Picture 9" descr="C:\Users\MOTHURAPUR LAND\Desktop\Content Element\Thank you.png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8305800" y="152401"/>
            <a:ext cx="838200" cy="304800"/>
          </a:xfrm>
          <a:prstGeom prst="rect">
            <a:avLst/>
          </a:prstGeom>
          <a:noFill/>
        </p:spPr>
      </p:pic>
      <p:pic>
        <p:nvPicPr>
          <p:cNvPr id="17" name="Picture 16" descr="Akok kaj.JP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352800" y="2286000"/>
            <a:ext cx="5476875" cy="2562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pu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1.11111E-6 L -3.33333E-6 -1.1111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218 -3.7037E-6 L 0.00782 -3.703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0" y="685800"/>
            <a:ext cx="2209800" cy="685800"/>
          </a:xfrm>
        </p:spPr>
        <p:txBody>
          <a:bodyPr/>
          <a:lstStyle/>
          <a:p>
            <a:r>
              <a:rPr lang="en-US" dirty="0" err="1" smtClean="0"/>
              <a:t>মূল্যায়ন</a:t>
            </a:r>
            <a:endParaRPr lang="en-US" dirty="0"/>
          </a:p>
        </p:txBody>
      </p:sp>
      <p:pic>
        <p:nvPicPr>
          <p:cNvPr id="15" name="Picture 4" descr="C:\Users\MOTHURAPUR LAND\Desktop\Content Element\NEXT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6153150"/>
            <a:ext cx="2476500" cy="476250"/>
          </a:xfrm>
          <a:prstGeom prst="rect">
            <a:avLst/>
          </a:prstGeom>
          <a:noFill/>
        </p:spPr>
      </p:pic>
      <p:pic>
        <p:nvPicPr>
          <p:cNvPr id="16" name="Picture 5" descr="C:\Users\MOTHURAPUR LAND\Desktop\Content Element\Previous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38900" y="6153150"/>
            <a:ext cx="2476500" cy="476250"/>
          </a:xfrm>
          <a:prstGeom prst="rect">
            <a:avLst/>
          </a:prstGeom>
          <a:noFill/>
        </p:spPr>
      </p:pic>
      <p:sp>
        <p:nvSpPr>
          <p:cNvPr id="27" name="Oval 6"/>
          <p:cNvSpPr>
            <a:spLocks noChangeArrowheads="1"/>
          </p:cNvSpPr>
          <p:nvPr/>
        </p:nvSpPr>
        <p:spPr bwMode="auto">
          <a:xfrm>
            <a:off x="4079875" y="5715000"/>
            <a:ext cx="1025525" cy="890588"/>
          </a:xfrm>
          <a:prstGeom prst="ellipse">
            <a:avLst/>
          </a:prstGeom>
          <a:solidFill>
            <a:srgbClr val="F79646"/>
          </a:solidFill>
          <a:ln w="127000" cmpd="dbl">
            <a:solidFill>
              <a:srgbClr val="F79646"/>
            </a:solidFill>
            <a:round/>
            <a:headEnd/>
            <a:tailEnd/>
          </a:ln>
          <a:effectLst>
            <a:outerShdw sy="50000" rotWithShape="0">
              <a:srgbClr val="86868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600" b="1" i="1" dirty="0" smtClean="0">
                <a:solidFill>
                  <a:srgbClr val="C00000"/>
                </a:solidFill>
                <a:latin typeface="BatangChe" pitchFamily="49" charset="-127"/>
                <a:cs typeface="Arial" pitchFamily="34" charset="0"/>
              </a:rPr>
              <a:t>17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81000" y="1295400"/>
            <a:ext cx="82296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dirty="0" smtClean="0"/>
              <a:t>(১) </a:t>
            </a:r>
            <a:r>
              <a:rPr lang="en-US" dirty="0" err="1" smtClean="0"/>
              <a:t>ডেটা</a:t>
            </a:r>
            <a:r>
              <a:rPr lang="en-US" dirty="0" smtClean="0"/>
              <a:t> </a:t>
            </a:r>
            <a:r>
              <a:rPr lang="en-US" dirty="0" err="1" smtClean="0"/>
              <a:t>শব্দের</a:t>
            </a:r>
            <a:r>
              <a:rPr lang="en-US" dirty="0" smtClean="0"/>
              <a:t> </a:t>
            </a:r>
            <a:r>
              <a:rPr lang="as-IN" b="1" dirty="0" smtClean="0">
                <a:solidFill>
                  <a:srgbClr val="C00000"/>
                </a:solidFill>
              </a:rPr>
              <a:t>অর্থ</a:t>
            </a:r>
            <a:r>
              <a:rPr lang="en-US" dirty="0" smtClean="0"/>
              <a:t> </a:t>
            </a:r>
            <a:r>
              <a:rPr lang="en-US" dirty="0" err="1" smtClean="0"/>
              <a:t>কী</a:t>
            </a:r>
            <a:r>
              <a:rPr lang="en-US" dirty="0" smtClean="0"/>
              <a:t>?</a:t>
            </a:r>
          </a:p>
          <a:p>
            <a:pPr marL="342900" indent="-342900"/>
            <a:r>
              <a:rPr lang="en-US" dirty="0" smtClean="0"/>
              <a:t>ক.  </a:t>
            </a:r>
            <a:r>
              <a:rPr lang="en-US" dirty="0" err="1" smtClean="0"/>
              <a:t>ঘাটি</a:t>
            </a:r>
            <a:r>
              <a:rPr lang="en-US" dirty="0" smtClean="0"/>
              <a:t>       খ. </a:t>
            </a:r>
            <a:r>
              <a:rPr lang="en-US" dirty="0" err="1" smtClean="0"/>
              <a:t>সমাবেশ</a:t>
            </a:r>
            <a:endParaRPr lang="en-US" dirty="0" smtClean="0"/>
          </a:p>
          <a:p>
            <a:pPr marL="342900" indent="-342900"/>
            <a:r>
              <a:rPr lang="en-US" dirty="0" smtClean="0"/>
              <a:t>গ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উপাত্ত</a:t>
            </a:r>
            <a:r>
              <a:rPr lang="en-US" dirty="0" smtClean="0"/>
              <a:t>   </a:t>
            </a:r>
            <a:r>
              <a:rPr lang="en-US" dirty="0" smtClean="0"/>
              <a:t>ঘ. </a:t>
            </a:r>
            <a:r>
              <a:rPr lang="en-US" dirty="0" err="1" smtClean="0"/>
              <a:t>গবেষণা</a:t>
            </a:r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r>
              <a:rPr lang="en-US" dirty="0" smtClean="0"/>
              <a:t>(২) </a:t>
            </a:r>
            <a:r>
              <a:rPr lang="en-US" dirty="0" err="1" smtClean="0"/>
              <a:t>অনেকগুলো</a:t>
            </a:r>
            <a:r>
              <a:rPr lang="en-US" dirty="0" smtClean="0"/>
              <a:t> </a:t>
            </a:r>
            <a:r>
              <a:rPr lang="en-US" dirty="0" err="1" smtClean="0"/>
              <a:t>ফিল্ড</a:t>
            </a:r>
            <a:r>
              <a:rPr lang="en-US" dirty="0" smtClean="0"/>
              <a:t> </a:t>
            </a:r>
            <a:r>
              <a:rPr lang="en-US" dirty="0" err="1" smtClean="0"/>
              <a:t>পাশাপাশি</a:t>
            </a:r>
            <a:r>
              <a:rPr lang="en-US" dirty="0" smtClean="0"/>
              <a:t> </a:t>
            </a:r>
            <a:r>
              <a:rPr lang="en-US" dirty="0" err="1" smtClean="0"/>
              <a:t>অবস্থান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r>
              <a:rPr lang="en-US" dirty="0" err="1" smtClean="0"/>
              <a:t>তথ্য</a:t>
            </a:r>
            <a:endParaRPr lang="en-US" dirty="0" smtClean="0"/>
          </a:p>
          <a:p>
            <a:pPr marL="342900" indent="-342900"/>
            <a:r>
              <a:rPr lang="en-US" dirty="0" smtClean="0"/>
              <a:t> </a:t>
            </a:r>
            <a:r>
              <a:rPr lang="en-US" dirty="0" err="1" smtClean="0"/>
              <a:t>প্রকাশ</a:t>
            </a:r>
            <a:r>
              <a:rPr lang="en-US" dirty="0" smtClean="0"/>
              <a:t> </a:t>
            </a:r>
            <a:r>
              <a:rPr lang="en-US" dirty="0" err="1" smtClean="0"/>
              <a:t>করলে</a:t>
            </a:r>
            <a:r>
              <a:rPr lang="en-US" dirty="0" smtClean="0"/>
              <a:t> </a:t>
            </a:r>
            <a:r>
              <a:rPr lang="en-US" dirty="0" err="1" smtClean="0"/>
              <a:t>তাকে</a:t>
            </a:r>
            <a:r>
              <a:rPr lang="en-US" dirty="0" smtClean="0"/>
              <a:t> ------ </a:t>
            </a:r>
            <a:r>
              <a:rPr lang="en-US" dirty="0" err="1" smtClean="0"/>
              <a:t>বলে</a:t>
            </a:r>
            <a:r>
              <a:rPr lang="en-US" dirty="0" smtClean="0"/>
              <a:t>?</a:t>
            </a:r>
          </a:p>
          <a:p>
            <a:pPr marL="342900" indent="-342900"/>
            <a:r>
              <a:rPr lang="en-US" dirty="0" smtClean="0"/>
              <a:t>ক. </a:t>
            </a:r>
            <a:r>
              <a:rPr lang="en-US" dirty="0" err="1" smtClean="0"/>
              <a:t>রে</a:t>
            </a:r>
            <a:r>
              <a:rPr lang="as-IN" dirty="0" smtClean="0"/>
              <a:t>কর্ড</a:t>
            </a:r>
            <a:r>
              <a:rPr lang="en-US" dirty="0" smtClean="0"/>
              <a:t>       খ. </a:t>
            </a:r>
            <a:r>
              <a:rPr lang="en-US" dirty="0" err="1" smtClean="0"/>
              <a:t>ডেটা</a:t>
            </a:r>
            <a:r>
              <a:rPr lang="en-US" dirty="0" smtClean="0"/>
              <a:t> </a:t>
            </a:r>
            <a:r>
              <a:rPr lang="en-US" dirty="0" err="1" smtClean="0"/>
              <a:t>টেবিল</a:t>
            </a:r>
            <a:endParaRPr lang="en-US" dirty="0" smtClean="0"/>
          </a:p>
          <a:p>
            <a:pPr marL="342900" indent="-342900"/>
            <a:r>
              <a:rPr lang="en-US" dirty="0" smtClean="0"/>
              <a:t>গ. </a:t>
            </a:r>
            <a:r>
              <a:rPr lang="en-US" b="1" dirty="0" err="1" smtClean="0">
                <a:solidFill>
                  <a:srgbClr val="C00000"/>
                </a:solidFill>
              </a:rPr>
              <a:t>উপাত্ত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ঘ</a:t>
            </a:r>
            <a:r>
              <a:rPr lang="en-US" dirty="0" smtClean="0"/>
              <a:t>. </a:t>
            </a:r>
            <a:r>
              <a:rPr lang="en-US" dirty="0" err="1" smtClean="0"/>
              <a:t>ফিল্ড</a:t>
            </a:r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r>
              <a:rPr lang="en-US" dirty="0" smtClean="0"/>
              <a:t>(৩) </a:t>
            </a:r>
            <a:r>
              <a:rPr lang="en-US" dirty="0" err="1" smtClean="0"/>
              <a:t>ডেটা</a:t>
            </a:r>
            <a:r>
              <a:rPr lang="en-US" dirty="0" smtClean="0"/>
              <a:t> </a:t>
            </a:r>
            <a:r>
              <a:rPr lang="en-US" dirty="0" err="1" smtClean="0"/>
              <a:t>সমৃদ্ধ</a:t>
            </a:r>
            <a:r>
              <a:rPr lang="en-US" dirty="0" smtClean="0"/>
              <a:t> </a:t>
            </a:r>
            <a:r>
              <a:rPr lang="en-US" dirty="0" err="1" smtClean="0"/>
              <a:t>এক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</a:t>
            </a:r>
            <a:r>
              <a:rPr lang="en-US" dirty="0" err="1" smtClean="0"/>
              <a:t>একাধিক</a:t>
            </a:r>
            <a:r>
              <a:rPr lang="en-US" dirty="0" smtClean="0"/>
              <a:t> </a:t>
            </a:r>
            <a:r>
              <a:rPr lang="en-US" dirty="0" err="1" smtClean="0"/>
              <a:t>ফাইলের</a:t>
            </a:r>
            <a:r>
              <a:rPr lang="en-US" dirty="0" smtClean="0"/>
              <a:t> </a:t>
            </a:r>
            <a:r>
              <a:rPr lang="en-US" dirty="0" err="1" smtClean="0"/>
              <a:t>সমষ্টিকে</a:t>
            </a:r>
            <a:r>
              <a:rPr lang="en-US" dirty="0" smtClean="0"/>
              <a:t> </a:t>
            </a:r>
            <a:r>
              <a:rPr lang="en-US" dirty="0" err="1" smtClean="0"/>
              <a:t>কী</a:t>
            </a:r>
            <a:r>
              <a:rPr lang="en-US" dirty="0" smtClean="0"/>
              <a:t> </a:t>
            </a:r>
            <a:r>
              <a:rPr lang="en-US" dirty="0" err="1" smtClean="0"/>
              <a:t>বলা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?</a:t>
            </a:r>
          </a:p>
          <a:p>
            <a:pPr marL="342900" indent="-342900"/>
            <a:r>
              <a:rPr lang="en-US" dirty="0" smtClean="0"/>
              <a:t>ক. </a:t>
            </a:r>
            <a:r>
              <a:rPr lang="en-US" dirty="0" err="1" smtClean="0"/>
              <a:t>রে</a:t>
            </a:r>
            <a:r>
              <a:rPr lang="as-IN" dirty="0" smtClean="0"/>
              <a:t>কর্ড</a:t>
            </a:r>
            <a:r>
              <a:rPr lang="en-US" dirty="0" smtClean="0"/>
              <a:t>       খ. </a:t>
            </a:r>
            <a:r>
              <a:rPr lang="en-US" dirty="0" err="1" smtClean="0"/>
              <a:t>ডেটা</a:t>
            </a:r>
            <a:r>
              <a:rPr lang="en-US" dirty="0" smtClean="0"/>
              <a:t> </a:t>
            </a:r>
            <a:r>
              <a:rPr lang="en-US" dirty="0" err="1" smtClean="0"/>
              <a:t>টেবিল</a:t>
            </a:r>
            <a:endParaRPr lang="en-US" dirty="0" smtClean="0"/>
          </a:p>
          <a:p>
            <a:pPr marL="342900" indent="-342900"/>
            <a:r>
              <a:rPr lang="en-US" dirty="0" smtClean="0"/>
              <a:t>গ. </a:t>
            </a:r>
            <a:r>
              <a:rPr lang="en-US" b="1" dirty="0" err="1" smtClean="0">
                <a:solidFill>
                  <a:srgbClr val="C00000"/>
                </a:solidFill>
              </a:rPr>
              <a:t>উপাত্ত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ঘ</a:t>
            </a:r>
            <a:r>
              <a:rPr lang="en-US" dirty="0" smtClean="0"/>
              <a:t>. </a:t>
            </a:r>
            <a:r>
              <a:rPr lang="en-US" dirty="0" err="1" smtClean="0"/>
              <a:t>ডেটাবেজ</a:t>
            </a:r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r>
              <a:rPr lang="en-US" sz="2400" b="1" dirty="0" err="1" smtClean="0">
                <a:solidFill>
                  <a:srgbClr val="FF0000"/>
                </a:solidFill>
              </a:rPr>
              <a:t>Ans</a:t>
            </a:r>
            <a:r>
              <a:rPr lang="en-US" sz="2400" b="1" dirty="0" smtClean="0">
                <a:solidFill>
                  <a:srgbClr val="FF0000"/>
                </a:solidFill>
              </a:rPr>
              <a:t> : (১) গ.  </a:t>
            </a:r>
            <a:r>
              <a:rPr lang="en-US" sz="2400" b="1" dirty="0" err="1" smtClean="0">
                <a:solidFill>
                  <a:srgbClr val="FF0000"/>
                </a:solidFill>
              </a:rPr>
              <a:t>উপাত্য</a:t>
            </a:r>
            <a:r>
              <a:rPr lang="en-US" sz="2400" b="1" dirty="0" smtClean="0">
                <a:solidFill>
                  <a:srgbClr val="FF0000"/>
                </a:solidFill>
              </a:rPr>
              <a:t> , (২) ক. </a:t>
            </a:r>
            <a:r>
              <a:rPr lang="en-US" sz="2400" b="1" dirty="0" err="1" smtClean="0">
                <a:solidFill>
                  <a:srgbClr val="FF0000"/>
                </a:solidFill>
              </a:rPr>
              <a:t>রে</a:t>
            </a:r>
            <a:r>
              <a:rPr lang="as-IN" sz="2400" b="1" dirty="0" smtClean="0">
                <a:solidFill>
                  <a:srgbClr val="FF0000"/>
                </a:solidFill>
              </a:rPr>
              <a:t>কর্ড</a:t>
            </a:r>
            <a:r>
              <a:rPr lang="en-US" sz="2400" b="1" dirty="0" smtClean="0">
                <a:solidFill>
                  <a:srgbClr val="FF0000"/>
                </a:solidFill>
              </a:rPr>
              <a:t> , (৩) ঘ. </a:t>
            </a:r>
            <a:r>
              <a:rPr lang="en-US" sz="2400" b="1" dirty="0" err="1" smtClean="0">
                <a:solidFill>
                  <a:srgbClr val="FF0000"/>
                </a:solidFill>
              </a:rPr>
              <a:t>ডেটাবেজ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/>
          </a:p>
        </p:txBody>
      </p:sp>
      <p:pic>
        <p:nvPicPr>
          <p:cNvPr id="39" name="Picture 3" descr="C:\Users\MOTHURAPUR LAND\Desktop\Content Element\welcome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200" y="152400"/>
            <a:ext cx="914400" cy="381000"/>
          </a:xfrm>
          <a:prstGeom prst="rect">
            <a:avLst/>
          </a:prstGeom>
          <a:noFill/>
        </p:spPr>
      </p:pic>
      <p:pic>
        <p:nvPicPr>
          <p:cNvPr id="40" name="Picture 4" descr="C:\Users\MOTHURAPUR LAND\Desktop\Content Element\Porichity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66800" y="152400"/>
            <a:ext cx="990600" cy="304800"/>
          </a:xfrm>
          <a:prstGeom prst="rect">
            <a:avLst/>
          </a:prstGeom>
          <a:noFill/>
        </p:spPr>
      </p:pic>
      <p:pic>
        <p:nvPicPr>
          <p:cNvPr id="41" name="Picture 2" descr="C:\Users\MOTHURAPUR LAND\Desktop\Content Element\Pat Gosona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057400" y="152400"/>
            <a:ext cx="914400" cy="304800"/>
          </a:xfrm>
          <a:prstGeom prst="rect">
            <a:avLst/>
          </a:prstGeom>
          <a:noFill/>
        </p:spPr>
      </p:pic>
      <p:pic>
        <p:nvPicPr>
          <p:cNvPr id="42" name="Picture 3" descr="C:\Users\MOTHURAPUR LAND\Desktop\Content Element\Shekon Fol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971800" y="152401"/>
            <a:ext cx="990600" cy="304800"/>
          </a:xfrm>
          <a:prstGeom prst="rect">
            <a:avLst/>
          </a:prstGeom>
          <a:noFill/>
        </p:spPr>
      </p:pic>
      <p:pic>
        <p:nvPicPr>
          <p:cNvPr id="43" name="Picture 4" descr="C:\Users\MOTHURAPUR LAND\Desktop\Content Element\MUl Alochana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962400" y="152400"/>
            <a:ext cx="914400" cy="304799"/>
          </a:xfrm>
          <a:prstGeom prst="rect">
            <a:avLst/>
          </a:prstGeom>
          <a:noFill/>
        </p:spPr>
      </p:pic>
      <p:pic>
        <p:nvPicPr>
          <p:cNvPr id="44" name="Picture 5" descr="C:\Users\MOTHURAPUR LAND\Desktop\Content Element\Akk Kaj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876800" y="152401"/>
            <a:ext cx="838200" cy="304800"/>
          </a:xfrm>
          <a:prstGeom prst="rect">
            <a:avLst/>
          </a:prstGeom>
          <a:noFill/>
        </p:spPr>
      </p:pic>
      <p:pic>
        <p:nvPicPr>
          <p:cNvPr id="46" name="Picture 7" descr="C:\Users\MOTHURAPUR LAND\Desktop\Content Element\Mullaion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6477000" y="152400"/>
            <a:ext cx="914400" cy="304800"/>
          </a:xfrm>
          <a:prstGeom prst="rect">
            <a:avLst/>
          </a:prstGeom>
          <a:noFill/>
        </p:spPr>
      </p:pic>
      <p:pic>
        <p:nvPicPr>
          <p:cNvPr id="47" name="Picture 8" descr="C:\Users\MOTHURAPUR LAND\Desktop\Content Element\Home Work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7391400" y="152400"/>
            <a:ext cx="914400" cy="304800"/>
          </a:xfrm>
          <a:prstGeom prst="rect">
            <a:avLst/>
          </a:prstGeom>
          <a:noFill/>
        </p:spPr>
      </p:pic>
      <p:pic>
        <p:nvPicPr>
          <p:cNvPr id="48" name="Picture 9" descr="C:\Users\MOTHURAPUR LAND\Desktop\Content Element\Thank you.pn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8305800" y="152401"/>
            <a:ext cx="838200" cy="304800"/>
          </a:xfrm>
          <a:prstGeom prst="rect">
            <a:avLst/>
          </a:prstGeom>
          <a:noFill/>
        </p:spPr>
      </p:pic>
      <p:pic>
        <p:nvPicPr>
          <p:cNvPr id="17" name="Picture 16" descr="pat mullaion2.JP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334000" y="1371600"/>
            <a:ext cx="34290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2" name="Picture 21" descr="3.JP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219200" y="4876800"/>
            <a:ext cx="6629400" cy="457201"/>
          </a:xfrm>
          <a:prstGeom prst="rect">
            <a:avLst/>
          </a:prstGeom>
        </p:spPr>
      </p:pic>
    </p:spTree>
  </p:cSld>
  <p:clrMapOvr>
    <a:masterClrMapping/>
  </p:clrMapOvr>
  <p:transition spd="slow">
    <p:pull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083 -4.44444E-6 L 0.72083 -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8153400" cy="4800600"/>
          </a:xfrm>
        </p:spPr>
        <p:txBody>
          <a:bodyPr/>
          <a:lstStyle/>
          <a:p>
            <a:r>
              <a:rPr lang="en-US" dirty="0" err="1" smtClean="0"/>
              <a:t>বাড়ির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5" name="Picture 4" descr="C:\Users\MOTHURAPUR LAND\Desktop\Content Element\NEXT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6153150"/>
            <a:ext cx="2476500" cy="476250"/>
          </a:xfrm>
          <a:prstGeom prst="rect">
            <a:avLst/>
          </a:prstGeom>
          <a:noFill/>
        </p:spPr>
      </p:pic>
      <p:pic>
        <p:nvPicPr>
          <p:cNvPr id="16" name="Picture 5" descr="C:\Users\MOTHURAPUR LAND\Desktop\Content Element\Previous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38900" y="6153150"/>
            <a:ext cx="2476500" cy="476250"/>
          </a:xfrm>
          <a:prstGeom prst="rect">
            <a:avLst/>
          </a:prstGeom>
          <a:noFill/>
        </p:spPr>
      </p:pic>
      <p:sp>
        <p:nvSpPr>
          <p:cNvPr id="27" name="Oval 6"/>
          <p:cNvSpPr>
            <a:spLocks noChangeArrowheads="1"/>
          </p:cNvSpPr>
          <p:nvPr/>
        </p:nvSpPr>
        <p:spPr bwMode="auto">
          <a:xfrm>
            <a:off x="4079875" y="5715000"/>
            <a:ext cx="1025525" cy="890588"/>
          </a:xfrm>
          <a:prstGeom prst="ellipse">
            <a:avLst/>
          </a:prstGeom>
          <a:solidFill>
            <a:srgbClr val="F79646"/>
          </a:solidFill>
          <a:ln w="127000" cmpd="dbl">
            <a:solidFill>
              <a:srgbClr val="F79646"/>
            </a:solidFill>
            <a:round/>
            <a:headEnd/>
            <a:tailEnd/>
          </a:ln>
          <a:effectLst>
            <a:outerShdw sy="50000" rotWithShape="0">
              <a:srgbClr val="86868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600" b="1" i="1" dirty="0" smtClean="0">
                <a:solidFill>
                  <a:srgbClr val="C00000"/>
                </a:solidFill>
                <a:latin typeface="BatangChe" pitchFamily="49" charset="-127"/>
                <a:cs typeface="Arial" pitchFamily="34" charset="0"/>
              </a:rPr>
              <a:t>18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38200" y="1447800"/>
            <a:ext cx="53912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b="1" dirty="0" smtClean="0">
                <a:solidFill>
                  <a:srgbClr val="0070C0"/>
                </a:solidFill>
              </a:rPr>
              <a:t>(১) </a:t>
            </a:r>
            <a:r>
              <a:rPr lang="en-US" sz="2400" b="1" dirty="0" err="1" smtClean="0">
                <a:solidFill>
                  <a:srgbClr val="0070C0"/>
                </a:solidFill>
              </a:rPr>
              <a:t>ফিল্ড</a:t>
            </a:r>
            <a:r>
              <a:rPr lang="en-US" sz="2400" b="1" dirty="0" smtClean="0">
                <a:solidFill>
                  <a:srgbClr val="0070C0"/>
                </a:solidFill>
              </a:rPr>
              <a:t> ও </a:t>
            </a:r>
            <a:r>
              <a:rPr lang="en-US" sz="2400" b="1" dirty="0" err="1" smtClean="0">
                <a:solidFill>
                  <a:srgbClr val="0070C0"/>
                </a:solidFill>
              </a:rPr>
              <a:t>রে</a:t>
            </a:r>
            <a:r>
              <a:rPr lang="as-IN" sz="2400" b="1" dirty="0" smtClean="0">
                <a:solidFill>
                  <a:srgbClr val="0070C0"/>
                </a:solidFill>
              </a:rPr>
              <a:t>কর্ড </a:t>
            </a:r>
            <a:r>
              <a:rPr lang="en-US" sz="2400" b="1" dirty="0" err="1" smtClean="0">
                <a:solidFill>
                  <a:srgbClr val="0070C0"/>
                </a:solidFill>
              </a:rPr>
              <a:t>এর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মধ্যে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তুলনা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করো</a:t>
            </a:r>
            <a:r>
              <a:rPr lang="en-US" sz="2400" b="1" dirty="0" smtClean="0">
                <a:solidFill>
                  <a:srgbClr val="0070C0"/>
                </a:solidFill>
              </a:rPr>
              <a:t> ।</a:t>
            </a:r>
          </a:p>
          <a:p>
            <a:pPr marL="342900" indent="-342900"/>
            <a:r>
              <a:rPr lang="en-US" sz="2400" b="1" dirty="0" smtClean="0">
                <a:solidFill>
                  <a:srgbClr val="0070C0"/>
                </a:solidFill>
              </a:rPr>
              <a:t>(২) </a:t>
            </a:r>
            <a:r>
              <a:rPr lang="en-US" sz="2400" b="1" dirty="0" err="1" smtClean="0">
                <a:solidFill>
                  <a:srgbClr val="0070C0"/>
                </a:solidFill>
              </a:rPr>
              <a:t>ডেটাবেজের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সুবিধাসমুহ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ব্যাখ্যা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করো</a:t>
            </a:r>
            <a:r>
              <a:rPr lang="en-US" sz="2400" b="1" dirty="0" smtClean="0">
                <a:solidFill>
                  <a:srgbClr val="0070C0"/>
                </a:solidFill>
              </a:rPr>
              <a:t>।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14400" y="3048000"/>
            <a:ext cx="5486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400" dirty="0" smtClean="0"/>
              <a:t>(৩) </a:t>
            </a:r>
            <a:r>
              <a:rPr lang="en-US" sz="2400" dirty="0" err="1" smtClean="0"/>
              <a:t>ডেটাবেজ</a:t>
            </a:r>
            <a:r>
              <a:rPr lang="en-US" sz="2400" dirty="0" smtClean="0"/>
              <a:t> </a:t>
            </a:r>
            <a:r>
              <a:rPr lang="en-US" sz="2400" dirty="0" err="1" smtClean="0"/>
              <a:t>কি</a:t>
            </a:r>
            <a:r>
              <a:rPr lang="en-US" sz="2400" dirty="0" smtClean="0"/>
              <a:t>? </a:t>
            </a:r>
            <a:r>
              <a:rPr lang="en-US" sz="2400" dirty="0" err="1" smtClean="0"/>
              <a:t>উদাহরণসহ</a:t>
            </a:r>
            <a:r>
              <a:rPr lang="en-US" sz="2400" dirty="0" smtClean="0"/>
              <a:t> </a:t>
            </a:r>
            <a:r>
              <a:rPr lang="en-US" sz="2400" dirty="0" err="1" smtClean="0"/>
              <a:t>লিখ</a:t>
            </a:r>
            <a:r>
              <a:rPr lang="en-US" sz="2400" dirty="0" smtClean="0"/>
              <a:t>।</a:t>
            </a:r>
          </a:p>
          <a:p>
            <a:pPr marL="457200" indent="-457200"/>
            <a:r>
              <a:rPr lang="en-US" sz="2400" dirty="0" smtClean="0"/>
              <a:t>(৪)  </a:t>
            </a:r>
            <a:r>
              <a:rPr lang="en-US" sz="2400" dirty="0" err="1" smtClean="0"/>
              <a:t>ডেটাবেজের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উপাদানগুলো</a:t>
            </a:r>
            <a:r>
              <a:rPr lang="en-US" sz="2400" dirty="0" smtClean="0"/>
              <a:t> </a:t>
            </a:r>
            <a:r>
              <a:rPr lang="en-US" sz="2400" dirty="0" err="1" smtClean="0"/>
              <a:t>লিখ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pic>
        <p:nvPicPr>
          <p:cNvPr id="28" name="Picture 3" descr="C:\Users\MOTHURAPUR LAND\Desktop\Content Element\welcome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200" y="152400"/>
            <a:ext cx="914400" cy="381000"/>
          </a:xfrm>
          <a:prstGeom prst="rect">
            <a:avLst/>
          </a:prstGeom>
          <a:noFill/>
        </p:spPr>
      </p:pic>
      <p:pic>
        <p:nvPicPr>
          <p:cNvPr id="40" name="Picture 3" descr="C:\Users\MOTHURAPUR LAND\Desktop\Content Element\welcome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200" y="152400"/>
            <a:ext cx="914400" cy="381000"/>
          </a:xfrm>
          <a:prstGeom prst="rect">
            <a:avLst/>
          </a:prstGeom>
          <a:noFill/>
        </p:spPr>
      </p:pic>
      <p:pic>
        <p:nvPicPr>
          <p:cNvPr id="41" name="Picture 4" descr="C:\Users\MOTHURAPUR LAND\Desktop\Content Element\Porichity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66800" y="152400"/>
            <a:ext cx="990600" cy="304800"/>
          </a:xfrm>
          <a:prstGeom prst="rect">
            <a:avLst/>
          </a:prstGeom>
          <a:noFill/>
        </p:spPr>
      </p:pic>
      <p:pic>
        <p:nvPicPr>
          <p:cNvPr id="42" name="Picture 2" descr="C:\Users\MOTHURAPUR LAND\Desktop\Content Element\Pat Gosona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057400" y="152400"/>
            <a:ext cx="914400" cy="304800"/>
          </a:xfrm>
          <a:prstGeom prst="rect">
            <a:avLst/>
          </a:prstGeom>
          <a:noFill/>
        </p:spPr>
      </p:pic>
      <p:pic>
        <p:nvPicPr>
          <p:cNvPr id="43" name="Picture 3" descr="C:\Users\MOTHURAPUR LAND\Desktop\Content Element\Shekon Fol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971800" y="152401"/>
            <a:ext cx="990600" cy="304800"/>
          </a:xfrm>
          <a:prstGeom prst="rect">
            <a:avLst/>
          </a:prstGeom>
          <a:noFill/>
        </p:spPr>
      </p:pic>
      <p:pic>
        <p:nvPicPr>
          <p:cNvPr id="44" name="Picture 4" descr="C:\Users\MOTHURAPUR LAND\Desktop\Content Element\MUl Alochana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962400" y="152400"/>
            <a:ext cx="914400" cy="304799"/>
          </a:xfrm>
          <a:prstGeom prst="rect">
            <a:avLst/>
          </a:prstGeom>
          <a:noFill/>
        </p:spPr>
      </p:pic>
      <p:pic>
        <p:nvPicPr>
          <p:cNvPr id="45" name="Picture 5" descr="C:\Users\MOTHURAPUR LAND\Desktop\Content Element\Akk Kaj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876800" y="152401"/>
            <a:ext cx="838200" cy="304800"/>
          </a:xfrm>
          <a:prstGeom prst="rect">
            <a:avLst/>
          </a:prstGeom>
          <a:noFill/>
        </p:spPr>
      </p:pic>
      <p:pic>
        <p:nvPicPr>
          <p:cNvPr id="47" name="Picture 7" descr="C:\Users\MOTHURAPUR LAND\Desktop\Content Element\Mullaion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6477000" y="152400"/>
            <a:ext cx="914400" cy="304800"/>
          </a:xfrm>
          <a:prstGeom prst="rect">
            <a:avLst/>
          </a:prstGeom>
          <a:noFill/>
        </p:spPr>
      </p:pic>
      <p:pic>
        <p:nvPicPr>
          <p:cNvPr id="48" name="Picture 8" descr="C:\Users\MOTHURAPUR LAND\Desktop\Content Element\Home Work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7391400" y="152400"/>
            <a:ext cx="914400" cy="304800"/>
          </a:xfrm>
          <a:prstGeom prst="rect">
            <a:avLst/>
          </a:prstGeom>
          <a:noFill/>
        </p:spPr>
      </p:pic>
      <p:pic>
        <p:nvPicPr>
          <p:cNvPr id="49" name="Picture 9" descr="C:\Users\MOTHURAPUR LAND\Desktop\Content Element\Thank you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8305800" y="152401"/>
            <a:ext cx="838200" cy="304800"/>
          </a:xfrm>
          <a:prstGeom prst="rect">
            <a:avLst/>
          </a:prstGeom>
          <a:noFill/>
        </p:spPr>
      </p:pic>
      <p:pic>
        <p:nvPicPr>
          <p:cNvPr id="19" name="Picture 18" descr="Home Work.JP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334000" y="2590800"/>
            <a:ext cx="3667125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slow">
    <p:pull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549 3.34875E-6 L 0.00382 3.3487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5 -8.14061E-7 L 0 -8.14061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75 -4.97687E-6 L 3.33333E-6 -4.97687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5 0.00879 L -3.33333E-6 1.69288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" y="-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8153400" cy="48006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6" name="Picture 5" descr="C:\Users\MOTHURAPUR LAND\Desktop\Content Element\Previous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38900" y="6153150"/>
            <a:ext cx="2476500" cy="476250"/>
          </a:xfrm>
          <a:prstGeom prst="rect">
            <a:avLst/>
          </a:prstGeom>
          <a:noFill/>
        </p:spPr>
      </p:pic>
      <p:sp>
        <p:nvSpPr>
          <p:cNvPr id="27" name="Oval 6"/>
          <p:cNvSpPr>
            <a:spLocks noChangeArrowheads="1"/>
          </p:cNvSpPr>
          <p:nvPr/>
        </p:nvSpPr>
        <p:spPr bwMode="auto">
          <a:xfrm>
            <a:off x="4079875" y="5715000"/>
            <a:ext cx="1025525" cy="890588"/>
          </a:xfrm>
          <a:prstGeom prst="ellipse">
            <a:avLst/>
          </a:prstGeom>
          <a:solidFill>
            <a:srgbClr val="F79646"/>
          </a:solidFill>
          <a:ln w="127000" cmpd="dbl">
            <a:solidFill>
              <a:srgbClr val="F79646"/>
            </a:solidFill>
            <a:round/>
            <a:headEnd/>
            <a:tailEnd/>
          </a:ln>
          <a:effectLst>
            <a:outerShdw sy="50000" rotWithShape="0">
              <a:srgbClr val="86868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600" b="1" i="1" dirty="0" smtClean="0">
                <a:solidFill>
                  <a:srgbClr val="C00000"/>
                </a:solidFill>
                <a:latin typeface="BatangChe" pitchFamily="49" charset="-127"/>
                <a:cs typeface="Arial" pitchFamily="34" charset="0"/>
              </a:rPr>
              <a:t>19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8" name="Picture 3" descr="C:\Users\MOTHURAPUR LAND\Desktop\Content Element\welcome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" y="152400"/>
            <a:ext cx="914400" cy="381000"/>
          </a:xfrm>
          <a:prstGeom prst="rect">
            <a:avLst/>
          </a:prstGeom>
          <a:noFill/>
        </p:spPr>
      </p:pic>
      <p:pic>
        <p:nvPicPr>
          <p:cNvPr id="39" name="Picture 4" descr="C:\Users\MOTHURAPUR LAND\Desktop\Content Element\Porichity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66800" y="152400"/>
            <a:ext cx="990600" cy="304800"/>
          </a:xfrm>
          <a:prstGeom prst="rect">
            <a:avLst/>
          </a:prstGeom>
          <a:noFill/>
        </p:spPr>
      </p:pic>
      <p:pic>
        <p:nvPicPr>
          <p:cNvPr id="40" name="Picture 2" descr="C:\Users\MOTHURAPUR LAND\Desktop\Content Element\Pat Gosona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057400" y="152400"/>
            <a:ext cx="914400" cy="304800"/>
          </a:xfrm>
          <a:prstGeom prst="rect">
            <a:avLst/>
          </a:prstGeom>
          <a:noFill/>
        </p:spPr>
      </p:pic>
      <p:pic>
        <p:nvPicPr>
          <p:cNvPr id="41" name="Picture 3" descr="C:\Users\MOTHURAPUR LAND\Desktop\Content Element\Shekon Fol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971800" y="152401"/>
            <a:ext cx="990600" cy="304800"/>
          </a:xfrm>
          <a:prstGeom prst="rect">
            <a:avLst/>
          </a:prstGeom>
          <a:noFill/>
        </p:spPr>
      </p:pic>
      <p:pic>
        <p:nvPicPr>
          <p:cNvPr id="42" name="Picture 4" descr="C:\Users\MOTHURAPUR LAND\Desktop\Content Element\MUl Alochana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962400" y="152400"/>
            <a:ext cx="914400" cy="304799"/>
          </a:xfrm>
          <a:prstGeom prst="rect">
            <a:avLst/>
          </a:prstGeom>
          <a:noFill/>
        </p:spPr>
      </p:pic>
      <p:pic>
        <p:nvPicPr>
          <p:cNvPr id="43" name="Picture 5" descr="C:\Users\MOTHURAPUR LAND\Desktop\Content Element\Akk Kaj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876800" y="152401"/>
            <a:ext cx="838200" cy="304800"/>
          </a:xfrm>
          <a:prstGeom prst="rect">
            <a:avLst/>
          </a:prstGeom>
          <a:noFill/>
        </p:spPr>
      </p:pic>
      <p:pic>
        <p:nvPicPr>
          <p:cNvPr id="45" name="Picture 7" descr="C:\Users\MOTHURAPUR LAND\Desktop\Content Element\Mullaion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477000" y="152400"/>
            <a:ext cx="914400" cy="304800"/>
          </a:xfrm>
          <a:prstGeom prst="rect">
            <a:avLst/>
          </a:prstGeom>
          <a:noFill/>
        </p:spPr>
      </p:pic>
      <p:pic>
        <p:nvPicPr>
          <p:cNvPr id="46" name="Picture 8" descr="C:\Users\MOTHURAPUR LAND\Desktop\Content Element\Home Work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391400" y="152400"/>
            <a:ext cx="914400" cy="304800"/>
          </a:xfrm>
          <a:prstGeom prst="rect">
            <a:avLst/>
          </a:prstGeom>
          <a:noFill/>
        </p:spPr>
      </p:pic>
      <p:pic>
        <p:nvPicPr>
          <p:cNvPr id="47" name="Picture 9" descr="C:\Users\MOTHURAPUR LAND\Desktop\Content Element\Thank you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8305800" y="152401"/>
            <a:ext cx="838200" cy="304800"/>
          </a:xfrm>
          <a:prstGeom prst="rect">
            <a:avLst/>
          </a:prstGeom>
          <a:noFill/>
        </p:spPr>
      </p:pic>
      <p:pic>
        <p:nvPicPr>
          <p:cNvPr id="17" name="Picture 16" descr="Thank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752600" y="1981200"/>
            <a:ext cx="5638010" cy="356809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990600" y="1066800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</a:rPr>
              <a:t>সকলে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সুস্থ্য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থেকো</a:t>
            </a:r>
            <a:r>
              <a:rPr lang="en-US" sz="2800" b="1" dirty="0" smtClean="0">
                <a:solidFill>
                  <a:srgbClr val="0070C0"/>
                </a:solidFill>
              </a:rPr>
              <a:t> ও </a:t>
            </a:r>
            <a:r>
              <a:rPr lang="en-US" sz="2800" b="1" dirty="0" err="1" smtClean="0">
                <a:solidFill>
                  <a:srgbClr val="0070C0"/>
                </a:solidFill>
              </a:rPr>
              <a:t>ভালো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থেকো</a:t>
            </a:r>
            <a:r>
              <a:rPr lang="en-US" sz="2800" b="1" dirty="0" smtClean="0">
                <a:solidFill>
                  <a:srgbClr val="0070C0"/>
                </a:solidFill>
              </a:rPr>
              <a:t> । </a:t>
            </a:r>
            <a:r>
              <a:rPr lang="as-IN" sz="2800" b="1" dirty="0" smtClean="0">
                <a:solidFill>
                  <a:srgbClr val="0070C0"/>
                </a:solidFill>
              </a:rPr>
              <a:t>পরবর্তী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ক্লাশের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আমন্ত্রণ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রইল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সকলকে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ধন্যবাদ</a:t>
            </a:r>
            <a:endParaRPr lang="en-US" sz="2800" dirty="0"/>
          </a:p>
        </p:txBody>
      </p:sp>
    </p:spTree>
  </p:cSld>
  <p:clrMapOvr>
    <a:masterClrMapping/>
  </p:clrMapOvr>
  <p:transition>
    <p:split orient="vert" dir="in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  -0.071 0.01333  C -0.051 0.01867  -0.032 0.02133  -0.017 0.02  C -0.004 0.02  0.01 0.01733  0.025 0.01333  C 0.069 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 0  Z" pathEditMode="relative" ptsTypes="">
                                      <p:cBhvr>
                                        <p:cTn id="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49 0.01296 C 0.1125 -0.07639 0.1625 -0.15371 0.22951 -0.15903 C 0.29357 -0.16574 0.35347 -0.10579 0.35746 -0.01898 C 0.3625 0.06088 0.32048 0.13565 0.26041 0.14097 C 0.20555 0.1449 0.15347 0.0956 0.14948 0.02106 C 0.14548 -0.04699 0.18055 -0.11111 0.23142 -0.11644 C 0.27847 -0.12037 0.32257 -0.07894 0.32552 -0.01644 C 0.32847 0.03958 0.30052 0.09421 0.2585 0.09699 C 0.22048 0.10092 0.18455 0.06898 0.18142 0.01828 C 0.17951 -0.02709 0.20052 -0.07107 0.2335 -0.07361 C 0.2625 -0.07639 0.29149 -0.05232 0.29357 -0.01366 C 0.29548 0.01967 0.28055 0.05162 0.25642 0.0544 C 0.23646 0.05694 0.21545 0.04236 0.21441 0.01574 C 0.2125 -0.00579 0.22048 -0.02847 0.23541 -0.03102 C 0.24757 -0.03102 0.25955 -0.0257 0.26146 -0.01111 C 0.2625 -0.00162 0.26041 0.00764 0.25451 0.01157 C 0.25156 0.01296 0.24948 0.01296 0.24652 0.01157 " pathEditMode="relative" rAng="0" ptsTypes="fffffffffffffffff">
                                      <p:cBhvr>
                                        <p:cTn id="10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সকলকে</a:t>
            </a:r>
            <a:r>
              <a:rPr lang="en-US" dirty="0" smtClean="0"/>
              <a:t> </a:t>
            </a:r>
            <a:r>
              <a:rPr lang="en-US" dirty="0" err="1" smtClean="0"/>
              <a:t>আজকের</a:t>
            </a:r>
            <a:r>
              <a:rPr lang="en-US" dirty="0" smtClean="0"/>
              <a:t> </a:t>
            </a:r>
            <a:r>
              <a:rPr lang="en-US" dirty="0" err="1" smtClean="0"/>
              <a:t>আলোচনায়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609600"/>
            <a:ext cx="8686800" cy="4191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7" name="Picture 3" descr="C:\Users\MOTHURAPUR LAND\Desktop\Content Element\welcom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152400"/>
            <a:ext cx="914400" cy="381000"/>
          </a:xfrm>
          <a:prstGeom prst="rect">
            <a:avLst/>
          </a:prstGeom>
          <a:noFill/>
        </p:spPr>
      </p:pic>
      <p:pic>
        <p:nvPicPr>
          <p:cNvPr id="1028" name="Picture 4" descr="C:\Users\MOTHURAPUR LAND\Desktop\Content Element\Porichity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66800" y="152400"/>
            <a:ext cx="990600" cy="304800"/>
          </a:xfrm>
          <a:prstGeom prst="rect">
            <a:avLst/>
          </a:prstGeom>
          <a:noFill/>
        </p:spPr>
      </p:pic>
      <p:pic>
        <p:nvPicPr>
          <p:cNvPr id="4" name="Picture 2" descr="C:\Users\MOTHURAPUR LAND\Desktop\Content Element\Pat Gosona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57400" y="152400"/>
            <a:ext cx="914400" cy="304800"/>
          </a:xfrm>
          <a:prstGeom prst="rect">
            <a:avLst/>
          </a:prstGeom>
          <a:noFill/>
        </p:spPr>
      </p:pic>
      <p:pic>
        <p:nvPicPr>
          <p:cNvPr id="5" name="Picture 3" descr="C:\Users\MOTHURAPUR LAND\Desktop\Content Element\Shekon Fol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971800" y="152401"/>
            <a:ext cx="990600" cy="304800"/>
          </a:xfrm>
          <a:prstGeom prst="rect">
            <a:avLst/>
          </a:prstGeom>
          <a:noFill/>
        </p:spPr>
      </p:pic>
      <p:pic>
        <p:nvPicPr>
          <p:cNvPr id="6" name="Picture 4" descr="C:\Users\MOTHURAPUR LAND\Desktop\Content Element\MUl Alochana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962400" y="152400"/>
            <a:ext cx="914400" cy="304799"/>
          </a:xfrm>
          <a:prstGeom prst="rect">
            <a:avLst/>
          </a:prstGeom>
          <a:noFill/>
        </p:spPr>
      </p:pic>
      <p:pic>
        <p:nvPicPr>
          <p:cNvPr id="1029" name="Picture 5" descr="C:\Users\MOTHURAPUR LAND\Desktop\Content Element\Akk Kaj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876800" y="152401"/>
            <a:ext cx="838200" cy="304800"/>
          </a:xfrm>
          <a:prstGeom prst="rect">
            <a:avLst/>
          </a:prstGeom>
          <a:noFill/>
        </p:spPr>
      </p:pic>
      <p:pic>
        <p:nvPicPr>
          <p:cNvPr id="1031" name="Picture 7" descr="C:\Users\MOTHURAPUR LAND\Desktop\Content Element\Mullaion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867400" y="152400"/>
            <a:ext cx="914400" cy="304800"/>
          </a:xfrm>
          <a:prstGeom prst="rect">
            <a:avLst/>
          </a:prstGeom>
          <a:noFill/>
        </p:spPr>
      </p:pic>
      <p:pic>
        <p:nvPicPr>
          <p:cNvPr id="1032" name="Picture 8" descr="C:\Users\MOTHURAPUR LAND\Desktop\Content Element\Home Work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934200" y="152400"/>
            <a:ext cx="914400" cy="304800"/>
          </a:xfrm>
          <a:prstGeom prst="rect">
            <a:avLst/>
          </a:prstGeom>
          <a:noFill/>
        </p:spPr>
      </p:pic>
      <p:pic>
        <p:nvPicPr>
          <p:cNvPr id="1033" name="Picture 9" descr="C:\Users\MOTHURAPUR LAND\Desktop\Content Element\Thank you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8001000" y="152400"/>
            <a:ext cx="838200" cy="304800"/>
          </a:xfrm>
          <a:prstGeom prst="rect">
            <a:avLst/>
          </a:prstGeom>
          <a:noFill/>
        </p:spPr>
      </p:pic>
      <p:pic>
        <p:nvPicPr>
          <p:cNvPr id="15" name="Picture 4" descr="C:\Users\MOTHURAPUR LAND\Desktop\Content Element\NEXT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304800" y="6153150"/>
            <a:ext cx="2476500" cy="476250"/>
          </a:xfrm>
          <a:prstGeom prst="rect">
            <a:avLst/>
          </a:prstGeom>
          <a:noFill/>
        </p:spPr>
      </p:pic>
      <p:pic>
        <p:nvPicPr>
          <p:cNvPr id="16" name="Picture 5" descr="C:\Users\MOTHURAPUR LAND\Desktop\Content Element\Previous.pn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6438900" y="6153150"/>
            <a:ext cx="2476500" cy="476250"/>
          </a:xfrm>
          <a:prstGeom prst="rect">
            <a:avLst/>
          </a:prstGeom>
          <a:noFill/>
        </p:spPr>
      </p:pic>
      <p:sp>
        <p:nvSpPr>
          <p:cNvPr id="17" name="Oval 6"/>
          <p:cNvSpPr>
            <a:spLocks noChangeArrowheads="1"/>
          </p:cNvSpPr>
          <p:nvPr/>
        </p:nvSpPr>
        <p:spPr bwMode="auto">
          <a:xfrm>
            <a:off x="4038600" y="5715000"/>
            <a:ext cx="1025525" cy="890588"/>
          </a:xfrm>
          <a:prstGeom prst="ellipse">
            <a:avLst/>
          </a:prstGeom>
          <a:solidFill>
            <a:srgbClr val="F79646"/>
          </a:solidFill>
          <a:ln w="127000" cmpd="dbl">
            <a:solidFill>
              <a:srgbClr val="F79646"/>
            </a:solidFill>
            <a:round/>
            <a:headEnd/>
            <a:tailEnd/>
          </a:ln>
          <a:effectLst>
            <a:outerShdw sy="50000" rotWithShape="0">
              <a:srgbClr val="86868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600" b="1" i="1" dirty="0" smtClean="0">
                <a:solidFill>
                  <a:srgbClr val="C00000"/>
                </a:solidFill>
                <a:latin typeface="BatangChe" pitchFamily="49" charset="-127"/>
                <a:cs typeface="Arial" pitchFamily="34" charset="0"/>
              </a:rPr>
              <a:t>0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atangChe" pitchFamily="49" charset="-127"/>
                <a:cs typeface="Arial" pitchFamily="34" charset="0"/>
              </a:rPr>
              <a:t>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MOTHURAPUR LAND\Desktop\Content Element\Rose garden.jpg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228600" y="533400"/>
            <a:ext cx="8534400" cy="4114800"/>
          </a:xfrm>
          <a:prstGeom prst="rect">
            <a:avLst/>
          </a:prstGeom>
          <a:noFill/>
        </p:spPr>
      </p:pic>
      <p:pic>
        <p:nvPicPr>
          <p:cNvPr id="19" name="Picture 18" descr="sagatom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334000" y="4572000"/>
            <a:ext cx="2819400" cy="1409362"/>
          </a:xfrm>
          <a:prstGeom prst="rect">
            <a:avLst/>
          </a:prstGeom>
        </p:spPr>
      </p:pic>
    </p:spTree>
  </p:cSld>
  <p:clrMapOvr>
    <a:masterClrMapping/>
  </p:clrMapOvr>
  <p:transition spd="slow">
    <p:split dir="in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084 -0.0412 L 0.0875 -0.0412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49 -0.00185 C 0.0125 -0.0912 0.0625 -0.16851 0.12951 -0.17384 C 0.19358 -0.18055 0.25347 -0.1206 0.25747 -0.03379 C 0.2625 0.04607 0.22049 0.12084 0.16042 0.12616 C 0.10556 0.1301 0.05347 0.08079 0.04948 0.00625 C 0.04549 -0.0618 0.08056 -0.12592 0.13142 -0.13125 C 0.17847 -0.13518 0.22257 -0.09375 0.22552 -0.03125 C 0.22847 0.02477 0.20052 0.0794 0.15851 0.08218 C 0.12049 0.08612 0.08455 0.05417 0.08142 0.00348 C 0.07951 -0.04189 0.10052 -0.08588 0.13351 -0.08842 C 0.1625 -0.0912 0.19149 -0.06713 0.19358 -0.02847 C 0.19549 0.00487 0.18056 0.03681 0.15642 0.03959 C 0.13646 0.04213 0.11545 0.02755 0.11441 0.00093 C 0.1125 -0.0206 0.12049 -0.04328 0.13542 -0.04583 C 0.14757 -0.04583 0.15955 -0.0405 0.16146 -0.02592 C 0.1625 -0.01643 0.16042 -0.00717 0.15451 -0.00324 C 0.15156 -0.00185 0.14948 -0.00185 0.14653 -0.00324 " pathEditMode="relative" rAng="0" ptsTypes="fffffffffffffffff">
                                      <p:cBhvr>
                                        <p:cTn id="10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-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85800"/>
            <a:ext cx="8458200" cy="3886200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পরিচিতি</a:t>
            </a:r>
            <a:endParaRPr lang="en-US" dirty="0"/>
          </a:p>
        </p:txBody>
      </p:sp>
      <p:pic>
        <p:nvPicPr>
          <p:cNvPr id="15" name="Picture 4" descr="C:\Users\MOTHURAPUR LAND\Desktop\Content Element\NEXT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6153150"/>
            <a:ext cx="2476500" cy="476250"/>
          </a:xfrm>
          <a:prstGeom prst="rect">
            <a:avLst/>
          </a:prstGeom>
          <a:noFill/>
        </p:spPr>
      </p:pic>
      <p:pic>
        <p:nvPicPr>
          <p:cNvPr id="16" name="Picture 5" descr="C:\Users\MOTHURAPUR LAND\Desktop\Content Element\Previous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38900" y="6153150"/>
            <a:ext cx="2476500" cy="476250"/>
          </a:xfrm>
          <a:prstGeom prst="rect">
            <a:avLst/>
          </a:prstGeom>
          <a:noFill/>
        </p:spPr>
      </p:pic>
      <p:sp>
        <p:nvSpPr>
          <p:cNvPr id="27" name="Oval 6"/>
          <p:cNvSpPr>
            <a:spLocks noChangeArrowheads="1"/>
          </p:cNvSpPr>
          <p:nvPr/>
        </p:nvSpPr>
        <p:spPr bwMode="auto">
          <a:xfrm>
            <a:off x="4038600" y="5715000"/>
            <a:ext cx="1025525" cy="890588"/>
          </a:xfrm>
          <a:prstGeom prst="ellipse">
            <a:avLst/>
          </a:prstGeom>
          <a:solidFill>
            <a:srgbClr val="F79646"/>
          </a:solidFill>
          <a:ln w="127000" cmpd="dbl">
            <a:solidFill>
              <a:srgbClr val="F79646"/>
            </a:solidFill>
            <a:round/>
            <a:headEnd/>
            <a:tailEnd/>
          </a:ln>
          <a:effectLst>
            <a:outerShdw sy="50000" rotWithShape="0">
              <a:srgbClr val="86868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600" b="1" i="1" dirty="0" smtClean="0">
                <a:solidFill>
                  <a:srgbClr val="C00000"/>
                </a:solidFill>
                <a:latin typeface="BatangChe" pitchFamily="49" charset="-127"/>
                <a:cs typeface="Arial" pitchFamily="34" charset="0"/>
              </a:rPr>
              <a:t>03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Subtitle 2"/>
          <p:cNvSpPr txBox="1">
            <a:spLocks/>
          </p:cNvSpPr>
          <p:nvPr/>
        </p:nvSpPr>
        <p:spPr>
          <a:xfrm>
            <a:off x="304800" y="1295400"/>
            <a:ext cx="5410200" cy="38862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lang="en-US" sz="2400" b="1" dirty="0" smtClean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en-US" sz="2400" b="1" dirty="0" err="1" smtClean="0"/>
              <a:t>শিক্ষক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পরিচিতি</a:t>
            </a:r>
            <a:endParaRPr lang="en-US" sz="2400" b="1" dirty="0" smtClean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en-US" sz="2400" dirty="0" err="1" smtClean="0">
                <a:solidFill>
                  <a:schemeClr val="tx2">
                    <a:shade val="75000"/>
                  </a:schemeClr>
                </a:solidFill>
              </a:rPr>
              <a:t>নাম</a:t>
            </a:r>
            <a:r>
              <a:rPr lang="en-US" sz="2400" dirty="0" smtClean="0">
                <a:solidFill>
                  <a:schemeClr val="tx2">
                    <a:shade val="75000"/>
                  </a:schemeClr>
                </a:solidFill>
              </a:rPr>
              <a:t>:</a:t>
            </a:r>
            <a:r>
              <a:rPr lang="bn-IN" sz="2400" dirty="0" smtClean="0">
                <a:solidFill>
                  <a:schemeClr val="tx2">
                    <a:shade val="75000"/>
                  </a:schemeClr>
                </a:solidFill>
              </a:rPr>
              <a:t>আব্দুস সালাম </a:t>
            </a:r>
            <a:endParaRPr lang="en-US" sz="2400" dirty="0" smtClean="0">
              <a:solidFill>
                <a:schemeClr val="tx2">
                  <a:shade val="75000"/>
                </a:schemeClr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en-US" sz="2400" dirty="0" err="1" smtClean="0">
                <a:solidFill>
                  <a:schemeClr val="tx2">
                    <a:shade val="75000"/>
                  </a:schemeClr>
                </a:solidFill>
              </a:rPr>
              <a:t>পদবী</a:t>
            </a:r>
            <a:r>
              <a:rPr lang="en-US" sz="2400" dirty="0" smtClean="0">
                <a:solidFill>
                  <a:schemeClr val="tx2">
                    <a:shade val="75000"/>
                  </a:schemeClr>
                </a:solidFill>
              </a:rPr>
              <a:t>: </a:t>
            </a:r>
            <a:r>
              <a:rPr lang="en-US" sz="2400" dirty="0" err="1" smtClean="0">
                <a:solidFill>
                  <a:schemeClr val="tx2">
                    <a:shade val="75000"/>
                  </a:schemeClr>
                </a:solidFill>
              </a:rPr>
              <a:t>প্রভাষক</a:t>
            </a:r>
            <a:endParaRPr lang="en-US" sz="2400" dirty="0" smtClean="0">
              <a:solidFill>
                <a:schemeClr val="tx2">
                  <a:shade val="75000"/>
                </a:schemeClr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en-US" sz="2000" dirty="0" err="1" smtClean="0">
                <a:solidFill>
                  <a:schemeClr val="tx2">
                    <a:shade val="75000"/>
                  </a:schemeClr>
                </a:solidFill>
              </a:rPr>
              <a:t>প্রতিষ্ঠান</a:t>
            </a:r>
            <a:r>
              <a:rPr lang="en-US" sz="2000" dirty="0" smtClean="0">
                <a:solidFill>
                  <a:schemeClr val="tx2">
                    <a:shade val="75000"/>
                  </a:schemeClr>
                </a:solidFill>
              </a:rPr>
              <a:t>: </a:t>
            </a:r>
            <a:r>
              <a:rPr lang="bn-IN" sz="2000" dirty="0" smtClean="0">
                <a:solidFill>
                  <a:schemeClr val="tx2">
                    <a:shade val="75000"/>
                  </a:schemeClr>
                </a:solidFill>
              </a:rPr>
              <a:t>পুর্ব চরবাটা</a:t>
            </a:r>
            <a:r>
              <a:rPr lang="en-US" sz="2000" dirty="0" smtClean="0">
                <a:solidFill>
                  <a:schemeClr val="tx2">
                    <a:shade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shade val="75000"/>
                  </a:schemeClr>
                </a:solidFill>
              </a:rPr>
              <a:t>স্কুল</a:t>
            </a:r>
            <a:r>
              <a:rPr lang="en-US" sz="2000" dirty="0" smtClean="0">
                <a:solidFill>
                  <a:schemeClr val="tx2">
                    <a:shade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shade val="75000"/>
                  </a:schemeClr>
                </a:solidFill>
              </a:rPr>
              <a:t>এন্ড</a:t>
            </a:r>
            <a:r>
              <a:rPr lang="en-US" sz="2000" dirty="0" smtClean="0">
                <a:solidFill>
                  <a:schemeClr val="tx2">
                    <a:shade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shade val="75000"/>
                  </a:schemeClr>
                </a:solidFill>
              </a:rPr>
              <a:t>কলেজ</a:t>
            </a:r>
            <a:r>
              <a:rPr lang="bn-IN" sz="2000" dirty="0" smtClean="0">
                <a:solidFill>
                  <a:schemeClr val="tx2">
                    <a:shade val="75000"/>
                  </a:schemeClr>
                </a:solidFill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bn-IN" sz="2000" dirty="0" smtClean="0">
                <a:solidFill>
                  <a:schemeClr val="tx2">
                    <a:shade val="75000"/>
                  </a:schemeClr>
                </a:solidFill>
              </a:rPr>
              <a:t>সুবর্নচর, নোয়াখালি।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lang="en-US" sz="2000" dirty="0" smtClean="0">
              <a:solidFill>
                <a:schemeClr val="tx2">
                  <a:shade val="75000"/>
                </a:schemeClr>
              </a:solidFill>
            </a:endParaRPr>
          </a:p>
          <a:p>
            <a:pPr lvl="0">
              <a:spcBef>
                <a:spcPct val="20000"/>
              </a:spcBef>
              <a:buClr>
                <a:schemeClr val="accent1"/>
              </a:buClr>
              <a:buSzPct val="70000"/>
            </a:pPr>
            <a:endParaRPr lang="en-US" sz="2000" dirty="0" smtClean="0">
              <a:solidFill>
                <a:schemeClr val="tx2">
                  <a:shade val="75000"/>
                </a:schemeClr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lang="en-US" sz="2400" dirty="0" smtClean="0">
              <a:solidFill>
                <a:schemeClr val="tx2">
                  <a:shade val="7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Subtitle 2"/>
          <p:cNvSpPr txBox="1">
            <a:spLocks/>
          </p:cNvSpPr>
          <p:nvPr/>
        </p:nvSpPr>
        <p:spPr>
          <a:xfrm>
            <a:off x="5715000" y="1143000"/>
            <a:ext cx="3048000" cy="2286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lang="en-US" sz="2400" b="1" dirty="0" smtClean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lang="en-US" sz="2400" b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075" name="AutoShape 3"/>
          <p:cNvCxnSpPr>
            <a:cxnSpLocks noChangeShapeType="1"/>
          </p:cNvCxnSpPr>
          <p:nvPr/>
        </p:nvCxnSpPr>
        <p:spPr bwMode="auto">
          <a:xfrm flipH="1">
            <a:off x="5410200" y="1371600"/>
            <a:ext cx="7937" cy="1931988"/>
          </a:xfrm>
          <a:prstGeom prst="straightConnector1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0" name="Picture 3" descr="C:\Users\MOTHURAPUR LAND\Desktop\Content Element\welcome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200" y="152400"/>
            <a:ext cx="914400" cy="381000"/>
          </a:xfrm>
          <a:prstGeom prst="rect">
            <a:avLst/>
          </a:prstGeom>
          <a:noFill/>
        </p:spPr>
      </p:pic>
      <p:pic>
        <p:nvPicPr>
          <p:cNvPr id="41" name="Picture 4" descr="C:\Users\MOTHURAPUR LAND\Desktop\Content Element\Porichity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66800" y="152400"/>
            <a:ext cx="990600" cy="304800"/>
          </a:xfrm>
          <a:prstGeom prst="rect">
            <a:avLst/>
          </a:prstGeom>
          <a:noFill/>
        </p:spPr>
      </p:pic>
      <p:pic>
        <p:nvPicPr>
          <p:cNvPr id="42" name="Picture 2" descr="C:\Users\MOTHURAPUR LAND\Desktop\Content Element\Pat Gosona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057400" y="152400"/>
            <a:ext cx="914400" cy="304800"/>
          </a:xfrm>
          <a:prstGeom prst="rect">
            <a:avLst/>
          </a:prstGeom>
          <a:noFill/>
        </p:spPr>
      </p:pic>
      <p:pic>
        <p:nvPicPr>
          <p:cNvPr id="43" name="Picture 3" descr="C:\Users\MOTHURAPUR LAND\Desktop\Content Element\Shekon Fol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971800" y="152401"/>
            <a:ext cx="990600" cy="304800"/>
          </a:xfrm>
          <a:prstGeom prst="rect">
            <a:avLst/>
          </a:prstGeom>
          <a:noFill/>
        </p:spPr>
      </p:pic>
      <p:pic>
        <p:nvPicPr>
          <p:cNvPr id="44" name="Picture 4" descr="C:\Users\MOTHURAPUR LAND\Desktop\Content Element\MUl Alochana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962400" y="152400"/>
            <a:ext cx="914400" cy="304799"/>
          </a:xfrm>
          <a:prstGeom prst="rect">
            <a:avLst/>
          </a:prstGeom>
          <a:noFill/>
        </p:spPr>
      </p:pic>
      <p:pic>
        <p:nvPicPr>
          <p:cNvPr id="45" name="Picture 5" descr="C:\Users\MOTHURAPUR LAND\Desktop\Content Element\Akk Kaj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876800" y="152401"/>
            <a:ext cx="838200" cy="304800"/>
          </a:xfrm>
          <a:prstGeom prst="rect">
            <a:avLst/>
          </a:prstGeom>
          <a:noFill/>
        </p:spPr>
      </p:pic>
      <p:pic>
        <p:nvPicPr>
          <p:cNvPr id="47" name="Picture 7" descr="C:\Users\MOTHURAPUR LAND\Desktop\Content Element\Mullaion.pn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5867400" y="152400"/>
            <a:ext cx="914400" cy="304800"/>
          </a:xfrm>
          <a:prstGeom prst="rect">
            <a:avLst/>
          </a:prstGeom>
          <a:noFill/>
        </p:spPr>
      </p:pic>
      <p:pic>
        <p:nvPicPr>
          <p:cNvPr id="48" name="Picture 8" descr="C:\Users\MOTHURAPUR LAND\Desktop\Content Element\Home Work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6858000" y="152400"/>
            <a:ext cx="914400" cy="304800"/>
          </a:xfrm>
          <a:prstGeom prst="rect">
            <a:avLst/>
          </a:prstGeom>
          <a:noFill/>
        </p:spPr>
      </p:pic>
      <p:pic>
        <p:nvPicPr>
          <p:cNvPr id="49" name="Picture 9" descr="C:\Users\MOTHURAPUR LAND\Desktop\Content Element\Thank you.pn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924800" y="152400"/>
            <a:ext cx="838200" cy="304800"/>
          </a:xfrm>
          <a:prstGeom prst="rect">
            <a:avLst/>
          </a:prstGeom>
          <a:noFill/>
        </p:spPr>
      </p:pic>
      <p:sp>
        <p:nvSpPr>
          <p:cNvPr id="20" name="Flowchart: Alternate Process 19"/>
          <p:cNvSpPr/>
          <p:nvPr/>
        </p:nvSpPr>
        <p:spPr>
          <a:xfrm>
            <a:off x="5943600" y="1143000"/>
            <a:ext cx="2667000" cy="1600200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 err="1" smtClean="0">
                <a:solidFill>
                  <a:schemeClr val="tx1"/>
                </a:solidFill>
              </a:rPr>
              <a:t>পাঠ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পরিচিতি</a:t>
            </a:r>
            <a:endParaRPr lang="en-US" b="1" dirty="0" smtClean="0">
              <a:solidFill>
                <a:srgbClr val="0070C0"/>
              </a:solidFill>
            </a:endParaRPr>
          </a:p>
          <a:p>
            <a:pPr algn="ctr"/>
            <a:r>
              <a:rPr lang="en-US" b="1" dirty="0" err="1" smtClean="0">
                <a:solidFill>
                  <a:srgbClr val="0070C0"/>
                </a:solidFill>
              </a:rPr>
              <a:t>তথ্য</a:t>
            </a:r>
            <a:r>
              <a:rPr lang="en-US" b="1" dirty="0" smtClean="0">
                <a:solidFill>
                  <a:srgbClr val="0070C0"/>
                </a:solidFill>
              </a:rPr>
              <a:t> ও </a:t>
            </a:r>
            <a:r>
              <a:rPr lang="en-US" b="1" dirty="0" err="1" smtClean="0">
                <a:solidFill>
                  <a:srgbClr val="0070C0"/>
                </a:solidFill>
              </a:rPr>
              <a:t>যোগাযোগ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প্রযুক্তি</a:t>
            </a:r>
            <a:endParaRPr lang="en-US" b="1" dirty="0" smtClean="0">
              <a:solidFill>
                <a:srgbClr val="0070C0"/>
              </a:solidFill>
            </a:endParaRPr>
          </a:p>
          <a:p>
            <a:pPr algn="ctr"/>
            <a:r>
              <a:rPr lang="en-US" b="1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ও </a:t>
            </a:r>
            <a:r>
              <a:rPr lang="en-US" b="1" dirty="0" err="1" smtClean="0">
                <a:solidFill>
                  <a:srgbClr val="0070C0"/>
                </a:solidFill>
              </a:rPr>
              <a:t>দ্বাদশ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শ্রেণি</a:t>
            </a:r>
            <a:endParaRPr lang="en-US" b="1" dirty="0" smtClean="0">
              <a:solidFill>
                <a:srgbClr val="0070C0"/>
              </a:solidFill>
            </a:endParaRPr>
          </a:p>
          <a:p>
            <a:pPr algn="ctr"/>
            <a:r>
              <a:rPr lang="en-US" b="1" dirty="0" err="1" smtClean="0">
                <a:solidFill>
                  <a:srgbClr val="0070C0"/>
                </a:solidFill>
              </a:rPr>
              <a:t>অধ্যায়ঃ</a:t>
            </a:r>
            <a:r>
              <a:rPr lang="en-US" b="1" dirty="0" smtClean="0">
                <a:solidFill>
                  <a:srgbClr val="0070C0"/>
                </a:solidFill>
              </a:rPr>
              <a:t> ৬</a:t>
            </a:r>
          </a:p>
          <a:p>
            <a:pPr algn="ctr"/>
            <a:r>
              <a:rPr lang="en-US" b="1" dirty="0" err="1" smtClean="0">
                <a:solidFill>
                  <a:srgbClr val="0070C0"/>
                </a:solidFill>
              </a:rPr>
              <a:t>ডাটাবেজ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ম্যানেজমেন্ট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22" name="Picture 21" descr="28-150x150.jp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971800" y="3581400"/>
            <a:ext cx="1752600" cy="17526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 dir="in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083 -0.03333 L -0.02083 -0.033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85800"/>
            <a:ext cx="8458200" cy="1222375"/>
          </a:xfrm>
        </p:spPr>
        <p:txBody>
          <a:bodyPr/>
          <a:lstStyle/>
          <a:p>
            <a:r>
              <a:rPr lang="en-US" dirty="0" smtClean="0"/>
              <a:t>                       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914400"/>
            <a:ext cx="8458200" cy="914400"/>
          </a:xfrm>
        </p:spPr>
        <p:txBody>
          <a:bodyPr/>
          <a:lstStyle/>
          <a:p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en-US" dirty="0" err="1" smtClean="0"/>
              <a:t>দুটিতে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  </a:t>
            </a:r>
            <a:r>
              <a:rPr lang="en-US" dirty="0" err="1" smtClean="0"/>
              <a:t>দেখতে</a:t>
            </a:r>
            <a:r>
              <a:rPr lang="en-US" dirty="0" smtClean="0"/>
              <a:t> </a:t>
            </a:r>
            <a:r>
              <a:rPr lang="en-US" dirty="0" err="1" smtClean="0"/>
              <a:t>পাও</a:t>
            </a:r>
            <a:r>
              <a:rPr lang="en-US" dirty="0" smtClean="0"/>
              <a:t> ?</a:t>
            </a:r>
            <a:endParaRPr lang="en-US" dirty="0"/>
          </a:p>
        </p:txBody>
      </p:sp>
      <p:pic>
        <p:nvPicPr>
          <p:cNvPr id="15" name="Picture 4" descr="C:\Users\MOTHURAPUR LAND\Desktop\Content Element\NEXT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6153150"/>
            <a:ext cx="2476500" cy="476250"/>
          </a:xfrm>
          <a:prstGeom prst="rect">
            <a:avLst/>
          </a:prstGeom>
          <a:noFill/>
        </p:spPr>
      </p:pic>
      <p:pic>
        <p:nvPicPr>
          <p:cNvPr id="16" name="Picture 5" descr="C:\Users\MOTHURAPUR LAND\Desktop\Content Element\Previous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38900" y="6153150"/>
            <a:ext cx="2476500" cy="476250"/>
          </a:xfrm>
          <a:prstGeom prst="rect">
            <a:avLst/>
          </a:prstGeom>
          <a:noFill/>
        </p:spPr>
      </p:pic>
      <p:sp>
        <p:nvSpPr>
          <p:cNvPr id="27" name="Oval 6"/>
          <p:cNvSpPr>
            <a:spLocks noChangeArrowheads="1"/>
          </p:cNvSpPr>
          <p:nvPr/>
        </p:nvSpPr>
        <p:spPr bwMode="auto">
          <a:xfrm>
            <a:off x="4038600" y="5715000"/>
            <a:ext cx="1025525" cy="890588"/>
          </a:xfrm>
          <a:prstGeom prst="ellipse">
            <a:avLst/>
          </a:prstGeom>
          <a:solidFill>
            <a:srgbClr val="F79646"/>
          </a:solidFill>
          <a:ln w="127000" cmpd="dbl">
            <a:solidFill>
              <a:srgbClr val="F79646"/>
            </a:solidFill>
            <a:round/>
            <a:headEnd/>
            <a:tailEnd/>
          </a:ln>
          <a:effectLst>
            <a:outerShdw sy="50000" rotWithShape="0">
              <a:srgbClr val="86868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600" b="1" i="1" dirty="0" smtClean="0">
                <a:solidFill>
                  <a:srgbClr val="C00000"/>
                </a:solidFill>
                <a:latin typeface="BatangChe" pitchFamily="49" charset="-127"/>
                <a:cs typeface="Arial" pitchFamily="34" charset="0"/>
              </a:rPr>
              <a:t>04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 descr="C:\Users\MOTHURAPUR LAND\Desktop\Content Element\database-updated_5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" y="2133600"/>
            <a:ext cx="3429000" cy="2362200"/>
          </a:xfrm>
          <a:prstGeom prst="rect">
            <a:avLst/>
          </a:prstGeom>
          <a:noFill/>
        </p:spPr>
      </p:pic>
      <p:pic>
        <p:nvPicPr>
          <p:cNvPr id="4100" name="Picture 4" descr="C:\Users\MOTHURAPUR LAND\Desktop\Content Element\a-1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34000" y="2057400"/>
            <a:ext cx="3352800" cy="23256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8" name="Picture 3" descr="C:\Users\MOTHURAPUR LAND\Desktop\Content Element\welcome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200" y="152400"/>
            <a:ext cx="914400" cy="381000"/>
          </a:xfrm>
          <a:prstGeom prst="rect">
            <a:avLst/>
          </a:prstGeom>
          <a:noFill/>
        </p:spPr>
      </p:pic>
      <p:pic>
        <p:nvPicPr>
          <p:cNvPr id="39" name="Picture 4" descr="C:\Users\MOTHURAPUR LAND\Desktop\Content Element\Porichity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66800" y="152400"/>
            <a:ext cx="990600" cy="304800"/>
          </a:xfrm>
          <a:prstGeom prst="rect">
            <a:avLst/>
          </a:prstGeom>
          <a:noFill/>
        </p:spPr>
      </p:pic>
      <p:pic>
        <p:nvPicPr>
          <p:cNvPr id="40" name="Picture 2" descr="C:\Users\MOTHURAPUR LAND\Desktop\Content Element\Pat Goson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057400" y="152400"/>
            <a:ext cx="914400" cy="304800"/>
          </a:xfrm>
          <a:prstGeom prst="rect">
            <a:avLst/>
          </a:prstGeom>
          <a:noFill/>
        </p:spPr>
      </p:pic>
      <p:pic>
        <p:nvPicPr>
          <p:cNvPr id="41" name="Picture 3" descr="C:\Users\MOTHURAPUR LAND\Desktop\Content Element\Shekon Fol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971800" y="152401"/>
            <a:ext cx="990600" cy="304800"/>
          </a:xfrm>
          <a:prstGeom prst="rect">
            <a:avLst/>
          </a:prstGeom>
          <a:noFill/>
        </p:spPr>
      </p:pic>
      <p:pic>
        <p:nvPicPr>
          <p:cNvPr id="42" name="Picture 4" descr="C:\Users\MOTHURAPUR LAND\Desktop\Content Element\MUl Alochana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962400" y="152400"/>
            <a:ext cx="914400" cy="304799"/>
          </a:xfrm>
          <a:prstGeom prst="rect">
            <a:avLst/>
          </a:prstGeom>
          <a:noFill/>
        </p:spPr>
      </p:pic>
      <p:pic>
        <p:nvPicPr>
          <p:cNvPr id="43" name="Picture 5" descr="C:\Users\MOTHURAPUR LAND\Desktop\Content Element\Akk Kaj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876800" y="152401"/>
            <a:ext cx="838200" cy="304800"/>
          </a:xfrm>
          <a:prstGeom prst="rect">
            <a:avLst/>
          </a:prstGeom>
          <a:noFill/>
        </p:spPr>
      </p:pic>
      <p:pic>
        <p:nvPicPr>
          <p:cNvPr id="45" name="Picture 7" descr="C:\Users\MOTHURAPUR LAND\Desktop\Content Element\Mullaion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5867400" y="152400"/>
            <a:ext cx="914400" cy="304800"/>
          </a:xfrm>
          <a:prstGeom prst="rect">
            <a:avLst/>
          </a:prstGeom>
          <a:noFill/>
        </p:spPr>
      </p:pic>
      <p:pic>
        <p:nvPicPr>
          <p:cNvPr id="46" name="Picture 8" descr="C:\Users\MOTHURAPUR LAND\Desktop\Content Element\Home Work.pn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6934200" y="152400"/>
            <a:ext cx="914400" cy="304800"/>
          </a:xfrm>
          <a:prstGeom prst="rect">
            <a:avLst/>
          </a:prstGeom>
          <a:noFill/>
        </p:spPr>
      </p:pic>
      <p:pic>
        <p:nvPicPr>
          <p:cNvPr id="47" name="Picture 9" descr="C:\Users\MOTHURAPUR LAND\Desktop\Content Element\Thank you.png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8077200" y="152400"/>
            <a:ext cx="838200" cy="381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083 -0.00555 L 0.07083 -0.0055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762000"/>
            <a:ext cx="8458200" cy="3581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ডাটাবেজ</a:t>
            </a:r>
            <a:r>
              <a:rPr lang="en-US" dirty="0" smtClean="0"/>
              <a:t> </a:t>
            </a:r>
            <a:r>
              <a:rPr lang="en-US" dirty="0" err="1" smtClean="0"/>
              <a:t>ম্যানেজমেন্ট</a:t>
            </a:r>
            <a:r>
              <a:rPr lang="en-US" dirty="0" smtClean="0"/>
              <a:t> </a:t>
            </a:r>
            <a:r>
              <a:rPr lang="en-US" dirty="0" err="1" smtClean="0"/>
              <a:t>সিস্টেমের</a:t>
            </a:r>
            <a:r>
              <a:rPr lang="en-US" dirty="0" smtClean="0"/>
              <a:t> </a:t>
            </a:r>
            <a:r>
              <a:rPr lang="en-US" dirty="0" err="1" smtClean="0"/>
              <a:t>ধারণা</a:t>
            </a:r>
            <a:r>
              <a:rPr lang="en-US" dirty="0" smtClean="0"/>
              <a:t>।</a:t>
            </a:r>
            <a:endParaRPr lang="en-US" dirty="0"/>
          </a:p>
        </p:txBody>
      </p:sp>
      <p:pic>
        <p:nvPicPr>
          <p:cNvPr id="15" name="Picture 4" descr="C:\Users\MOTHURAPUR LAND\Desktop\Content Element\NEXT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6153150"/>
            <a:ext cx="2476500" cy="476250"/>
          </a:xfrm>
          <a:prstGeom prst="rect">
            <a:avLst/>
          </a:prstGeom>
          <a:noFill/>
        </p:spPr>
      </p:pic>
      <p:pic>
        <p:nvPicPr>
          <p:cNvPr id="16" name="Picture 5" descr="C:\Users\MOTHURAPUR LAND\Desktop\Content Element\Previous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38900" y="6153150"/>
            <a:ext cx="2476500" cy="476250"/>
          </a:xfrm>
          <a:prstGeom prst="rect">
            <a:avLst/>
          </a:prstGeom>
          <a:noFill/>
        </p:spPr>
      </p:pic>
      <p:sp>
        <p:nvSpPr>
          <p:cNvPr id="27" name="Oval 6"/>
          <p:cNvSpPr>
            <a:spLocks noChangeArrowheads="1"/>
          </p:cNvSpPr>
          <p:nvPr/>
        </p:nvSpPr>
        <p:spPr bwMode="auto">
          <a:xfrm>
            <a:off x="4038600" y="5715000"/>
            <a:ext cx="1025525" cy="890588"/>
          </a:xfrm>
          <a:prstGeom prst="ellipse">
            <a:avLst/>
          </a:prstGeom>
          <a:solidFill>
            <a:srgbClr val="F79646"/>
          </a:solidFill>
          <a:ln w="127000" cmpd="dbl">
            <a:solidFill>
              <a:srgbClr val="F79646"/>
            </a:solidFill>
            <a:round/>
            <a:headEnd/>
            <a:tailEnd/>
          </a:ln>
          <a:effectLst>
            <a:outerShdw sy="50000" rotWithShape="0">
              <a:srgbClr val="86868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600" b="1" i="1" dirty="0" smtClean="0">
                <a:solidFill>
                  <a:srgbClr val="C00000"/>
                </a:solidFill>
                <a:latin typeface="BatangChe" pitchFamily="49" charset="-127"/>
                <a:cs typeface="Arial" pitchFamily="34" charset="0"/>
              </a:rPr>
              <a:t>05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43000" y="838200"/>
            <a:ext cx="430438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en-US" sz="5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আজকের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পাঠ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9" name="Quad Arrow Callout 28"/>
          <p:cNvSpPr/>
          <p:nvPr/>
        </p:nvSpPr>
        <p:spPr>
          <a:xfrm>
            <a:off x="609600" y="1828800"/>
            <a:ext cx="609600" cy="457200"/>
          </a:xfrm>
          <a:prstGeom prst="quadArrow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0" name="Quad Arrow Callout 29"/>
          <p:cNvSpPr/>
          <p:nvPr/>
        </p:nvSpPr>
        <p:spPr>
          <a:xfrm>
            <a:off x="5181600" y="1828800"/>
            <a:ext cx="609600" cy="457200"/>
          </a:xfrm>
          <a:prstGeom prst="quadArrow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28600" y="609600"/>
            <a:ext cx="2667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 smtClean="0"/>
              <a:t>পাঠ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ষোষণা</a:t>
            </a:r>
            <a:endParaRPr lang="en-US" sz="3200" b="1" dirty="0"/>
          </a:p>
        </p:txBody>
      </p:sp>
      <p:sp>
        <p:nvSpPr>
          <p:cNvPr id="32" name="Flowchart: Alternate Process 31"/>
          <p:cNvSpPr/>
          <p:nvPr/>
        </p:nvSpPr>
        <p:spPr>
          <a:xfrm>
            <a:off x="6248400" y="914400"/>
            <a:ext cx="2819400" cy="1600200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</a:rPr>
              <a:t>তথ্য</a:t>
            </a:r>
            <a:r>
              <a:rPr lang="en-US" b="1" dirty="0" smtClean="0">
                <a:solidFill>
                  <a:srgbClr val="0070C0"/>
                </a:solidFill>
              </a:rPr>
              <a:t> ও </a:t>
            </a:r>
            <a:r>
              <a:rPr lang="en-US" b="1" dirty="0" err="1" smtClean="0">
                <a:solidFill>
                  <a:srgbClr val="0070C0"/>
                </a:solidFill>
              </a:rPr>
              <a:t>যোগাযোগ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প্রযুক্তি</a:t>
            </a:r>
            <a:endParaRPr lang="en-US" b="1" dirty="0" smtClean="0">
              <a:solidFill>
                <a:srgbClr val="0070C0"/>
              </a:solidFill>
            </a:endParaRPr>
          </a:p>
          <a:p>
            <a:pPr algn="ctr"/>
            <a:r>
              <a:rPr lang="en-US" b="1" smtClean="0">
                <a:solidFill>
                  <a:srgbClr val="0070C0"/>
                </a:solidFill>
              </a:rPr>
              <a:t> দ্বাদশ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শ্রেণি</a:t>
            </a:r>
            <a:endParaRPr lang="en-US" b="1" dirty="0" smtClean="0">
              <a:solidFill>
                <a:srgbClr val="0070C0"/>
              </a:solidFill>
            </a:endParaRPr>
          </a:p>
          <a:p>
            <a:pPr algn="ctr"/>
            <a:r>
              <a:rPr lang="en-US" b="1" dirty="0" err="1" smtClean="0">
                <a:solidFill>
                  <a:srgbClr val="0070C0"/>
                </a:solidFill>
              </a:rPr>
              <a:t>অধ্যায়ঃ</a:t>
            </a:r>
            <a:r>
              <a:rPr lang="en-US" b="1" dirty="0" smtClean="0">
                <a:solidFill>
                  <a:srgbClr val="0070C0"/>
                </a:solidFill>
              </a:rPr>
              <a:t> ৬</a:t>
            </a:r>
          </a:p>
          <a:p>
            <a:pPr algn="ctr"/>
            <a:r>
              <a:rPr lang="en-US" b="1" dirty="0" err="1" smtClean="0">
                <a:solidFill>
                  <a:srgbClr val="0070C0"/>
                </a:solidFill>
              </a:rPr>
              <a:t>ডাটাবেজ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ম্যানেজমেন্ট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3" name="Picture 3" descr="C:\Users\MOTHURAPUR LAND\Desktop\Content Element\welcome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200" y="152400"/>
            <a:ext cx="914400" cy="381000"/>
          </a:xfrm>
          <a:prstGeom prst="rect">
            <a:avLst/>
          </a:prstGeom>
          <a:noFill/>
        </p:spPr>
      </p:pic>
      <p:pic>
        <p:nvPicPr>
          <p:cNvPr id="44" name="Picture 4" descr="C:\Users\MOTHURAPUR LAND\Desktop\Content Element\Porichity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66800" y="152400"/>
            <a:ext cx="990600" cy="304800"/>
          </a:xfrm>
          <a:prstGeom prst="rect">
            <a:avLst/>
          </a:prstGeom>
          <a:noFill/>
        </p:spPr>
      </p:pic>
      <p:pic>
        <p:nvPicPr>
          <p:cNvPr id="45" name="Picture 2" descr="C:\Users\MOTHURAPUR LAND\Desktop\Content Element\Pat Gosona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057400" y="152400"/>
            <a:ext cx="914400" cy="304800"/>
          </a:xfrm>
          <a:prstGeom prst="rect">
            <a:avLst/>
          </a:prstGeom>
          <a:noFill/>
        </p:spPr>
      </p:pic>
      <p:pic>
        <p:nvPicPr>
          <p:cNvPr id="46" name="Picture 3" descr="C:\Users\MOTHURAPUR LAND\Desktop\Content Element\Shekon Fol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971800" y="152401"/>
            <a:ext cx="990600" cy="304800"/>
          </a:xfrm>
          <a:prstGeom prst="rect">
            <a:avLst/>
          </a:prstGeom>
          <a:noFill/>
        </p:spPr>
      </p:pic>
      <p:pic>
        <p:nvPicPr>
          <p:cNvPr id="47" name="Picture 4" descr="C:\Users\MOTHURAPUR LAND\Desktop\Content Element\MUl Alochana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962400" y="152400"/>
            <a:ext cx="914400" cy="304799"/>
          </a:xfrm>
          <a:prstGeom prst="rect">
            <a:avLst/>
          </a:prstGeom>
          <a:noFill/>
        </p:spPr>
      </p:pic>
      <p:pic>
        <p:nvPicPr>
          <p:cNvPr id="48" name="Picture 5" descr="C:\Users\MOTHURAPUR LAND\Desktop\Content Element\Akk Kaj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876800" y="152401"/>
            <a:ext cx="838200" cy="304800"/>
          </a:xfrm>
          <a:prstGeom prst="rect">
            <a:avLst/>
          </a:prstGeom>
          <a:noFill/>
        </p:spPr>
      </p:pic>
      <p:pic>
        <p:nvPicPr>
          <p:cNvPr id="50" name="Picture 7" descr="C:\Users\MOTHURAPUR LAND\Desktop\Content Element\Mullaion.pn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6477000" y="152400"/>
            <a:ext cx="914400" cy="304800"/>
          </a:xfrm>
          <a:prstGeom prst="rect">
            <a:avLst/>
          </a:prstGeom>
          <a:noFill/>
        </p:spPr>
      </p:pic>
      <p:pic>
        <p:nvPicPr>
          <p:cNvPr id="51" name="Picture 8" descr="C:\Users\MOTHURAPUR LAND\Desktop\Content Element\Home Work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7391400" y="152400"/>
            <a:ext cx="914400" cy="304800"/>
          </a:xfrm>
          <a:prstGeom prst="rect">
            <a:avLst/>
          </a:prstGeom>
          <a:noFill/>
        </p:spPr>
      </p:pic>
      <p:pic>
        <p:nvPicPr>
          <p:cNvPr id="52" name="Picture 9" descr="C:\Users\MOTHURAPUR LAND\Desktop\Content Element\Thank you.pn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8305800" y="152401"/>
            <a:ext cx="838200" cy="304800"/>
          </a:xfrm>
          <a:prstGeom prst="rect">
            <a:avLst/>
          </a:prstGeom>
          <a:noFill/>
        </p:spPr>
      </p:pic>
      <p:pic>
        <p:nvPicPr>
          <p:cNvPr id="22" name="Picture 21" descr="Pat Alochana.JP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400800" y="4343400"/>
            <a:ext cx="2286000" cy="2362200"/>
          </a:xfrm>
          <a:prstGeom prst="rect">
            <a:avLst/>
          </a:prstGeom>
        </p:spPr>
      </p:pic>
    </p:spTree>
  </p:cSld>
  <p:clrMapOvr>
    <a:masterClrMapping/>
  </p:clrMapOvr>
  <p:transition spd="slow">
    <p:diamond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37222 L 0.00417 0.038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10400" y="762000"/>
            <a:ext cx="1752600" cy="5334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 smtClean="0"/>
              <a:t>শিখনফল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219200"/>
            <a:ext cx="8458200" cy="434340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পাঠ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শেষে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as-IN" sz="2800" dirty="0" smtClean="0">
                <a:solidFill>
                  <a:srgbClr val="FF0000"/>
                </a:solidFill>
              </a:rPr>
              <a:t>শিক্ষার্থীরা</a:t>
            </a:r>
            <a:r>
              <a:rPr lang="en-US" sz="2800" dirty="0" smtClean="0">
                <a:solidFill>
                  <a:srgbClr val="FF0000"/>
                </a:solidFill>
              </a:rPr>
              <a:t>……..</a:t>
            </a:r>
          </a:p>
          <a:p>
            <a:pPr marL="457200" indent="-457200"/>
            <a:r>
              <a:rPr lang="en-US" dirty="0" smtClean="0"/>
              <a:t>১. </a:t>
            </a:r>
            <a:r>
              <a:rPr lang="en-US" dirty="0" err="1" smtClean="0"/>
              <a:t>ডেটা</a:t>
            </a:r>
            <a:r>
              <a:rPr lang="en-US" dirty="0" smtClean="0"/>
              <a:t> (Data)</a:t>
            </a:r>
          </a:p>
          <a:p>
            <a:pPr marL="457200" indent="-457200"/>
            <a:r>
              <a:rPr lang="en-US" dirty="0" smtClean="0"/>
              <a:t>২. </a:t>
            </a:r>
            <a:r>
              <a:rPr lang="en-US" dirty="0" err="1" smtClean="0"/>
              <a:t>তথ্য</a:t>
            </a:r>
            <a:r>
              <a:rPr lang="en-US" dirty="0" smtClean="0"/>
              <a:t> (Information)</a:t>
            </a:r>
          </a:p>
          <a:p>
            <a:pPr marL="457200" indent="-457200"/>
            <a:r>
              <a:rPr lang="en-US" dirty="0" smtClean="0"/>
              <a:t>৩.ডেটাবেজ (Data Base)</a:t>
            </a:r>
          </a:p>
          <a:p>
            <a:pPr marL="457200" indent="-457200"/>
            <a:r>
              <a:rPr lang="en-US" dirty="0" smtClean="0"/>
              <a:t>৪</a:t>
            </a:r>
            <a:r>
              <a:rPr lang="en-US" b="1" dirty="0" smtClean="0"/>
              <a:t>. </a:t>
            </a:r>
            <a:r>
              <a:rPr lang="en-US" dirty="0" err="1" smtClean="0"/>
              <a:t>ডেটাবেজ</a:t>
            </a:r>
            <a:r>
              <a:rPr lang="en-US" dirty="0" smtClean="0"/>
              <a:t>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বিভিন্ন</a:t>
            </a:r>
            <a:r>
              <a:rPr lang="en-US" dirty="0" smtClean="0"/>
              <a:t> </a:t>
            </a:r>
            <a:r>
              <a:rPr lang="en-US" dirty="0" err="1" smtClean="0"/>
              <a:t>উপাদান</a:t>
            </a:r>
            <a:r>
              <a:rPr lang="en-US" dirty="0" smtClean="0"/>
              <a:t> (Elements of Data Base) </a:t>
            </a:r>
            <a:r>
              <a:rPr lang="en-US" dirty="0" err="1" smtClean="0"/>
              <a:t>যেমন</a:t>
            </a:r>
            <a:r>
              <a:rPr lang="en-US" dirty="0" smtClean="0"/>
              <a:t>:</a:t>
            </a:r>
          </a:p>
          <a:p>
            <a:pPr marL="514350" indent="-514350">
              <a:buFont typeface="+mj-lt"/>
              <a:buAutoNum type="romanLcPeriod"/>
            </a:pPr>
            <a:r>
              <a:rPr lang="en-US" dirty="0" err="1" smtClean="0"/>
              <a:t>ফিল্ড</a:t>
            </a:r>
            <a:endParaRPr lang="en-US" dirty="0" smtClean="0"/>
          </a:p>
          <a:p>
            <a:pPr marL="514350" indent="-514350">
              <a:buFont typeface="+mj-lt"/>
              <a:buAutoNum type="romanLcPeriod"/>
            </a:pPr>
            <a:r>
              <a:rPr lang="en-US" dirty="0" err="1" smtClean="0"/>
              <a:t>রে</a:t>
            </a:r>
            <a:r>
              <a:rPr lang="as-IN" dirty="0" smtClean="0"/>
              <a:t>কর্ড</a:t>
            </a:r>
            <a:endParaRPr lang="en-US" dirty="0" smtClean="0"/>
          </a:p>
          <a:p>
            <a:pPr marL="514350" indent="-514350">
              <a:buFont typeface="+mj-lt"/>
              <a:buAutoNum type="romanLcPeriod"/>
            </a:pPr>
            <a:r>
              <a:rPr lang="en-US" dirty="0" err="1" smtClean="0"/>
              <a:t>ডেটা</a:t>
            </a:r>
            <a:r>
              <a:rPr lang="en-US" dirty="0" smtClean="0"/>
              <a:t> </a:t>
            </a:r>
            <a:r>
              <a:rPr lang="en-US" dirty="0" err="1" smtClean="0"/>
              <a:t>টেবিল</a:t>
            </a:r>
            <a:endParaRPr lang="en-US" dirty="0" smtClean="0"/>
          </a:p>
          <a:p>
            <a:pPr marL="514350" indent="-514350"/>
            <a:r>
              <a:rPr lang="en-US" sz="2800" dirty="0" err="1" smtClean="0">
                <a:solidFill>
                  <a:srgbClr val="C00000"/>
                </a:solidFill>
              </a:rPr>
              <a:t>বিষয়ে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জানতে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পারবে</a:t>
            </a:r>
            <a:endParaRPr lang="en-US" sz="2800" dirty="0" smtClean="0">
              <a:solidFill>
                <a:srgbClr val="C00000"/>
              </a:solidFill>
            </a:endParaRPr>
          </a:p>
        </p:txBody>
      </p:sp>
      <p:pic>
        <p:nvPicPr>
          <p:cNvPr id="15" name="Picture 4" descr="C:\Users\MOTHURAPUR LAND\Desktop\Content Element\NEXT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6153150"/>
            <a:ext cx="2476500" cy="476250"/>
          </a:xfrm>
          <a:prstGeom prst="rect">
            <a:avLst/>
          </a:prstGeom>
          <a:noFill/>
        </p:spPr>
      </p:pic>
      <p:pic>
        <p:nvPicPr>
          <p:cNvPr id="16" name="Picture 5" descr="C:\Users\MOTHURAPUR LAND\Desktop\Content Element\Previous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38900" y="6153150"/>
            <a:ext cx="2476500" cy="476250"/>
          </a:xfrm>
          <a:prstGeom prst="rect">
            <a:avLst/>
          </a:prstGeom>
          <a:noFill/>
        </p:spPr>
      </p:pic>
      <p:sp>
        <p:nvSpPr>
          <p:cNvPr id="27" name="Oval 6"/>
          <p:cNvSpPr>
            <a:spLocks noChangeArrowheads="1"/>
          </p:cNvSpPr>
          <p:nvPr/>
        </p:nvSpPr>
        <p:spPr bwMode="auto">
          <a:xfrm>
            <a:off x="4038600" y="5715000"/>
            <a:ext cx="1025525" cy="890588"/>
          </a:xfrm>
          <a:prstGeom prst="ellipse">
            <a:avLst/>
          </a:prstGeom>
          <a:solidFill>
            <a:srgbClr val="F79646"/>
          </a:solidFill>
          <a:ln w="127000" cmpd="dbl">
            <a:solidFill>
              <a:srgbClr val="F79646"/>
            </a:solidFill>
            <a:round/>
            <a:headEnd/>
            <a:tailEnd/>
          </a:ln>
          <a:effectLst>
            <a:outerShdw sy="50000" rotWithShape="0">
              <a:srgbClr val="86868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600" b="1" i="1" dirty="0" smtClean="0">
                <a:solidFill>
                  <a:srgbClr val="C00000"/>
                </a:solidFill>
                <a:latin typeface="BatangChe" pitchFamily="49" charset="-127"/>
                <a:cs typeface="Arial" pitchFamily="34" charset="0"/>
              </a:rPr>
              <a:t>06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8" name="Picture 3" descr="C:\Users\MOTHURAPUR LAND\Desktop\Content Element\welcome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200" y="152400"/>
            <a:ext cx="914400" cy="381000"/>
          </a:xfrm>
          <a:prstGeom prst="rect">
            <a:avLst/>
          </a:prstGeom>
          <a:noFill/>
        </p:spPr>
      </p:pic>
      <p:pic>
        <p:nvPicPr>
          <p:cNvPr id="39" name="Picture 4" descr="C:\Users\MOTHURAPUR LAND\Desktop\Content Element\Porichity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66800" y="152400"/>
            <a:ext cx="990600" cy="304800"/>
          </a:xfrm>
          <a:prstGeom prst="rect">
            <a:avLst/>
          </a:prstGeom>
          <a:noFill/>
        </p:spPr>
      </p:pic>
      <p:pic>
        <p:nvPicPr>
          <p:cNvPr id="40" name="Picture 2" descr="C:\Users\MOTHURAPUR LAND\Desktop\Content Element\Pat Goson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057400" y="152400"/>
            <a:ext cx="914400" cy="304800"/>
          </a:xfrm>
          <a:prstGeom prst="rect">
            <a:avLst/>
          </a:prstGeom>
          <a:noFill/>
        </p:spPr>
      </p:pic>
      <p:pic>
        <p:nvPicPr>
          <p:cNvPr id="41" name="Picture 3" descr="C:\Users\MOTHURAPUR LAND\Desktop\Content Element\Shekon Fol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971800" y="152401"/>
            <a:ext cx="990600" cy="304800"/>
          </a:xfrm>
          <a:prstGeom prst="rect">
            <a:avLst/>
          </a:prstGeom>
          <a:noFill/>
        </p:spPr>
      </p:pic>
      <p:pic>
        <p:nvPicPr>
          <p:cNvPr id="42" name="Picture 4" descr="C:\Users\MOTHURAPUR LAND\Desktop\Content Element\MUl Alochan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962400" y="152400"/>
            <a:ext cx="914400" cy="304799"/>
          </a:xfrm>
          <a:prstGeom prst="rect">
            <a:avLst/>
          </a:prstGeom>
          <a:noFill/>
        </p:spPr>
      </p:pic>
      <p:pic>
        <p:nvPicPr>
          <p:cNvPr id="43" name="Picture 5" descr="C:\Users\MOTHURAPUR LAND\Desktop\Content Element\Akk Kaj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876800" y="152401"/>
            <a:ext cx="838200" cy="304800"/>
          </a:xfrm>
          <a:prstGeom prst="rect">
            <a:avLst/>
          </a:prstGeom>
          <a:noFill/>
        </p:spPr>
      </p:pic>
      <p:pic>
        <p:nvPicPr>
          <p:cNvPr id="45" name="Picture 7" descr="C:\Users\MOTHURAPUR LAND\Desktop\Content Element\Mullaion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477000" y="152400"/>
            <a:ext cx="914400" cy="304800"/>
          </a:xfrm>
          <a:prstGeom prst="rect">
            <a:avLst/>
          </a:prstGeom>
          <a:noFill/>
        </p:spPr>
      </p:pic>
      <p:pic>
        <p:nvPicPr>
          <p:cNvPr id="46" name="Picture 8" descr="C:\Users\MOTHURAPUR LAND\Desktop\Content Element\Home Work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7391400" y="152400"/>
            <a:ext cx="914400" cy="304800"/>
          </a:xfrm>
          <a:prstGeom prst="rect">
            <a:avLst/>
          </a:prstGeom>
          <a:noFill/>
        </p:spPr>
      </p:pic>
      <p:pic>
        <p:nvPicPr>
          <p:cNvPr id="47" name="Picture 9" descr="C:\Users\MOTHURAPUR LAND\Desktop\Content Element\Thank you.pn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8305800" y="152401"/>
            <a:ext cx="8382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67 0.00255 L 2.77556E-17 -1.1111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-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34 2.22222E-6 L 3.33333E-6 2.22222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334 0.00834 L 3.33333E-6 -3.33333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" y="-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264 8.51064E-7 L -0.01597 8.51064E-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92 1.06383E-6 L -0.0092 1.06383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67 0.00046 L 2.77556E-17 2.54394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85 -0.00231 L 0.00782 2.22017E-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762000"/>
            <a:ext cx="8382000" cy="1828800"/>
          </a:xfrm>
        </p:spPr>
        <p:txBody>
          <a:bodyPr>
            <a:normAutofit fontScale="90000"/>
          </a:bodyPr>
          <a:lstStyle/>
          <a:p>
            <a:r>
              <a:rPr lang="en-US" sz="3100" dirty="0" err="1" smtClean="0">
                <a:solidFill>
                  <a:srgbClr val="C00000"/>
                </a:solidFill>
              </a:rPr>
              <a:t>পাঠ</a:t>
            </a:r>
            <a:r>
              <a:rPr lang="en-US" sz="3100" dirty="0" smtClean="0">
                <a:solidFill>
                  <a:srgbClr val="C00000"/>
                </a:solidFill>
              </a:rPr>
              <a:t> </a:t>
            </a:r>
            <a:r>
              <a:rPr lang="en-US" sz="3100" dirty="0" err="1" smtClean="0">
                <a:solidFill>
                  <a:srgbClr val="C00000"/>
                </a:solidFill>
              </a:rPr>
              <a:t>আলোচনা</a:t>
            </a:r>
            <a:r>
              <a:rPr lang="en-US" sz="3100" dirty="0" smtClean="0">
                <a:solidFill>
                  <a:srgbClr val="C00000"/>
                </a:solidFill>
              </a:rPr>
              <a:t/>
            </a:r>
            <a:br>
              <a:rPr lang="en-US" sz="3100" dirty="0" smtClean="0">
                <a:solidFill>
                  <a:srgbClr val="C00000"/>
                </a:solidFill>
              </a:rPr>
            </a:br>
            <a:r>
              <a:rPr lang="en-US" sz="3100" dirty="0" smtClean="0">
                <a:solidFill>
                  <a:srgbClr val="C00000"/>
                </a:solidFill>
              </a:rPr>
              <a:t/>
            </a:r>
            <a:br>
              <a:rPr lang="en-US" sz="3100" dirty="0" smtClean="0">
                <a:solidFill>
                  <a:srgbClr val="C00000"/>
                </a:solidFill>
              </a:rPr>
            </a:br>
            <a:r>
              <a:rPr lang="en-US" sz="2800" dirty="0" smtClean="0"/>
              <a:t> </a:t>
            </a:r>
            <a:r>
              <a:rPr lang="en-US" sz="2800" dirty="0" err="1" smtClean="0"/>
              <a:t>ছাত্রী</a:t>
            </a:r>
            <a:r>
              <a:rPr lang="en-US" sz="2800" dirty="0" smtClean="0"/>
              <a:t> </a:t>
            </a:r>
            <a:r>
              <a:rPr lang="en-US" sz="2800" dirty="0" err="1" smtClean="0"/>
              <a:t>শ্রেণীর</a:t>
            </a:r>
            <a:r>
              <a:rPr lang="en-US" sz="2800" dirty="0" smtClean="0"/>
              <a:t> </a:t>
            </a:r>
            <a:r>
              <a:rPr lang="en-US" sz="2800" dirty="0" err="1" smtClean="0"/>
              <a:t>দ্বাদশ</a:t>
            </a:r>
            <a:r>
              <a:rPr lang="en-US" sz="2800" dirty="0" smtClean="0"/>
              <a:t> </a:t>
            </a:r>
            <a:r>
              <a:rPr lang="en-US" sz="2800" dirty="0" err="1" smtClean="0"/>
              <a:t>রজনী</a:t>
            </a:r>
            <a:r>
              <a:rPr lang="en-US" sz="2800" dirty="0" smtClean="0"/>
              <a:t> </a:t>
            </a:r>
            <a:r>
              <a:rPr lang="en-US" sz="3100" dirty="0" smtClean="0">
                <a:solidFill>
                  <a:srgbClr val="C00000"/>
                </a:solidFill>
              </a:rPr>
              <a:t/>
            </a:r>
            <a:br>
              <a:rPr lang="en-US" sz="3100" dirty="0" smtClean="0">
                <a:solidFill>
                  <a:srgbClr val="C00000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371600"/>
            <a:ext cx="8458200" cy="3429000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উপরের</a:t>
            </a:r>
            <a:r>
              <a:rPr lang="en-US" dirty="0" smtClean="0"/>
              <a:t> </a:t>
            </a:r>
            <a:r>
              <a:rPr lang="en-US" dirty="0" err="1" smtClean="0"/>
              <a:t>এলো</a:t>
            </a:r>
            <a:r>
              <a:rPr lang="en-US" dirty="0" smtClean="0"/>
              <a:t> </a:t>
            </a:r>
            <a:r>
              <a:rPr lang="en-US" dirty="0" err="1" smtClean="0"/>
              <a:t>মেলো</a:t>
            </a:r>
            <a:r>
              <a:rPr lang="en-US" dirty="0" smtClean="0"/>
              <a:t> </a:t>
            </a:r>
            <a:r>
              <a:rPr lang="en-US" dirty="0" err="1" smtClean="0"/>
              <a:t>শব্দ</a:t>
            </a:r>
            <a:r>
              <a:rPr lang="en-US" dirty="0" smtClean="0"/>
              <a:t> </a:t>
            </a:r>
            <a:r>
              <a:rPr lang="en-US" dirty="0" err="1" smtClean="0"/>
              <a:t>গুলে</a:t>
            </a:r>
            <a:r>
              <a:rPr lang="en-US" dirty="0" smtClean="0"/>
              <a:t> </a:t>
            </a:r>
            <a:r>
              <a:rPr lang="en-US" dirty="0" err="1" smtClean="0"/>
              <a:t>লক্ষ</a:t>
            </a:r>
            <a:r>
              <a:rPr lang="en-US" dirty="0" smtClean="0"/>
              <a:t> </a:t>
            </a:r>
            <a:r>
              <a:rPr lang="en-US" dirty="0" err="1" smtClean="0"/>
              <a:t>করো</a:t>
            </a:r>
            <a:r>
              <a:rPr lang="en-US" dirty="0" smtClean="0"/>
              <a:t>। </a:t>
            </a:r>
            <a:r>
              <a:rPr lang="en-US" dirty="0" err="1" smtClean="0"/>
              <a:t>কি</a:t>
            </a:r>
            <a:r>
              <a:rPr lang="en-US" dirty="0" smtClean="0"/>
              <a:t> </a:t>
            </a:r>
            <a:r>
              <a:rPr lang="en-US" dirty="0" err="1" smtClean="0"/>
              <a:t>বুঝলে</a:t>
            </a:r>
            <a:r>
              <a:rPr lang="en-US" dirty="0" smtClean="0"/>
              <a:t> </a:t>
            </a:r>
            <a:r>
              <a:rPr lang="en-US" dirty="0" err="1" smtClean="0"/>
              <a:t>কোনে</a:t>
            </a:r>
            <a:r>
              <a:rPr lang="en-US" dirty="0" smtClean="0"/>
              <a:t> </a:t>
            </a:r>
            <a:r>
              <a:rPr lang="en-US" dirty="0" err="1" smtClean="0"/>
              <a:t>পূর্নাঙ্গ</a:t>
            </a:r>
            <a:r>
              <a:rPr lang="en-US" dirty="0" smtClean="0"/>
              <a:t> </a:t>
            </a:r>
            <a:r>
              <a:rPr lang="en-US" dirty="0" err="1" smtClean="0"/>
              <a:t>অর্থ</a:t>
            </a:r>
            <a:r>
              <a:rPr lang="en-US" dirty="0" smtClean="0"/>
              <a:t> </a:t>
            </a:r>
            <a:r>
              <a:rPr lang="en-US" dirty="0" err="1" smtClean="0"/>
              <a:t>পেলে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না</a:t>
            </a:r>
            <a:r>
              <a:rPr lang="en-US" dirty="0" smtClean="0"/>
              <a:t> </a:t>
            </a:r>
            <a:r>
              <a:rPr lang="en-US" dirty="0" err="1" smtClean="0"/>
              <a:t>পাওয়া</a:t>
            </a:r>
            <a:r>
              <a:rPr lang="en-US" dirty="0" smtClean="0"/>
              <a:t> </a:t>
            </a:r>
            <a:r>
              <a:rPr lang="en-US" dirty="0" err="1" smtClean="0"/>
              <a:t>গেলোনা</a:t>
            </a:r>
            <a:r>
              <a:rPr lang="en-US" dirty="0" smtClean="0"/>
              <a:t>। </a:t>
            </a:r>
            <a:r>
              <a:rPr lang="en-US" dirty="0" err="1" smtClean="0"/>
              <a:t>তাহলে</a:t>
            </a:r>
            <a:r>
              <a:rPr lang="en-US" dirty="0" smtClean="0"/>
              <a:t> </a:t>
            </a:r>
            <a:r>
              <a:rPr lang="en-US" dirty="0" err="1" smtClean="0"/>
              <a:t>নিচের</a:t>
            </a:r>
            <a:r>
              <a:rPr lang="en-US" dirty="0" smtClean="0"/>
              <a:t> </a:t>
            </a:r>
            <a:r>
              <a:rPr lang="en-US" dirty="0" err="1" smtClean="0"/>
              <a:t>এনিমেশনটি</a:t>
            </a:r>
            <a:r>
              <a:rPr lang="en-US" dirty="0" smtClean="0"/>
              <a:t> </a:t>
            </a:r>
            <a:r>
              <a:rPr lang="en-US" dirty="0" err="1" smtClean="0"/>
              <a:t>ভালোভাবে</a:t>
            </a:r>
            <a:r>
              <a:rPr lang="en-US" dirty="0" smtClean="0"/>
              <a:t> </a:t>
            </a:r>
            <a:r>
              <a:rPr lang="en-US" dirty="0" err="1" smtClean="0"/>
              <a:t>লক্ষ</a:t>
            </a:r>
            <a:r>
              <a:rPr lang="en-US" dirty="0" smtClean="0"/>
              <a:t> </a:t>
            </a:r>
            <a:r>
              <a:rPr lang="en-US" dirty="0" err="1" smtClean="0"/>
              <a:t>করো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ছাত্রী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শ্রেণীর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দ্বাদশ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রজনী</a:t>
            </a:r>
            <a:endParaRPr lang="en-US" dirty="0" smtClean="0"/>
          </a:p>
          <a:p>
            <a:r>
              <a:rPr lang="en-US" smtClean="0"/>
              <a:t>                                                                  </a:t>
            </a:r>
            <a:endParaRPr lang="en-US" dirty="0"/>
          </a:p>
        </p:txBody>
      </p:sp>
      <p:pic>
        <p:nvPicPr>
          <p:cNvPr id="15" name="Picture 4" descr="C:\Users\MOTHURAPUR LAND\Desktop\Content Element\NEXT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6153150"/>
            <a:ext cx="2476500" cy="476250"/>
          </a:xfrm>
          <a:prstGeom prst="rect">
            <a:avLst/>
          </a:prstGeom>
          <a:noFill/>
        </p:spPr>
      </p:pic>
      <p:pic>
        <p:nvPicPr>
          <p:cNvPr id="16" name="Picture 5" descr="C:\Users\MOTHURAPUR LAND\Desktop\Content Element\Previous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38900" y="6153150"/>
            <a:ext cx="2476500" cy="476250"/>
          </a:xfrm>
          <a:prstGeom prst="rect">
            <a:avLst/>
          </a:prstGeom>
          <a:noFill/>
        </p:spPr>
      </p:pic>
      <p:sp>
        <p:nvSpPr>
          <p:cNvPr id="27" name="Oval 6"/>
          <p:cNvSpPr>
            <a:spLocks noChangeArrowheads="1"/>
          </p:cNvSpPr>
          <p:nvPr/>
        </p:nvSpPr>
        <p:spPr bwMode="auto">
          <a:xfrm>
            <a:off x="4038600" y="5715000"/>
            <a:ext cx="1025525" cy="890588"/>
          </a:xfrm>
          <a:prstGeom prst="ellipse">
            <a:avLst/>
          </a:prstGeom>
          <a:solidFill>
            <a:srgbClr val="F79646"/>
          </a:solidFill>
          <a:ln w="127000" cmpd="dbl">
            <a:solidFill>
              <a:srgbClr val="F79646"/>
            </a:solidFill>
            <a:round/>
            <a:headEnd/>
            <a:tailEnd/>
          </a:ln>
          <a:effectLst>
            <a:outerShdw sy="50000" rotWithShape="0">
              <a:srgbClr val="86868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600" b="1" i="1" dirty="0" smtClean="0">
                <a:solidFill>
                  <a:srgbClr val="C00000"/>
                </a:solidFill>
                <a:latin typeface="BatangChe" pitchFamily="49" charset="-127"/>
                <a:cs typeface="Arial" pitchFamily="34" charset="0"/>
              </a:rPr>
              <a:t>07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3" descr="C:\Users\MOTHURAPUR LAND\Desktop\Content Element\welcome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200" y="152400"/>
            <a:ext cx="914400" cy="381000"/>
          </a:xfrm>
          <a:prstGeom prst="rect">
            <a:avLst/>
          </a:prstGeom>
          <a:noFill/>
        </p:spPr>
      </p:pic>
      <p:pic>
        <p:nvPicPr>
          <p:cNvPr id="49" name="Picture 4" descr="C:\Users\MOTHURAPUR LAND\Desktop\Content Element\Porichity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66800" y="152400"/>
            <a:ext cx="990600" cy="304800"/>
          </a:xfrm>
          <a:prstGeom prst="rect">
            <a:avLst/>
          </a:prstGeom>
          <a:noFill/>
        </p:spPr>
      </p:pic>
      <p:pic>
        <p:nvPicPr>
          <p:cNvPr id="50" name="Picture 2" descr="C:\Users\MOTHURAPUR LAND\Desktop\Content Element\Pat Gosona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057400" y="152400"/>
            <a:ext cx="914400" cy="304800"/>
          </a:xfrm>
          <a:prstGeom prst="rect">
            <a:avLst/>
          </a:prstGeom>
          <a:noFill/>
        </p:spPr>
      </p:pic>
      <p:pic>
        <p:nvPicPr>
          <p:cNvPr id="51" name="Picture 3" descr="C:\Users\MOTHURAPUR LAND\Desktop\Content Element\Shekon Fol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971800" y="152401"/>
            <a:ext cx="990600" cy="304800"/>
          </a:xfrm>
          <a:prstGeom prst="rect">
            <a:avLst/>
          </a:prstGeom>
          <a:noFill/>
        </p:spPr>
      </p:pic>
      <p:pic>
        <p:nvPicPr>
          <p:cNvPr id="52" name="Picture 4" descr="C:\Users\MOTHURAPUR LAND\Desktop\Content Element\MUl Alochana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962400" y="152400"/>
            <a:ext cx="914400" cy="304799"/>
          </a:xfrm>
          <a:prstGeom prst="rect">
            <a:avLst/>
          </a:prstGeom>
          <a:noFill/>
        </p:spPr>
      </p:pic>
      <p:pic>
        <p:nvPicPr>
          <p:cNvPr id="53" name="Picture 5" descr="C:\Users\MOTHURAPUR LAND\Desktop\Content Element\Akk Kaj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876800" y="152401"/>
            <a:ext cx="838200" cy="304800"/>
          </a:xfrm>
          <a:prstGeom prst="rect">
            <a:avLst/>
          </a:prstGeom>
          <a:noFill/>
        </p:spPr>
      </p:pic>
      <p:pic>
        <p:nvPicPr>
          <p:cNvPr id="55" name="Picture 7" descr="C:\Users\MOTHURAPUR LAND\Desktop\Content Element\Mullaion.pn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6477000" y="152400"/>
            <a:ext cx="914400" cy="304800"/>
          </a:xfrm>
          <a:prstGeom prst="rect">
            <a:avLst/>
          </a:prstGeom>
          <a:noFill/>
        </p:spPr>
      </p:pic>
      <p:pic>
        <p:nvPicPr>
          <p:cNvPr id="56" name="Picture 8" descr="C:\Users\MOTHURAPUR LAND\Desktop\Content Element\Home Work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7391400" y="152400"/>
            <a:ext cx="914400" cy="304800"/>
          </a:xfrm>
          <a:prstGeom prst="rect">
            <a:avLst/>
          </a:prstGeom>
          <a:noFill/>
        </p:spPr>
      </p:pic>
      <p:pic>
        <p:nvPicPr>
          <p:cNvPr id="57" name="Picture 9" descr="C:\Users\MOTHURAPUR LAND\Desktop\Content Element\Thank you.pn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8305800" y="152401"/>
            <a:ext cx="838200" cy="304800"/>
          </a:xfrm>
          <a:prstGeom prst="rect">
            <a:avLst/>
          </a:prstGeom>
          <a:noFill/>
        </p:spPr>
      </p:pic>
      <p:pic>
        <p:nvPicPr>
          <p:cNvPr id="17" name="Picture 16" descr="pat alochana 1.JP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6324600" y="1219200"/>
            <a:ext cx="1524000" cy="1371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blinds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22222E-6 L 1.38889E-6 0.00556 C 1.38889E-6 0.00764 0.12552 0.01111 0.2283 0.01111 L 0.45712 0.01111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" y="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0671 L -1.66667E-6 0.0287 C -1.66667E-6 0.03865 0.14288 0.05115 0.25972 0.05115 L 0.51979 0.05115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48148E-6 L 4.44444E-6 0.04722 C 4.44444E-6 0.06852 0.16163 0.0956 0.29392 0.0956 L 0.58819 0.0956 " pathEditMode="relative" rAng="0" ptsTypes="FfFF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" y="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96296E-6 L -3.61111E-6 0.06967 C -3.61111E-6 0.10115 0.1816 0.14004 0.32969 0.14004 L 0.66025 0.14004 " pathEditMode="relative" rAng="0" ptsTypes="FfFF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" y="7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14400"/>
            <a:ext cx="87630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প্রিয়</a:t>
            </a:r>
            <a:r>
              <a:rPr lang="en-US" dirty="0" smtClean="0"/>
              <a:t> </a:t>
            </a:r>
            <a:r>
              <a:rPr lang="as-IN" dirty="0" smtClean="0"/>
              <a:t>শিক্ষার্থীরা</a:t>
            </a:r>
            <a:r>
              <a:rPr lang="en-US" dirty="0" smtClean="0"/>
              <a:t> </a:t>
            </a:r>
            <a:r>
              <a:rPr lang="en-US" dirty="0" err="1" smtClean="0"/>
              <a:t>তোমরা</a:t>
            </a:r>
            <a:r>
              <a:rPr lang="en-US" dirty="0" smtClean="0"/>
              <a:t> </a:t>
            </a:r>
            <a:r>
              <a:rPr lang="en-US" dirty="0" err="1" smtClean="0"/>
              <a:t>যদি</a:t>
            </a:r>
            <a:r>
              <a:rPr lang="en-US" dirty="0" smtClean="0"/>
              <a:t> </a:t>
            </a:r>
            <a:r>
              <a:rPr lang="as-IN" dirty="0" smtClean="0"/>
              <a:t>পূর্বের</a:t>
            </a:r>
            <a:r>
              <a:rPr lang="en-US" dirty="0" smtClean="0"/>
              <a:t> </a:t>
            </a:r>
            <a:r>
              <a:rPr lang="en-US" dirty="0" err="1" smtClean="0"/>
              <a:t>এলো</a:t>
            </a:r>
            <a:r>
              <a:rPr lang="en-US" dirty="0" smtClean="0"/>
              <a:t> </a:t>
            </a:r>
            <a:r>
              <a:rPr lang="en-US" dirty="0" err="1" smtClean="0"/>
              <a:t>মেলো</a:t>
            </a:r>
            <a:r>
              <a:rPr lang="en-US" dirty="0" smtClean="0"/>
              <a:t> </a:t>
            </a:r>
            <a:r>
              <a:rPr lang="en-US" dirty="0" err="1" smtClean="0"/>
              <a:t>শব্দ</a:t>
            </a:r>
            <a:r>
              <a:rPr lang="en-US" dirty="0" smtClean="0"/>
              <a:t> </a:t>
            </a:r>
            <a:r>
              <a:rPr lang="en-US" dirty="0" err="1" smtClean="0"/>
              <a:t>গুলো</a:t>
            </a:r>
            <a:r>
              <a:rPr lang="en-US" dirty="0" smtClean="0"/>
              <a:t> </a:t>
            </a:r>
            <a:r>
              <a:rPr lang="en-US" dirty="0" err="1" smtClean="0"/>
              <a:t>এবং</a:t>
            </a:r>
            <a:r>
              <a:rPr lang="en-US" dirty="0" smtClean="0"/>
              <a:t> </a:t>
            </a:r>
            <a:r>
              <a:rPr lang="en-US" dirty="0" err="1" smtClean="0"/>
              <a:t>এনিমেশনটি</a:t>
            </a:r>
            <a:r>
              <a:rPr lang="en-US" dirty="0" smtClean="0"/>
              <a:t> </a:t>
            </a:r>
            <a:r>
              <a:rPr lang="en-US" dirty="0" err="1" smtClean="0"/>
              <a:t>ভালো</a:t>
            </a:r>
            <a:r>
              <a:rPr lang="en-US" dirty="0" smtClean="0"/>
              <a:t> </a:t>
            </a:r>
            <a:r>
              <a:rPr lang="en-US" dirty="0" err="1" smtClean="0"/>
              <a:t>ভাবে</a:t>
            </a:r>
            <a:r>
              <a:rPr lang="en-US" dirty="0" smtClean="0"/>
              <a:t> </a:t>
            </a:r>
            <a:r>
              <a:rPr lang="en-US" dirty="0" err="1" smtClean="0"/>
              <a:t>খেয়াল</a:t>
            </a:r>
            <a:r>
              <a:rPr lang="en-US" dirty="0" smtClean="0"/>
              <a:t> </a:t>
            </a:r>
            <a:r>
              <a:rPr lang="en-US" dirty="0" err="1" smtClean="0"/>
              <a:t>করো</a:t>
            </a:r>
            <a:r>
              <a:rPr lang="en-US" dirty="0" smtClean="0"/>
              <a:t> </a:t>
            </a:r>
            <a:r>
              <a:rPr lang="en-US" dirty="0" err="1" smtClean="0"/>
              <a:t>তাহলে</a:t>
            </a:r>
            <a:r>
              <a:rPr lang="en-US" dirty="0" smtClean="0"/>
              <a:t>-</a:t>
            </a:r>
          </a:p>
          <a:p>
            <a:pPr marL="457200" indent="-457200">
              <a:buAutoNum type="arabicPeriod"/>
            </a:pPr>
            <a:r>
              <a:rPr lang="en-US" dirty="0" err="1" smtClean="0"/>
              <a:t>ডেটা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/>
              <a:t> </a:t>
            </a:r>
            <a:r>
              <a:rPr lang="en-US" dirty="0" err="1" smtClean="0"/>
              <a:t>তথ্য</a:t>
            </a:r>
            <a:endParaRPr lang="en-US" dirty="0" smtClean="0"/>
          </a:p>
          <a:p>
            <a:pPr marL="457200" indent="-457200"/>
            <a:r>
              <a:rPr lang="en-US" b="1" dirty="0" err="1" smtClean="0">
                <a:solidFill>
                  <a:srgbClr val="0070C0"/>
                </a:solidFill>
              </a:rPr>
              <a:t>সম্মন্ধে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জানতে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পারবে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457200" indent="-457200"/>
            <a:r>
              <a:rPr lang="en-US" b="1" dirty="0" err="1" smtClean="0">
                <a:solidFill>
                  <a:srgbClr val="C00000"/>
                </a:solidFill>
              </a:rPr>
              <a:t>ডেটা</a:t>
            </a:r>
            <a:r>
              <a:rPr lang="en-US" b="1" dirty="0" smtClean="0">
                <a:solidFill>
                  <a:srgbClr val="C00000"/>
                </a:solidFill>
              </a:rPr>
              <a:t>: </a:t>
            </a:r>
            <a:r>
              <a:rPr lang="en-US" b="1" dirty="0" err="1" smtClean="0">
                <a:solidFill>
                  <a:srgbClr val="C00000"/>
                </a:solidFill>
              </a:rPr>
              <a:t>তথ্যের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ক্ষুদ্র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তম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অংশকে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বলা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হয়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ডেটা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বা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উপাত্ত</a:t>
            </a:r>
            <a:r>
              <a:rPr lang="en-US" b="1" dirty="0" smtClean="0">
                <a:solidFill>
                  <a:srgbClr val="C00000"/>
                </a:solidFill>
              </a:rPr>
              <a:t>। </a:t>
            </a:r>
            <a:r>
              <a:rPr lang="en-US" b="1" dirty="0" err="1" smtClean="0">
                <a:solidFill>
                  <a:srgbClr val="C00000"/>
                </a:solidFill>
              </a:rPr>
              <a:t>যেমন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</a:p>
          <a:p>
            <a:pPr marL="457200" indent="-457200"/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/>
              <a:t>ছাত্রী</a:t>
            </a:r>
            <a:r>
              <a:rPr lang="en-US" dirty="0" smtClean="0"/>
              <a:t> </a:t>
            </a:r>
            <a:r>
              <a:rPr lang="en-US" dirty="0" err="1" smtClean="0"/>
              <a:t>শ্রেণীর</a:t>
            </a:r>
            <a:r>
              <a:rPr lang="en-US" dirty="0" smtClean="0"/>
              <a:t> </a:t>
            </a:r>
            <a:r>
              <a:rPr lang="en-US" dirty="0" err="1" smtClean="0"/>
              <a:t>দ্বাদশ</a:t>
            </a:r>
            <a:r>
              <a:rPr lang="en-US" dirty="0" smtClean="0"/>
              <a:t> </a:t>
            </a:r>
            <a:r>
              <a:rPr lang="en-US" dirty="0" err="1" smtClean="0"/>
              <a:t>রজনী</a:t>
            </a:r>
            <a:r>
              <a:rPr lang="en-US" dirty="0" smtClean="0"/>
              <a:t> </a:t>
            </a:r>
          </a:p>
          <a:p>
            <a:pPr marL="457200" indent="-457200"/>
            <a:r>
              <a:rPr lang="en-US" dirty="0" err="1" smtClean="0"/>
              <a:t>শব্দগুলোর</a:t>
            </a:r>
            <a:r>
              <a:rPr lang="en-US" dirty="0" smtClean="0"/>
              <a:t> </a:t>
            </a:r>
            <a:r>
              <a:rPr lang="en-US" dirty="0" err="1" smtClean="0"/>
              <a:t>প্রথ্যেক</a:t>
            </a:r>
            <a:r>
              <a:rPr lang="en-US" dirty="0" smtClean="0"/>
              <a:t> </a:t>
            </a:r>
            <a:r>
              <a:rPr lang="en-US" dirty="0" err="1" smtClean="0"/>
              <a:t>টি</a:t>
            </a:r>
            <a:r>
              <a:rPr lang="en-US" dirty="0" smtClean="0"/>
              <a:t> </a:t>
            </a:r>
            <a:r>
              <a:rPr lang="en-US" dirty="0" err="1" smtClean="0"/>
              <a:t>শব্দ</a:t>
            </a:r>
            <a:r>
              <a:rPr lang="en-US" dirty="0" smtClean="0"/>
              <a:t> </a:t>
            </a:r>
            <a:r>
              <a:rPr lang="en-US" dirty="0" err="1" smtClean="0"/>
              <a:t>এক</a:t>
            </a:r>
            <a:r>
              <a:rPr lang="en-US" dirty="0" smtClean="0"/>
              <a:t> </a:t>
            </a:r>
            <a:r>
              <a:rPr lang="en-US" dirty="0" err="1" smtClean="0"/>
              <a:t>একটি</a:t>
            </a:r>
            <a:r>
              <a:rPr lang="en-US" dirty="0" smtClean="0"/>
              <a:t> </a:t>
            </a:r>
            <a:r>
              <a:rPr lang="en-US" dirty="0" err="1" smtClean="0"/>
              <a:t>ডেটা</a:t>
            </a:r>
            <a:r>
              <a:rPr lang="en-US" dirty="0" smtClean="0"/>
              <a:t> </a:t>
            </a:r>
          </a:p>
          <a:p>
            <a:pPr marL="457200" indent="-457200"/>
            <a:r>
              <a:rPr lang="en-US" dirty="0" err="1" smtClean="0">
                <a:solidFill>
                  <a:schemeClr val="tx1"/>
                </a:solidFill>
              </a:rPr>
              <a:t>এখানে</a:t>
            </a:r>
            <a:r>
              <a:rPr lang="en-US" dirty="0" smtClean="0">
                <a:solidFill>
                  <a:schemeClr val="tx1"/>
                </a:solidFill>
              </a:rPr>
              <a:t>                                                                          </a:t>
            </a:r>
            <a:r>
              <a:rPr lang="en-US" dirty="0" err="1" smtClean="0">
                <a:solidFill>
                  <a:schemeClr val="tx1"/>
                </a:solidFill>
              </a:rPr>
              <a:t>প্রত্যেকে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এক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একটি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</a:p>
          <a:p>
            <a:pPr marL="457200" indent="-457200"/>
            <a:endParaRPr lang="en-US" dirty="0" smtClean="0">
              <a:solidFill>
                <a:schemeClr val="tx1"/>
              </a:solidFill>
            </a:endParaRPr>
          </a:p>
          <a:p>
            <a:pPr marL="457200" indent="-457200"/>
            <a:endParaRPr lang="en-US" dirty="0" smtClean="0">
              <a:solidFill>
                <a:schemeClr val="tx1"/>
              </a:solidFill>
            </a:endParaRPr>
          </a:p>
          <a:p>
            <a:pPr marL="457200" indent="-457200"/>
            <a:endParaRPr lang="en-US" dirty="0" smtClean="0">
              <a:solidFill>
                <a:schemeClr val="tx1"/>
              </a:solidFill>
            </a:endParaRPr>
          </a:p>
          <a:p>
            <a:pPr marL="457200" indent="-457200"/>
            <a:r>
              <a:rPr lang="en-US" dirty="0" err="1" smtClean="0">
                <a:solidFill>
                  <a:schemeClr val="tx1"/>
                </a:solidFill>
              </a:rPr>
              <a:t>ডেটা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endParaRPr lang="en-US" dirty="0"/>
          </a:p>
        </p:txBody>
      </p:sp>
      <p:pic>
        <p:nvPicPr>
          <p:cNvPr id="15" name="Picture 4" descr="C:\Users\MOTHURAPUR LAND\Desktop\Content Element\NEXT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6153150"/>
            <a:ext cx="2476500" cy="476250"/>
          </a:xfrm>
          <a:prstGeom prst="rect">
            <a:avLst/>
          </a:prstGeom>
          <a:noFill/>
        </p:spPr>
      </p:pic>
      <p:pic>
        <p:nvPicPr>
          <p:cNvPr id="16" name="Picture 5" descr="C:\Users\MOTHURAPUR LAND\Desktop\Content Element\Previous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38900" y="6153150"/>
            <a:ext cx="2476500" cy="476250"/>
          </a:xfrm>
          <a:prstGeom prst="rect">
            <a:avLst/>
          </a:prstGeom>
          <a:noFill/>
        </p:spPr>
      </p:pic>
      <p:sp>
        <p:nvSpPr>
          <p:cNvPr id="27" name="Oval 6"/>
          <p:cNvSpPr>
            <a:spLocks noChangeArrowheads="1"/>
          </p:cNvSpPr>
          <p:nvPr/>
        </p:nvSpPr>
        <p:spPr bwMode="auto">
          <a:xfrm>
            <a:off x="4038600" y="5715000"/>
            <a:ext cx="1025525" cy="890588"/>
          </a:xfrm>
          <a:prstGeom prst="ellipse">
            <a:avLst/>
          </a:prstGeom>
          <a:solidFill>
            <a:srgbClr val="F79646"/>
          </a:solidFill>
          <a:ln w="127000" cmpd="dbl">
            <a:solidFill>
              <a:srgbClr val="F79646"/>
            </a:solidFill>
            <a:round/>
            <a:headEnd/>
            <a:tailEnd/>
          </a:ln>
          <a:effectLst>
            <a:outerShdw sy="50000" rotWithShape="0">
              <a:srgbClr val="86868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600" b="1" i="1" dirty="0" smtClean="0">
                <a:solidFill>
                  <a:srgbClr val="C00000"/>
                </a:solidFill>
                <a:latin typeface="BatangChe" pitchFamily="49" charset="-127"/>
                <a:cs typeface="Arial" pitchFamily="34" charset="0"/>
              </a:rPr>
              <a:t>08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1143000" y="2895600"/>
            <a:ext cx="990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ছাত্রী</a:t>
            </a:r>
            <a:endParaRPr lang="en-US" sz="2400" dirty="0"/>
          </a:p>
        </p:txBody>
      </p:sp>
      <p:sp>
        <p:nvSpPr>
          <p:cNvPr id="29" name="Oval 28"/>
          <p:cNvSpPr/>
          <p:nvPr/>
        </p:nvSpPr>
        <p:spPr>
          <a:xfrm>
            <a:off x="2209800" y="2895600"/>
            <a:ext cx="11430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শ্রেনীর</a:t>
            </a:r>
            <a:endParaRPr lang="en-US" sz="2000" dirty="0"/>
          </a:p>
        </p:txBody>
      </p:sp>
      <p:sp>
        <p:nvSpPr>
          <p:cNvPr id="30" name="Oval 29"/>
          <p:cNvSpPr/>
          <p:nvPr/>
        </p:nvSpPr>
        <p:spPr>
          <a:xfrm>
            <a:off x="3429000" y="2895600"/>
            <a:ext cx="11430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দ্বাদশ</a:t>
            </a:r>
            <a:endParaRPr lang="en-US" sz="2400" dirty="0"/>
          </a:p>
        </p:txBody>
      </p:sp>
      <p:sp>
        <p:nvSpPr>
          <p:cNvPr id="31" name="Oval 30"/>
          <p:cNvSpPr/>
          <p:nvPr/>
        </p:nvSpPr>
        <p:spPr>
          <a:xfrm>
            <a:off x="4648200" y="2895600"/>
            <a:ext cx="1219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রজনী</a:t>
            </a:r>
            <a:endParaRPr lang="en-US" sz="2400" dirty="0"/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-3.33333E-6 L -3.33333E-6 -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834 -0.00556 L 3.33333E-6 1.11022E-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" y="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834 -0.00556 L 3.33333E-6 1.11022E-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" y="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167 0.00532 L 3.33333E-6 0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" y="-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67 -0.14444 L 0 -3.33333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67 -0.14444 L 3.33333E-6 -3.33333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681 -0.13102 L -0.00417 0.0055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" y="6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166 -0.12222 L -3.33333E-6 -2.22222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685800"/>
            <a:ext cx="8458200" cy="3505200"/>
          </a:xfrm>
        </p:spPr>
        <p:txBody>
          <a:bodyPr>
            <a:normAutofit lnSpcReduction="10000"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তথ্য</a:t>
            </a:r>
            <a:r>
              <a:rPr lang="en-US" b="1" dirty="0" smtClean="0">
                <a:solidFill>
                  <a:srgbClr val="C00000"/>
                </a:solidFill>
              </a:rPr>
              <a:t> : </a:t>
            </a:r>
            <a:r>
              <a:rPr lang="en-US" b="1" dirty="0" err="1" smtClean="0">
                <a:solidFill>
                  <a:srgbClr val="C00000"/>
                </a:solidFill>
              </a:rPr>
              <a:t>সরবরাহকৃত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ডেটাকে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প্রকৃয়াকরণ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বা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সাজানোর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পর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as-IN" b="1" dirty="0" smtClean="0">
                <a:solidFill>
                  <a:srgbClr val="C00000"/>
                </a:solidFill>
              </a:rPr>
              <a:t>নির্দিষ্ট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চাহিত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ফলা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ফল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বা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as-IN" b="1" dirty="0" smtClean="0">
                <a:solidFill>
                  <a:srgbClr val="C00000"/>
                </a:solidFill>
              </a:rPr>
              <a:t>অর্থ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প্রকাশ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করলে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তাকে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তথ্য</a:t>
            </a:r>
            <a:r>
              <a:rPr lang="en-US" b="1" dirty="0" smtClean="0">
                <a:solidFill>
                  <a:srgbClr val="C00000"/>
                </a:solidFill>
              </a:rPr>
              <a:t> (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Information)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বলে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। </a:t>
            </a:r>
          </a:p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যেমন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as-IN" dirty="0" smtClean="0">
                <a:solidFill>
                  <a:schemeClr val="tx1"/>
                </a:solidFill>
              </a:rPr>
              <a:t>অর্থ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বিহীন</a:t>
            </a:r>
            <a:r>
              <a:rPr lang="en-US" dirty="0" smtClean="0">
                <a:solidFill>
                  <a:schemeClr val="tx1"/>
                </a:solidFill>
              </a:rPr>
              <a:t> ---(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/>
              <a:t>ছাত্রী</a:t>
            </a:r>
            <a:r>
              <a:rPr lang="en-US" dirty="0" smtClean="0"/>
              <a:t> </a:t>
            </a:r>
            <a:r>
              <a:rPr lang="en-US" dirty="0" err="1" smtClean="0"/>
              <a:t>শ্রেণীর</a:t>
            </a:r>
            <a:r>
              <a:rPr lang="en-US" dirty="0" smtClean="0"/>
              <a:t> </a:t>
            </a:r>
            <a:r>
              <a:rPr lang="en-US" dirty="0" err="1" smtClean="0"/>
              <a:t>দ্বাদশ</a:t>
            </a:r>
            <a:r>
              <a:rPr lang="en-US" dirty="0" smtClean="0"/>
              <a:t> </a:t>
            </a:r>
            <a:r>
              <a:rPr lang="en-US" dirty="0" err="1" smtClean="0"/>
              <a:t>রজনী</a:t>
            </a:r>
            <a:r>
              <a:rPr lang="en-US" dirty="0" smtClean="0"/>
              <a:t> )   </a:t>
            </a:r>
            <a:r>
              <a:rPr lang="en-US" dirty="0" err="1" smtClean="0"/>
              <a:t>শব্দ</a:t>
            </a:r>
            <a:r>
              <a:rPr lang="en-US" dirty="0" smtClean="0"/>
              <a:t>(</a:t>
            </a:r>
            <a:r>
              <a:rPr lang="en-US" dirty="0" err="1" smtClean="0"/>
              <a:t>ডেটা</a:t>
            </a:r>
            <a:r>
              <a:rPr lang="en-US" dirty="0" smtClean="0"/>
              <a:t>) </a:t>
            </a:r>
            <a:r>
              <a:rPr lang="en-US" dirty="0" err="1" smtClean="0"/>
              <a:t>গুলোকে</a:t>
            </a:r>
            <a:r>
              <a:rPr lang="en-US" dirty="0" smtClean="0"/>
              <a:t> </a:t>
            </a:r>
            <a:r>
              <a:rPr lang="en-US" dirty="0" err="1" smtClean="0"/>
              <a:t>যদি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                                                                                এ </a:t>
            </a:r>
            <a:r>
              <a:rPr lang="en-US" dirty="0" err="1" smtClean="0">
                <a:solidFill>
                  <a:schemeClr val="tx1"/>
                </a:solidFill>
              </a:rPr>
              <a:t>ভাবে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সাজাই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তাহলে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একটি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as-IN" dirty="0" smtClean="0">
                <a:solidFill>
                  <a:schemeClr val="tx1"/>
                </a:solidFill>
              </a:rPr>
              <a:t>নির্দিষ্ট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as-IN" dirty="0" smtClean="0">
                <a:solidFill>
                  <a:schemeClr val="tx1"/>
                </a:solidFill>
              </a:rPr>
              <a:t>অর্থ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প্রকাশ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করে</a:t>
            </a:r>
            <a:r>
              <a:rPr lang="en-US" dirty="0" smtClean="0">
                <a:solidFill>
                  <a:schemeClr val="tx1"/>
                </a:solidFill>
              </a:rPr>
              <a:t>। </a:t>
            </a:r>
            <a:r>
              <a:rPr lang="en-US" dirty="0" err="1" smtClean="0">
                <a:solidFill>
                  <a:schemeClr val="tx1"/>
                </a:solidFill>
              </a:rPr>
              <a:t>আর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এই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as-IN" dirty="0" smtClean="0">
                <a:solidFill>
                  <a:schemeClr val="tx1"/>
                </a:solidFill>
              </a:rPr>
              <a:t>অর্থ</a:t>
            </a:r>
            <a:r>
              <a:rPr lang="en-US" dirty="0" err="1" smtClean="0">
                <a:solidFill>
                  <a:schemeClr val="tx1"/>
                </a:solidFill>
              </a:rPr>
              <a:t>বোধক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লাইনটিই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হলো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তথ্য</a:t>
            </a:r>
            <a:r>
              <a:rPr lang="en-US" b="1" dirty="0" smtClean="0">
                <a:solidFill>
                  <a:srgbClr val="C00000"/>
                </a:solidFill>
              </a:rPr>
              <a:t> (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Information) ।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15" name="Picture 4" descr="C:\Users\MOTHURAPUR LAND\Desktop\Content Element\NEXT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6153150"/>
            <a:ext cx="2476500" cy="476250"/>
          </a:xfrm>
          <a:prstGeom prst="rect">
            <a:avLst/>
          </a:prstGeom>
          <a:noFill/>
        </p:spPr>
      </p:pic>
      <p:pic>
        <p:nvPicPr>
          <p:cNvPr id="16" name="Picture 5" descr="C:\Users\MOTHURAPUR LAND\Desktop\Content Element\Previous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38900" y="6153150"/>
            <a:ext cx="2476500" cy="476250"/>
          </a:xfrm>
          <a:prstGeom prst="rect">
            <a:avLst/>
          </a:prstGeom>
          <a:noFill/>
        </p:spPr>
      </p:pic>
      <p:sp>
        <p:nvSpPr>
          <p:cNvPr id="27" name="Oval 6"/>
          <p:cNvSpPr>
            <a:spLocks noChangeArrowheads="1"/>
          </p:cNvSpPr>
          <p:nvPr/>
        </p:nvSpPr>
        <p:spPr bwMode="auto">
          <a:xfrm>
            <a:off x="4038600" y="5715000"/>
            <a:ext cx="1025525" cy="890588"/>
          </a:xfrm>
          <a:prstGeom prst="ellipse">
            <a:avLst/>
          </a:prstGeom>
          <a:solidFill>
            <a:srgbClr val="F79646"/>
          </a:solidFill>
          <a:ln w="127000" cmpd="dbl">
            <a:solidFill>
              <a:srgbClr val="F79646"/>
            </a:solidFill>
            <a:round/>
            <a:headEnd/>
            <a:tailEnd/>
          </a:ln>
          <a:effectLst>
            <a:outerShdw sy="50000" rotWithShape="0">
              <a:srgbClr val="86868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600" b="1" i="1" dirty="0" smtClean="0">
                <a:solidFill>
                  <a:srgbClr val="C00000"/>
                </a:solidFill>
                <a:latin typeface="BatangChe" pitchFamily="49" charset="-127"/>
                <a:cs typeface="Arial" pitchFamily="34" charset="0"/>
              </a:rPr>
              <a:t>09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6553200" y="2514600"/>
            <a:ext cx="990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ছাত্রী</a:t>
            </a:r>
            <a:endParaRPr lang="en-US" sz="2400" dirty="0"/>
          </a:p>
        </p:txBody>
      </p:sp>
      <p:sp>
        <p:nvSpPr>
          <p:cNvPr id="29" name="Oval 28"/>
          <p:cNvSpPr/>
          <p:nvPr/>
        </p:nvSpPr>
        <p:spPr>
          <a:xfrm>
            <a:off x="5410200" y="2590800"/>
            <a:ext cx="11430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শ্রেনীর</a:t>
            </a:r>
            <a:endParaRPr lang="en-US" sz="2000" dirty="0"/>
          </a:p>
        </p:txBody>
      </p:sp>
      <p:sp>
        <p:nvSpPr>
          <p:cNvPr id="30" name="Oval 29"/>
          <p:cNvSpPr/>
          <p:nvPr/>
        </p:nvSpPr>
        <p:spPr>
          <a:xfrm>
            <a:off x="4267200" y="2590800"/>
            <a:ext cx="11430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দ্বাদশ</a:t>
            </a:r>
            <a:endParaRPr lang="en-US" sz="2400" dirty="0"/>
          </a:p>
        </p:txBody>
      </p:sp>
      <p:sp>
        <p:nvSpPr>
          <p:cNvPr id="31" name="Oval 30"/>
          <p:cNvSpPr/>
          <p:nvPr/>
        </p:nvSpPr>
        <p:spPr>
          <a:xfrm>
            <a:off x="3048000" y="2590800"/>
            <a:ext cx="1219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রজনী</a:t>
            </a:r>
            <a:endParaRPr lang="en-US" sz="2400" dirty="0"/>
          </a:p>
        </p:txBody>
      </p:sp>
      <p:pic>
        <p:nvPicPr>
          <p:cNvPr id="42" name="Picture 3" descr="C:\Users\MOTHURAPUR LAND\Desktop\Content Element\welcome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200" y="152400"/>
            <a:ext cx="914400" cy="381000"/>
          </a:xfrm>
          <a:prstGeom prst="rect">
            <a:avLst/>
          </a:prstGeom>
          <a:noFill/>
        </p:spPr>
      </p:pic>
      <p:pic>
        <p:nvPicPr>
          <p:cNvPr id="43" name="Picture 4" descr="C:\Users\MOTHURAPUR LAND\Desktop\Content Element\Porichity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66800" y="152400"/>
            <a:ext cx="990600" cy="304800"/>
          </a:xfrm>
          <a:prstGeom prst="rect">
            <a:avLst/>
          </a:prstGeom>
          <a:noFill/>
        </p:spPr>
      </p:pic>
      <p:pic>
        <p:nvPicPr>
          <p:cNvPr id="44" name="Picture 2" descr="C:\Users\MOTHURAPUR LAND\Desktop\Content Element\Pat Gosona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057400" y="152400"/>
            <a:ext cx="914400" cy="304800"/>
          </a:xfrm>
          <a:prstGeom prst="rect">
            <a:avLst/>
          </a:prstGeom>
          <a:noFill/>
        </p:spPr>
      </p:pic>
      <p:pic>
        <p:nvPicPr>
          <p:cNvPr id="45" name="Picture 3" descr="C:\Users\MOTHURAPUR LAND\Desktop\Content Element\Shekon Fol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971800" y="152401"/>
            <a:ext cx="990600" cy="304800"/>
          </a:xfrm>
          <a:prstGeom prst="rect">
            <a:avLst/>
          </a:prstGeom>
          <a:noFill/>
        </p:spPr>
      </p:pic>
      <p:pic>
        <p:nvPicPr>
          <p:cNvPr id="46" name="Picture 4" descr="C:\Users\MOTHURAPUR LAND\Desktop\Content Element\MUl Alochana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962400" y="152400"/>
            <a:ext cx="914400" cy="304799"/>
          </a:xfrm>
          <a:prstGeom prst="rect">
            <a:avLst/>
          </a:prstGeom>
          <a:noFill/>
        </p:spPr>
      </p:pic>
      <p:pic>
        <p:nvPicPr>
          <p:cNvPr id="47" name="Picture 5" descr="C:\Users\MOTHURAPUR LAND\Desktop\Content Element\Akk Kaj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876800" y="152401"/>
            <a:ext cx="838200" cy="304800"/>
          </a:xfrm>
          <a:prstGeom prst="rect">
            <a:avLst/>
          </a:prstGeom>
          <a:noFill/>
        </p:spPr>
      </p:pic>
      <p:pic>
        <p:nvPicPr>
          <p:cNvPr id="49" name="Picture 7" descr="C:\Users\MOTHURAPUR LAND\Desktop\Content Element\Mullaion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6477000" y="152400"/>
            <a:ext cx="914400" cy="304800"/>
          </a:xfrm>
          <a:prstGeom prst="rect">
            <a:avLst/>
          </a:prstGeom>
          <a:noFill/>
        </p:spPr>
      </p:pic>
      <p:pic>
        <p:nvPicPr>
          <p:cNvPr id="50" name="Picture 8" descr="C:\Users\MOTHURAPUR LAND\Desktop\Content Element\Home Work.pn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7391400" y="152400"/>
            <a:ext cx="914400" cy="304800"/>
          </a:xfrm>
          <a:prstGeom prst="rect">
            <a:avLst/>
          </a:prstGeom>
          <a:noFill/>
        </p:spPr>
      </p:pic>
      <p:pic>
        <p:nvPicPr>
          <p:cNvPr id="51" name="Picture 9" descr="C:\Users\MOTHURAPUR LAND\Desktop\Content Element\Thank you.png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8305800" y="152401"/>
            <a:ext cx="8382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833 -0.06667 L 0 -4.44444E-6 " pathEditMode="relative" ptsTypes="AA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7 -0.07778 L -3.33333E-6 -4.44444E-6 " pathEditMode="relative" ptsTypes="AA"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167 -0.07778 L -3.33333E-6 -4.44444E-6 " pathEditMode="relative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333 -0.06667 L 6.66667E-6 -4.44444E-6 " pathEditMode="relative" ptsTypes="AA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752</TotalTime>
  <Words>674</Words>
  <Application>Microsoft Office PowerPoint</Application>
  <PresentationFormat>On-screen Show (4:3)</PresentationFormat>
  <Paragraphs>166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Trek</vt:lpstr>
      <vt:lpstr>Slide 1</vt:lpstr>
      <vt:lpstr>সকলকে আজকের আলোচনায়</vt:lpstr>
      <vt:lpstr>পরিচিতি</vt:lpstr>
      <vt:lpstr>                         </vt:lpstr>
      <vt:lpstr>      ডাটাবেজ ম্যানেজমেন্ট সিস্টেমের ধারণা।</vt:lpstr>
      <vt:lpstr>শিখনফল</vt:lpstr>
      <vt:lpstr>পাঠ আলোচনা   ছাত্রী শ্রেণীর দ্বাদশ রজনী     </vt:lpstr>
      <vt:lpstr>Slide 8</vt:lpstr>
      <vt:lpstr>Slide 9</vt:lpstr>
      <vt:lpstr>Slide 10</vt:lpstr>
      <vt:lpstr>Slide 11</vt:lpstr>
      <vt:lpstr>Slide 12</vt:lpstr>
      <vt:lpstr>Slide 13</vt:lpstr>
      <vt:lpstr>Slide 14</vt:lpstr>
      <vt:lpstr>একক কাজ</vt:lpstr>
      <vt:lpstr>মূল্যায়ন</vt:lpstr>
      <vt:lpstr>বাড়ির কাজ   </vt:lpstr>
      <vt:lpstr>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MOTHURAPUR LAND</dc:creator>
  <cp:lastModifiedBy>User</cp:lastModifiedBy>
  <cp:revision>218</cp:revision>
  <dcterms:created xsi:type="dcterms:W3CDTF">2019-11-24T11:41:00Z</dcterms:created>
  <dcterms:modified xsi:type="dcterms:W3CDTF">2020-07-13T02:39:38Z</dcterms:modified>
</cp:coreProperties>
</file>