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6" r:id="rId5"/>
    <p:sldId id="257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732"/>
            <a:ext cx="6858000" cy="1976718"/>
          </a:xfrm>
        </p:spPr>
        <p:txBody>
          <a:bodyPr>
            <a:normAutofit/>
          </a:bodyPr>
          <a:lstStyle/>
          <a:p>
            <a:pPr algn="l"/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2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" y="152400"/>
            <a:ext cx="8982074" cy="761999"/>
          </a:xfrm>
        </p:spPr>
        <p:txBody>
          <a:bodyPr>
            <a:noAutofit/>
          </a:bodyPr>
          <a:lstStyle/>
          <a:p>
            <a:pPr algn="l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আন্তর্জাতিক বাণিজ্যের গুরুত্ব 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4" y="1295400"/>
            <a:ext cx="8943975" cy="5291138"/>
          </a:xfrm>
        </p:spPr>
        <p:txBody>
          <a:bodyPr>
            <a:noAutofit/>
          </a:bodyPr>
          <a:lstStyle/>
          <a:p>
            <a:pPr algn="l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অনুৎপাদিত দ্রব্য ভোগ ,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২।উৎপাদন বৃদ্ধি । </a:t>
            </a:r>
          </a:p>
          <a:p>
            <a:pPr algn="l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উদ্বৃত্ত পণ্য রপ্তানি ।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৪। উৎপাদন ব্যয় হ্রাস । 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৫।দুর্দিনের সহায়ক ।  ৬। অর্থনৈতিক উন্নয়নে সহায়তা 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 । দক্ষতা বৃদ্ধি ।৮।জীবনযাত্রার মান উন্নয়ন । 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৯। বিশ্বশান্তি স্থাপন । ১০ ।একচেটিইয়া কারবার রোধ । </a:t>
            </a:r>
          </a:p>
          <a:p>
            <a:pPr algn="l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১১।অত্যাবশ্যকীয় আমদানি । ১২ । ভাবের আদান প্রদান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১৩ ।পরনির্ভরতা হ্রাস </a:t>
            </a: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 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126" y="2438400"/>
            <a:ext cx="8905874" cy="4114800"/>
          </a:xfrm>
        </p:spPr>
        <p:txBody>
          <a:bodyPr>
            <a:normAutofit/>
          </a:bodyPr>
          <a:lstStyle/>
          <a:p>
            <a:pPr algn="l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আন্তর্জাতিক বাণিজ্য কাকে বলে ? </a:t>
            </a:r>
          </a:p>
          <a:p>
            <a:pPr algn="l"/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২।অভ্যন্তরি</a:t>
            </a:r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বানিজ্য কাকে বলে ? </a:t>
            </a:r>
          </a:p>
          <a:p>
            <a:pPr algn="l"/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৩।আন্তর্জাতিক বানিজ্যের গুরুত্ব  কী ? </a:t>
            </a:r>
          </a:p>
          <a:p>
            <a:pPr algn="l"/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52400"/>
            <a:ext cx="4419600" cy="838199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048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করিম সাহেব ঢাকা থেকে তৈরি  পোশাক  ক্রয় করে কুমিল্লার স্থানীয় বাজারে বিক্রয় করেন । তার বন্ধু</a:t>
            </a:r>
            <a:r>
              <a:rPr lang="en-SG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আলম সাহেব ভারত থেকে পিঁয়াজ ও 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রসুন ক্রয় করে বাংলাদেশে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বিক্রয় করেন । আর বাংলাদেশ থেকে শাক – সবজি ও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হিমাহিত মাছ সৌদি আরবে বিক্রয় করেন ।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9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ক। আন্তর্জাতিক বানিজ্য কাকে বলে ? 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খ। বৈদেশিক সাহায্যের তুলনায় বৈদেশিক বানিজ্য উত্তম – ব্যাখ্যা কর । 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 ।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উদ্দীপকে আলম সাহেবের ব্যবসায়কে কোন বাণিজ্য  বলা হয় ? ব্যাখ্যা কর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ঘ ।করিম সাহেবের ব্যবসায়ের সাথে আলম সাহেবের ব্যবসায়ের কী পার্থক্য ? বিশ্লেষণ কর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6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3812"/>
            <a:ext cx="3048000" cy="990600"/>
          </a:xfrm>
        </p:spPr>
        <p:txBody>
          <a:bodyPr>
            <a:noAutofit/>
          </a:bodyPr>
          <a:lstStyle/>
          <a:p>
            <a:pPr algn="l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50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7000" r="-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শ্যামল চক্</a:t>
            </a:r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রবর্ত্তী </a:t>
            </a:r>
            <a:endParaRPr lang="bn-BD" sz="54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 বিভাগ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কানকির হাট কলেজ</a:t>
            </a:r>
          </a:p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সেনবাগ,নোয়াখালী</a:t>
            </a:r>
          </a:p>
          <a:p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3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6629400" cy="2209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দশ </a:t>
            </a:r>
          </a:p>
          <a:p>
            <a:pPr marL="0" indent="0"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অর্থনীত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য় পত্র ।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"/>
            <a:ext cx="6858000" cy="1470025"/>
          </a:xfrm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1295400"/>
            <a:ext cx="7086600" cy="1752600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SG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SG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37" y="9525"/>
            <a:ext cx="3276600" cy="1066799"/>
          </a:xfrm>
        </p:spPr>
        <p:txBody>
          <a:bodyPr>
            <a:normAutofit fontScale="90000"/>
          </a:bodyPr>
          <a:lstStyle/>
          <a:p>
            <a:pPr algn="l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 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8362"/>
            <a:ext cx="9139237" cy="4567238"/>
          </a:xfrm>
        </p:spPr>
        <p:txBody>
          <a:bodyPr>
            <a:noAutofit/>
          </a:bodyPr>
          <a:lstStyle/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আন্তর্জাতিক বানিজ্যের ধারনা ব্যাখ্যা করতে পারবে।  </a:t>
            </a: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২।অভ্যন্তরীণ বাণিজ্য ও আন্তর্জাতিক বাণিজ্যের মধ্যে পার্থক্য চিহ্নিত করতে পারবে ।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৩।আন্তর্জাতিক বাণিজ্যের গুরুত্ব বিশ্লেষণ করতে পারবে ।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062" y="100012"/>
            <a:ext cx="8382000" cy="838199"/>
          </a:xfrm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অভ্যন্তরীণ বাণিজ্যঃ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938210"/>
            <a:ext cx="8610600" cy="5767389"/>
          </a:xfrm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 দেশের বিভিন্ন অঞ্চলের মধ্যে যে বাণিজ্য চলে তাকে অভ্যন্তরীণ বাণিজ্য বলে ।যেমনঃ বাংলাদেশের অভ্যন্তরে ঢাকার সাথে সিলেটের যে বাণিজ্য তা অভ্যন্তরীণ বাণিজ্য । এরূপ বাণিজ্য একই মুদ্রাব্যবস্থা , রাজস্বনীতি ও দেশের প্রচলিত আইনের অধীনে পরিচালিত হয় । 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4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76200"/>
            <a:ext cx="87630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আন্তর্জাতিক বাণিজ্য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575"/>
            <a:ext cx="9144000" cy="6858000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pPr algn="l"/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দুই বা ততোধিক সার্বভৌম রাষ্ট্রের মধ্যে দ্রব্যসামগ্রী ও সেবাকর্মের আদানপ্রদানকে আন্তর্জাতিক বাণিজ্য বলে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 বাণিজ্যের শর্ত ; </a:t>
            </a:r>
          </a:p>
          <a:p>
            <a:pPr algn="l"/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১।একটি নির্দিষট সময়, </a:t>
            </a:r>
          </a:p>
          <a:p>
            <a:pPr algn="l"/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২।কমপক্ষে দুটি দেশ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দুটি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পণ্য । </a:t>
            </a:r>
          </a:p>
          <a:p>
            <a:pPr algn="l"/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৩।দেশ সমূহ স্বাধীন , ৪। দুটি দেশে পৃথক বাণিজ্যনীতি । </a:t>
            </a:r>
          </a:p>
          <a:p>
            <a:pPr algn="l"/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৫।দুটি পৃথক সরকার ,বাংক  ও মুদ্রা ব্যবস্থা । </a:t>
            </a: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৬।লিখিত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চুক্তি । </a:t>
            </a:r>
          </a:p>
          <a:p>
            <a:pPr algn="l"/>
            <a:endParaRPr lang="bn-BD" sz="40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064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704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321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     শুভেচ্ছা</vt:lpstr>
      <vt:lpstr>         পরিচিতি</vt:lpstr>
      <vt:lpstr>PowerPoint Presentation</vt:lpstr>
      <vt:lpstr>পাঠ শিরোনাম  </vt:lpstr>
      <vt:lpstr>শিখনফল     </vt:lpstr>
      <vt:lpstr>        অভ্যন্তরীণ বাণিজ্যঃ </vt:lpstr>
      <vt:lpstr>              আন্তর্জাতিক বাণিজ্য  </vt:lpstr>
      <vt:lpstr>PowerPoint Presentation</vt:lpstr>
      <vt:lpstr>PowerPoint Presentation</vt:lpstr>
      <vt:lpstr>    আন্তর্জাতিক বাণিজ্যের গুরুত্ব  </vt:lpstr>
      <vt:lpstr>মূল্যায়ন    </vt:lpstr>
      <vt:lpstr> বাড়ির কাজ </vt:lpstr>
      <vt:lpstr>ক। আন্তর্জাতিক বানিজ্য কাকে বলে ?  খ। বৈদেশিক সাহায্যের তুলনায় বৈদেশিক বানিজ্য উত্তম – ব্যাখ্যা কর ।  গ । উদ্দীপকে আলম সাহেবের ব্যবসায়কে কোন বাণিজ্য  বলা হয় ? ব্যাখ্যা কর ।  ঘ ।করিম সাহেবের ব্যবসায়ের সাথে আলম সাহেবের ব্যবসায়ের কী পার্থক্য ? বিশ্লেষণ কর । 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 Hossain</dc:creator>
  <cp:lastModifiedBy>HP</cp:lastModifiedBy>
  <cp:revision>53</cp:revision>
  <dcterms:created xsi:type="dcterms:W3CDTF">2006-08-16T00:00:00Z</dcterms:created>
  <dcterms:modified xsi:type="dcterms:W3CDTF">2020-07-21T08:32:39Z</dcterms:modified>
</cp:coreProperties>
</file>