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61" r:id="rId3"/>
    <p:sldId id="259" r:id="rId4"/>
    <p:sldId id="262" r:id="rId5"/>
    <p:sldId id="263" r:id="rId6"/>
    <p:sldId id="281" r:id="rId7"/>
    <p:sldId id="265" r:id="rId8"/>
    <p:sldId id="267" r:id="rId9"/>
    <p:sldId id="266" r:id="rId10"/>
    <p:sldId id="280" r:id="rId11"/>
    <p:sldId id="282" r:id="rId12"/>
    <p:sldId id="268" r:id="rId13"/>
    <p:sldId id="270" r:id="rId14"/>
    <p:sldId id="274" r:id="rId15"/>
    <p:sldId id="283" r:id="rId16"/>
    <p:sldId id="269" r:id="rId17"/>
    <p:sldId id="271" r:id="rId18"/>
    <p:sldId id="272" r:id="rId19"/>
    <p:sldId id="284" r:id="rId20"/>
    <p:sldId id="273" r:id="rId21"/>
    <p:sldId id="275" r:id="rId22"/>
    <p:sldId id="278" r:id="rId23"/>
    <p:sldId id="277" r:id="rId24"/>
    <p:sldId id="276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00593-A3C7-4FE7-873C-E188AA57F91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9D94-D16C-4AC4-8D3A-AD23E0B22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6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CC11-2596-4867-B65A-CCB8344141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0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7972-4024-43F1-87C2-6D7C4F64DC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D328-5721-4F92-9C27-5FCFA4B2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4" y="1518987"/>
            <a:ext cx="10355179" cy="53390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90335" y="104273"/>
            <a:ext cx="9512967" cy="14437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Barishal</a:t>
            </a:r>
            <a:r>
              <a:rPr lang="en-US" sz="4400" dirty="0" smtClean="0"/>
              <a:t> District Online Primary </a:t>
            </a:r>
            <a:r>
              <a:rPr lang="en-US" sz="4400" dirty="0"/>
              <a:t>Education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147" y="1611479"/>
            <a:ext cx="4114800" cy="172770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আজকের পাঠে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772400" y="5037222"/>
            <a:ext cx="3689684" cy="16530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82296"/>
            <a:ext cx="5779008" cy="470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4" y="82296"/>
            <a:ext cx="5468112" cy="47000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31720" y="5431536"/>
            <a:ext cx="7470648" cy="9509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প্রশস্ত রাস্তা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191643"/>
            <a:ext cx="5470208" cy="3376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9" y="191643"/>
            <a:ext cx="5294566" cy="337642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45920" y="4773168"/>
            <a:ext cx="7717536" cy="12252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নিষ্কাশনের জন্য নালা বা ড্রেন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16408"/>
            <a:ext cx="5080000" cy="51236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25296" y="5742432"/>
            <a:ext cx="7836408" cy="8961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ফেলার জন্য ডাস্টবিন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16408"/>
            <a:ext cx="5733288" cy="51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73152"/>
            <a:ext cx="5458968" cy="4608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-2357" r="23660" b="-1"/>
          <a:stretch/>
        </p:blipFill>
        <p:spPr>
          <a:xfrm>
            <a:off x="5907024" y="73152"/>
            <a:ext cx="5869876" cy="460857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600200" y="4868893"/>
            <a:ext cx="8485632" cy="731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খাবার পানির জন্য নলকূপ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57150"/>
            <a:ext cx="5266944" cy="220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7" y="2262378"/>
            <a:ext cx="5943599" cy="22052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89604" y="2468118"/>
            <a:ext cx="4421124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সুবিধা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05" y="3688459"/>
            <a:ext cx="5857875" cy="2031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3688460"/>
            <a:ext cx="5230368" cy="20448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19856" y="6007608"/>
            <a:ext cx="3904488" cy="5852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 ব্যবস্থা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86" y="104010"/>
            <a:ext cx="5715000" cy="2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9" y="168402"/>
            <a:ext cx="5785103" cy="4037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68402"/>
            <a:ext cx="5550408" cy="40378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38144" y="4946904"/>
            <a:ext cx="4489704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বাতি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3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7" y="2825877"/>
            <a:ext cx="3824037" cy="2753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7" y="80211"/>
            <a:ext cx="5276850" cy="2608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84" y="2825877"/>
            <a:ext cx="3511537" cy="2753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78" y="2825877"/>
            <a:ext cx="3570372" cy="275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1" y="80210"/>
            <a:ext cx="5715000" cy="260812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613881" y="5833872"/>
            <a:ext cx="5788152" cy="813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" y="146684"/>
            <a:ext cx="5158550" cy="3108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146685"/>
            <a:ext cx="5870448" cy="3108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52" y="3346702"/>
            <a:ext cx="8549640" cy="24871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37360" y="6016752"/>
            <a:ext cx="7543800" cy="722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প্রতিষ্ঠান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6" y="255651"/>
            <a:ext cx="5542598" cy="375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255651"/>
            <a:ext cx="5623560" cy="37528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62656" y="4773168"/>
            <a:ext cx="6309360" cy="1463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84" y="266932"/>
            <a:ext cx="6096000" cy="4433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7" y="266932"/>
            <a:ext cx="5446796" cy="44330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79976" y="5285232"/>
            <a:ext cx="2843784" cy="75895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048"/>
            <a:ext cx="12060936" cy="6473952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0A8A986A-9C6F-44D5-9895-AE1D923FA3A6}"/>
              </a:ext>
            </a:extLst>
          </p:cNvPr>
          <p:cNvSpPr/>
          <p:nvPr/>
        </p:nvSpPr>
        <p:spPr>
          <a:xfrm>
            <a:off x="0" y="1856232"/>
            <a:ext cx="8083295" cy="2825496"/>
          </a:xfrm>
          <a:prstGeom prst="roundRect">
            <a:avLst>
              <a:gd name="adj" fmla="val 127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1856232"/>
            <a:ext cx="3739896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5" y="658368"/>
            <a:ext cx="5307262" cy="3968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12" y="658368"/>
            <a:ext cx="6013115" cy="39684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5576" y="5312664"/>
            <a:ext cx="4910328" cy="10149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খেলার মাঠ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5" y="208868"/>
            <a:ext cx="5442625" cy="652111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0760" y="208868"/>
            <a:ext cx="5074817" cy="61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6420292" y="578629"/>
            <a:ext cx="4748463" cy="1411705"/>
          </a:xfrm>
          <a:prstGeom prst="star32">
            <a:avLst/>
          </a:prstGeom>
          <a:solidFill>
            <a:srgbClr val="7030A0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জোড়ায় কাজ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0292" y="2368296"/>
            <a:ext cx="4612105" cy="42336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 ও গ্রামাঞ্চলের কোন সুবিধাগুলো একই এবং কোনগুলো আলাদা তা ভাগ করো।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124117" y="176463"/>
            <a:ext cx="4251159" cy="1315453"/>
          </a:xfrm>
          <a:prstGeom prst="star32">
            <a:avLst/>
          </a:prstGeom>
          <a:solidFill>
            <a:srgbClr val="C0000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দলীয় কাজ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36348" y="1868905"/>
            <a:ext cx="2029327" cy="9705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</a:rPr>
              <a:t>কদম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486273" y="1868905"/>
            <a:ext cx="2029327" cy="97054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</a:rPr>
              <a:t>জবা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94790" y="1868905"/>
            <a:ext cx="2029327" cy="9705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</a:rPr>
              <a:t>গোলাপ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1016" y="3401568"/>
            <a:ext cx="8833104" cy="2990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সামাজিক উন্নয়নের জন্য কি কি সুযোগ-সুবিধা প্রয়োজন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490247" y="630445"/>
            <a:ext cx="6352674" cy="1572128"/>
          </a:xfrm>
          <a:prstGeom prst="star32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2"/>
                </a:solidFill>
              </a:rPr>
              <a:t>বাড়ির কাজ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90247" y="2312301"/>
            <a:ext cx="6074824" cy="43534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এলাকার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উন্নয়ন মুলক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বর্ননা দেও।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01" y="213895"/>
            <a:ext cx="7788729" cy="608647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Rounded Rectangle 4"/>
          <p:cNvSpPr/>
          <p:nvPr/>
        </p:nvSpPr>
        <p:spPr>
          <a:xfrm rot="19013154">
            <a:off x="1852644" y="1276587"/>
            <a:ext cx="3485286" cy="950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2739513">
            <a:off x="6821572" y="1108876"/>
            <a:ext cx="3216729" cy="104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C000"/>
                </a:solidFill>
              </a:rPr>
              <a:t>ধন্যবাদ</a:t>
            </a:r>
            <a:endParaRPr lang="en-US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4503" y="1563624"/>
            <a:ext cx="6035170" cy="449884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শ্রেনিঃ</a:t>
            </a:r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err="1" smtClean="0">
                <a:solidFill>
                  <a:schemeClr val="bg1"/>
                </a:solidFill>
              </a:rPr>
              <a:t>বিষয়ঃ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</a:rPr>
              <a:t>বিশ্বপরিচয়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err="1" smtClean="0">
                <a:solidFill>
                  <a:schemeClr val="bg1"/>
                </a:solidFill>
              </a:rPr>
              <a:t>পাঠঃ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উন্নয়ন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</a:rPr>
              <a:t>পাঠ্যাংশঃ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600" dirty="0" err="1" smtClean="0">
                <a:solidFill>
                  <a:schemeClr val="bg1"/>
                </a:solidFill>
              </a:rPr>
              <a:t>সময়ঃ</a:t>
            </a:r>
            <a:r>
              <a:rPr lang="en-US" sz="3600" dirty="0" smtClean="0">
                <a:solidFill>
                  <a:schemeClr val="bg1"/>
                </a:solidFill>
              </a:rPr>
              <a:t>  ৪০ </a:t>
            </a:r>
            <a:r>
              <a:rPr lang="en-US" sz="3600" dirty="0" err="1" smtClean="0">
                <a:solidFill>
                  <a:schemeClr val="bg1"/>
                </a:solidFill>
              </a:rPr>
              <a:t>মিনিট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err="1" smtClean="0">
                <a:solidFill>
                  <a:schemeClr val="bg1"/>
                </a:solidFill>
              </a:rPr>
              <a:t>তারিখঃ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bn-BD" sz="4000" dirty="0" smtClean="0">
                <a:solidFill>
                  <a:schemeClr val="bg1"/>
                </a:solidFill>
              </a:rPr>
              <a:t>০২</a:t>
            </a:r>
            <a:r>
              <a:rPr lang="en-US" sz="4000" dirty="0" smtClean="0">
                <a:solidFill>
                  <a:schemeClr val="bg1"/>
                </a:solidFill>
              </a:rPr>
              <a:t>/০</a:t>
            </a:r>
            <a:r>
              <a:rPr lang="bn-BD" sz="4000" dirty="0">
                <a:solidFill>
                  <a:schemeClr val="bg1"/>
                </a:solidFill>
              </a:rPr>
              <a:t>৮</a:t>
            </a:r>
            <a:r>
              <a:rPr lang="en-US" sz="3600" dirty="0" smtClean="0">
                <a:solidFill>
                  <a:schemeClr val="bg1"/>
                </a:solidFill>
              </a:rPr>
              <a:t>/২০২০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93559" y="96011"/>
            <a:ext cx="5742432" cy="777241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97865" y="307045"/>
            <a:ext cx="4243137" cy="745958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139696"/>
            <a:ext cx="10863072" cy="384962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948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D2E06F-D7AC-43AC-B193-68825C214D52}"/>
              </a:ext>
            </a:extLst>
          </p:cNvPr>
          <p:cNvSpPr/>
          <p:nvPr/>
        </p:nvSpPr>
        <p:spPr>
          <a:xfrm>
            <a:off x="3657601" y="613611"/>
            <a:ext cx="3477125" cy="83099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</a:rPr>
              <a:t>আবেগ সৃষ্টি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42B0F9-CA0B-415F-BBB1-D7180309C54D}"/>
              </a:ext>
            </a:extLst>
          </p:cNvPr>
          <p:cNvSpPr/>
          <p:nvPr/>
        </p:nvSpPr>
        <p:spPr>
          <a:xfrm>
            <a:off x="1503947" y="2322095"/>
            <a:ext cx="7784431" cy="110690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ছড়া গানের </a:t>
            </a:r>
            <a:r>
              <a:rPr lang="bn-IN" sz="6600" dirty="0" smtClean="0">
                <a:solidFill>
                  <a:srgbClr val="FF0000"/>
                </a:solidFill>
              </a:rPr>
              <a:t>মাধ্যমে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116205"/>
            <a:ext cx="5358384" cy="3246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" y="3842004"/>
            <a:ext cx="5662422" cy="2869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3842004"/>
            <a:ext cx="5294376" cy="286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" y="116205"/>
            <a:ext cx="5769864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ADE37C87-205E-40A6-B0CF-46E47645EADE}"/>
              </a:ext>
            </a:extLst>
          </p:cNvPr>
          <p:cNvSpPr/>
          <p:nvPr/>
        </p:nvSpPr>
        <p:spPr>
          <a:xfrm>
            <a:off x="280413" y="174885"/>
            <a:ext cx="6368715" cy="2225842"/>
          </a:xfrm>
          <a:prstGeom prst="leftRightArrow">
            <a:avLst>
              <a:gd name="adj1" fmla="val 50000"/>
              <a:gd name="adj2" fmla="val 55630"/>
            </a:avLst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2196" y="2940077"/>
            <a:ext cx="6845147" cy="3769567"/>
          </a:xfrm>
          <a:prstGeom prst="star3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44" y="1020318"/>
            <a:ext cx="4078986" cy="54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" y="337386"/>
            <a:ext cx="5488406" cy="443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337386"/>
            <a:ext cx="5831305" cy="4435782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2185416" y="4992624"/>
            <a:ext cx="7562088" cy="1554480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1" y="156911"/>
            <a:ext cx="5172075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0" y="156911"/>
            <a:ext cx="5491413" cy="3448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35808" y="4215384"/>
            <a:ext cx="5724144" cy="1389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129</Words>
  <Application>Microsoft Office PowerPoint</Application>
  <PresentationFormat>Widescreen</PresentationFormat>
  <Paragraphs>47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2020-07-17T18:14:59Z</dcterms:created>
  <dcterms:modified xsi:type="dcterms:W3CDTF">2020-07-23T06:34:38Z</dcterms:modified>
</cp:coreProperties>
</file>