
<file path=[Content_Types].xml><?xml version="1.0" encoding="utf-8"?>
<Types xmlns="http://schemas.openxmlformats.org/package/2006/content-types">
  <Default Extension="jfif" ContentType="image/jpeg"/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0" r:id="rId1"/>
  </p:sldMasterIdLst>
  <p:notesMasterIdLst>
    <p:notesMasterId r:id="rId20"/>
  </p:notesMasterIdLst>
  <p:sldIdLst>
    <p:sldId id="273" r:id="rId2"/>
    <p:sldId id="256" r:id="rId3"/>
    <p:sldId id="259" r:id="rId4"/>
    <p:sldId id="267" r:id="rId5"/>
    <p:sldId id="271" r:id="rId6"/>
    <p:sldId id="260" r:id="rId7"/>
    <p:sldId id="257" r:id="rId8"/>
    <p:sldId id="263" r:id="rId9"/>
    <p:sldId id="261" r:id="rId10"/>
    <p:sldId id="270" r:id="rId11"/>
    <p:sldId id="266" r:id="rId12"/>
    <p:sldId id="265" r:id="rId13"/>
    <p:sldId id="269" r:id="rId14"/>
    <p:sldId id="264" r:id="rId15"/>
    <p:sldId id="278" r:id="rId16"/>
    <p:sldId id="277" r:id="rId17"/>
    <p:sldId id="27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646432"/>
    <a:srgbClr val="743A00"/>
    <a:srgbClr val="FFD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C6610-A970-4D57-B2C1-0B719FF2444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4E6DF6-4EAF-49E3-9D4D-D12EAC8E2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904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E6DF6-4EAF-49E3-9D4D-D12EAC8E2D3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96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1DB62B-6FB1-47DE-81A1-55198C2CA1D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A19E6-A7FF-4DBA-86EC-AF0738208AA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930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B62B-6FB1-47DE-81A1-55198C2CA1D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A19E6-A7FF-4DBA-86EC-AF0738208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52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B62B-6FB1-47DE-81A1-55198C2CA1D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A19E6-A7FF-4DBA-86EC-AF0738208AA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380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B62B-6FB1-47DE-81A1-55198C2CA1D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A19E6-A7FF-4DBA-86EC-AF0738208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23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B62B-6FB1-47DE-81A1-55198C2CA1D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A19E6-A7FF-4DBA-86EC-AF0738208AA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246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B62B-6FB1-47DE-81A1-55198C2CA1D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A19E6-A7FF-4DBA-86EC-AF0738208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246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B62B-6FB1-47DE-81A1-55198C2CA1D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A19E6-A7FF-4DBA-86EC-AF0738208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4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B62B-6FB1-47DE-81A1-55198C2CA1D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A19E6-A7FF-4DBA-86EC-AF0738208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886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B62B-6FB1-47DE-81A1-55198C2CA1D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A19E6-A7FF-4DBA-86EC-AF0738208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44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B62B-6FB1-47DE-81A1-55198C2CA1D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A19E6-A7FF-4DBA-86EC-AF0738208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60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B62B-6FB1-47DE-81A1-55198C2CA1D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A19E6-A7FF-4DBA-86EC-AF0738208AA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729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E1DB62B-6FB1-47DE-81A1-55198C2CA1D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02A19E6-A7FF-4DBA-86EC-AF0738208AA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4711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d17a0a8278e5834a3e8c28c6be43feb5_rose.wmv" TargetMode="External"/><Relationship Id="rId6" Type="http://schemas.openxmlformats.org/officeDocument/2006/relationships/image" Target="../media/image30.jfif"/><Relationship Id="rId5" Type="http://schemas.openxmlformats.org/officeDocument/2006/relationships/image" Target="../media/image29.jfif"/><Relationship Id="rId4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fif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fif"/><Relationship Id="rId5" Type="http://schemas.openxmlformats.org/officeDocument/2006/relationships/image" Target="../media/image9.jfif"/><Relationship Id="rId4" Type="http://schemas.openxmlformats.org/officeDocument/2006/relationships/image" Target="../media/image8.jf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6000">
              <a:srgbClr val="FFDA00"/>
            </a:gs>
            <a:gs pos="84000">
              <a:srgbClr val="FFC000"/>
            </a:gs>
            <a:gs pos="35000">
              <a:srgbClr val="F3F805"/>
            </a:gs>
            <a:gs pos="17000">
              <a:srgbClr val="DDEA0F"/>
            </a:gs>
            <a:gs pos="51000">
              <a:srgbClr val="FFC000"/>
            </a:gs>
            <a:gs pos="100000">
              <a:srgbClr val="FFC000"/>
            </a:gs>
            <a:gs pos="100000">
              <a:srgbClr val="92D050"/>
            </a:gs>
            <a:gs pos="0">
              <a:srgbClr val="FFFF00"/>
            </a:gs>
          </a:gsLst>
          <a:lin ang="14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71" y="551632"/>
            <a:ext cx="10596282" cy="54995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 flipH="1">
            <a:off x="1885619" y="3273333"/>
            <a:ext cx="757469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0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26894"/>
            <a:ext cx="12151659" cy="1307598"/>
            <a:chOff x="0" y="26894"/>
            <a:chExt cx="12151659" cy="1307598"/>
          </a:xfrm>
        </p:grpSpPr>
        <p:pic>
          <p:nvPicPr>
            <p:cNvPr id="14" name="Picture 3">
              <a:extLst>
                <a:ext uri="{FF2B5EF4-FFF2-40B4-BE49-F238E27FC236}">
                  <a16:creationId xmlns="" xmlns:a16="http://schemas.microsoft.com/office/drawing/2014/main" id="{A9E03168-23B5-6F42-91F4-88D0F691A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0341"/>
              <a:ext cx="1637485" cy="126093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8045" y="26894"/>
              <a:ext cx="2353614" cy="13075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250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6000">
              <a:srgbClr val="FFDA00"/>
            </a:gs>
            <a:gs pos="84000">
              <a:srgbClr val="FFC000"/>
            </a:gs>
            <a:gs pos="35000">
              <a:srgbClr val="F3F805"/>
            </a:gs>
            <a:gs pos="17000">
              <a:srgbClr val="DDEA0F"/>
            </a:gs>
            <a:gs pos="51000">
              <a:srgbClr val="FFC000"/>
            </a:gs>
            <a:gs pos="100000">
              <a:srgbClr val="FFC000"/>
            </a:gs>
            <a:gs pos="100000">
              <a:srgbClr val="92D050"/>
            </a:gs>
            <a:gs pos="0">
              <a:srgbClr val="FFFF00"/>
            </a:gs>
          </a:gsLst>
          <a:lin ang="14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698771" y="123686"/>
            <a:ext cx="5835629" cy="964316"/>
            <a:chOff x="2830901" y="339971"/>
            <a:chExt cx="5835629" cy="964316"/>
          </a:xfrm>
        </p:grpSpPr>
        <p:grpSp>
          <p:nvGrpSpPr>
            <p:cNvPr id="3" name="Group 32"/>
            <p:cNvGrpSpPr/>
            <p:nvPr/>
          </p:nvGrpSpPr>
          <p:grpSpPr>
            <a:xfrm rot="16200000">
              <a:off x="5266558" y="-2095686"/>
              <a:ext cx="964316" cy="5835629"/>
              <a:chOff x="203347" y="240162"/>
              <a:chExt cx="11459562" cy="5591289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203347" y="240162"/>
                <a:ext cx="11158620" cy="5304822"/>
              </a:xfrm>
              <a:prstGeom prst="roundRect">
                <a:avLst/>
              </a:prstGeom>
              <a:noFill/>
              <a:ln w="101600" cmpd="sng">
                <a:solidFill>
                  <a:srgbClr val="FF66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>
                <a:off x="303661" y="335103"/>
                <a:ext cx="11158620" cy="5304822"/>
              </a:xfrm>
              <a:prstGeom prst="roundRect">
                <a:avLst/>
              </a:prstGeom>
              <a:noFill/>
              <a:ln w="101600">
                <a:solidFill>
                  <a:srgbClr val="FEBEF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403975" y="430043"/>
                <a:ext cx="11158620" cy="5304822"/>
              </a:xfrm>
              <a:prstGeom prst="roundRect">
                <a:avLst/>
              </a:prstGeom>
              <a:noFill/>
              <a:ln w="101600">
                <a:solidFill>
                  <a:srgbClr val="66CC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504289" y="526629"/>
                <a:ext cx="11158620" cy="5304822"/>
              </a:xfrm>
              <a:prstGeom prst="roundRect">
                <a:avLst/>
              </a:prstGeom>
              <a:noFill/>
              <a:ln w="101600">
                <a:solidFill>
                  <a:srgbClr val="FFFF99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4278703" y="365293"/>
              <a:ext cx="312698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4800" dirty="0">
                  <a:ln>
                    <a:solidFill>
                      <a:sysClr val="windowText" lastClr="000000"/>
                    </a:solidFill>
                  </a:ln>
                  <a:latin typeface="NikoshBAN" pitchFamily="2" charset="0"/>
                  <a:cs typeface="NikoshBAN" pitchFamily="2" charset="0"/>
                </a:rPr>
                <a:t>একক</a:t>
              </a:r>
              <a:r>
                <a:rPr lang="en-US" sz="4800" dirty="0">
                  <a:ln>
                    <a:solidFill>
                      <a:sysClr val="windowText" lastClr="000000"/>
                    </a:solidFill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>
                  <a:ln>
                    <a:solidFill>
                      <a:sysClr val="windowText" lastClr="000000"/>
                    </a:solidFill>
                  </a:ln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48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Folded Corner 9"/>
          <p:cNvSpPr/>
          <p:nvPr/>
        </p:nvSpPr>
        <p:spPr>
          <a:xfrm>
            <a:off x="271463" y="1243013"/>
            <a:ext cx="11715750" cy="5472112"/>
          </a:xfrm>
          <a:prstGeom prst="foldedCorner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219200" y="1438608"/>
            <a:ext cx="3968203" cy="4800600"/>
          </a:xfrm>
          <a:prstGeom prst="roundRect">
            <a:avLst>
              <a:gd name="adj" fmla="val 15033"/>
            </a:avLst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570894" y="3581400"/>
            <a:ext cx="895306" cy="2157002"/>
          </a:xfrm>
          <a:custGeom>
            <a:avLst/>
            <a:gdLst>
              <a:gd name="connsiteX0" fmla="*/ 952140 w 1270794"/>
              <a:gd name="connsiteY0" fmla="*/ 2884295 h 2884695"/>
              <a:gd name="connsiteX1" fmla="*/ 882867 w 1270794"/>
              <a:gd name="connsiteY1" fmla="*/ 2731895 h 2884695"/>
              <a:gd name="connsiteX2" fmla="*/ 869012 w 1270794"/>
              <a:gd name="connsiteY2" fmla="*/ 2690331 h 2884695"/>
              <a:gd name="connsiteX3" fmla="*/ 827449 w 1270794"/>
              <a:gd name="connsiteY3" fmla="*/ 2648768 h 2884695"/>
              <a:gd name="connsiteX4" fmla="*/ 744322 w 1270794"/>
              <a:gd name="connsiteY4" fmla="*/ 2593350 h 2884695"/>
              <a:gd name="connsiteX5" fmla="*/ 702758 w 1270794"/>
              <a:gd name="connsiteY5" fmla="*/ 2440950 h 2884695"/>
              <a:gd name="connsiteX6" fmla="*/ 688903 w 1270794"/>
              <a:gd name="connsiteY6" fmla="*/ 2288550 h 2884695"/>
              <a:gd name="connsiteX7" fmla="*/ 633485 w 1270794"/>
              <a:gd name="connsiteY7" fmla="*/ 2205422 h 2884695"/>
              <a:gd name="connsiteX8" fmla="*/ 619631 w 1270794"/>
              <a:gd name="connsiteY8" fmla="*/ 2163859 h 2884695"/>
              <a:gd name="connsiteX9" fmla="*/ 605776 w 1270794"/>
              <a:gd name="connsiteY9" fmla="*/ 1928331 h 2884695"/>
              <a:gd name="connsiteX10" fmla="*/ 591922 w 1270794"/>
              <a:gd name="connsiteY10" fmla="*/ 1872913 h 2884695"/>
              <a:gd name="connsiteX11" fmla="*/ 564212 w 1270794"/>
              <a:gd name="connsiteY11" fmla="*/ 1831350 h 2884695"/>
              <a:gd name="connsiteX12" fmla="*/ 550358 w 1270794"/>
              <a:gd name="connsiteY12" fmla="*/ 1789786 h 2884695"/>
              <a:gd name="connsiteX13" fmla="*/ 522649 w 1270794"/>
              <a:gd name="connsiteY13" fmla="*/ 1748222 h 2884695"/>
              <a:gd name="connsiteX14" fmla="*/ 508794 w 1270794"/>
              <a:gd name="connsiteY14" fmla="*/ 1692804 h 2884695"/>
              <a:gd name="connsiteX15" fmla="*/ 481085 w 1270794"/>
              <a:gd name="connsiteY15" fmla="*/ 1609677 h 2884695"/>
              <a:gd name="connsiteX16" fmla="*/ 467231 w 1270794"/>
              <a:gd name="connsiteY16" fmla="*/ 1568113 h 2884695"/>
              <a:gd name="connsiteX17" fmla="*/ 439522 w 1270794"/>
              <a:gd name="connsiteY17" fmla="*/ 1471131 h 2884695"/>
              <a:gd name="connsiteX18" fmla="*/ 411812 w 1270794"/>
              <a:gd name="connsiteY18" fmla="*/ 1374150 h 2884695"/>
              <a:gd name="connsiteX19" fmla="*/ 384103 w 1270794"/>
              <a:gd name="connsiteY19" fmla="*/ 1332586 h 2884695"/>
              <a:gd name="connsiteX20" fmla="*/ 356394 w 1270794"/>
              <a:gd name="connsiteY20" fmla="*/ 1249459 h 2884695"/>
              <a:gd name="connsiteX21" fmla="*/ 287122 w 1270794"/>
              <a:gd name="connsiteY21" fmla="*/ 1152477 h 2884695"/>
              <a:gd name="connsiteX22" fmla="*/ 217849 w 1270794"/>
              <a:gd name="connsiteY22" fmla="*/ 1083204 h 2884695"/>
              <a:gd name="connsiteX23" fmla="*/ 176285 w 1270794"/>
              <a:gd name="connsiteY23" fmla="*/ 1041641 h 2884695"/>
              <a:gd name="connsiteX24" fmla="*/ 162431 w 1270794"/>
              <a:gd name="connsiteY24" fmla="*/ 1000077 h 2884695"/>
              <a:gd name="connsiteX25" fmla="*/ 120867 w 1270794"/>
              <a:gd name="connsiteY25" fmla="*/ 958513 h 2884695"/>
              <a:gd name="connsiteX26" fmla="*/ 93158 w 1270794"/>
              <a:gd name="connsiteY26" fmla="*/ 916950 h 2884695"/>
              <a:gd name="connsiteX27" fmla="*/ 107012 w 1270794"/>
              <a:gd name="connsiteY27" fmla="*/ 833822 h 2884695"/>
              <a:gd name="connsiteX28" fmla="*/ 134722 w 1270794"/>
              <a:gd name="connsiteY28" fmla="*/ 653713 h 2884695"/>
              <a:gd name="connsiteX29" fmla="*/ 79303 w 1270794"/>
              <a:gd name="connsiteY29" fmla="*/ 639859 h 2884695"/>
              <a:gd name="connsiteX30" fmla="*/ 37740 w 1270794"/>
              <a:gd name="connsiteY30" fmla="*/ 626004 h 2884695"/>
              <a:gd name="connsiteX31" fmla="*/ 23885 w 1270794"/>
              <a:gd name="connsiteY31" fmla="*/ 487459 h 2884695"/>
              <a:gd name="connsiteX32" fmla="*/ 65449 w 1270794"/>
              <a:gd name="connsiteY32" fmla="*/ 501313 h 2884695"/>
              <a:gd name="connsiteX33" fmla="*/ 107012 w 1270794"/>
              <a:gd name="connsiteY33" fmla="*/ 529022 h 2884695"/>
              <a:gd name="connsiteX34" fmla="*/ 148576 w 1270794"/>
              <a:gd name="connsiteY34" fmla="*/ 653713 h 2884695"/>
              <a:gd name="connsiteX35" fmla="*/ 203994 w 1270794"/>
              <a:gd name="connsiteY35" fmla="*/ 736841 h 2884695"/>
              <a:gd name="connsiteX36" fmla="*/ 273267 w 1270794"/>
              <a:gd name="connsiteY36" fmla="*/ 750695 h 2884695"/>
              <a:gd name="connsiteX37" fmla="*/ 342540 w 1270794"/>
              <a:gd name="connsiteY37" fmla="*/ 736841 h 2884695"/>
              <a:gd name="connsiteX38" fmla="*/ 384103 w 1270794"/>
              <a:gd name="connsiteY38" fmla="*/ 667568 h 2884695"/>
              <a:gd name="connsiteX39" fmla="*/ 411812 w 1270794"/>
              <a:gd name="connsiteY39" fmla="*/ 626004 h 2884695"/>
              <a:gd name="connsiteX40" fmla="*/ 439522 w 1270794"/>
              <a:gd name="connsiteY40" fmla="*/ 542877 h 2884695"/>
              <a:gd name="connsiteX41" fmla="*/ 508794 w 1270794"/>
              <a:gd name="connsiteY41" fmla="*/ 459750 h 2884695"/>
              <a:gd name="connsiteX42" fmla="*/ 564212 w 1270794"/>
              <a:gd name="connsiteY42" fmla="*/ 348913 h 2884695"/>
              <a:gd name="connsiteX43" fmla="*/ 591922 w 1270794"/>
              <a:gd name="connsiteY43" fmla="*/ 265786 h 2884695"/>
              <a:gd name="connsiteX44" fmla="*/ 578067 w 1270794"/>
              <a:gd name="connsiteY44" fmla="*/ 182659 h 2884695"/>
              <a:gd name="connsiteX45" fmla="*/ 550358 w 1270794"/>
              <a:gd name="connsiteY45" fmla="*/ 99531 h 2884695"/>
              <a:gd name="connsiteX46" fmla="*/ 564212 w 1270794"/>
              <a:gd name="connsiteY46" fmla="*/ 2550 h 2884695"/>
              <a:gd name="connsiteX47" fmla="*/ 591922 w 1270794"/>
              <a:gd name="connsiteY47" fmla="*/ 30259 h 2884695"/>
              <a:gd name="connsiteX48" fmla="*/ 619631 w 1270794"/>
              <a:gd name="connsiteY48" fmla="*/ 71822 h 2884695"/>
              <a:gd name="connsiteX49" fmla="*/ 702758 w 1270794"/>
              <a:gd name="connsiteY49" fmla="*/ 99531 h 2884695"/>
              <a:gd name="connsiteX50" fmla="*/ 827449 w 1270794"/>
              <a:gd name="connsiteY50" fmla="*/ 85677 h 2884695"/>
              <a:gd name="connsiteX51" fmla="*/ 869012 w 1270794"/>
              <a:gd name="connsiteY51" fmla="*/ 71822 h 2884695"/>
              <a:gd name="connsiteX52" fmla="*/ 855158 w 1270794"/>
              <a:gd name="connsiteY52" fmla="*/ 113386 h 2884695"/>
              <a:gd name="connsiteX53" fmla="*/ 869012 w 1270794"/>
              <a:gd name="connsiteY53" fmla="*/ 238077 h 2884695"/>
              <a:gd name="connsiteX54" fmla="*/ 910576 w 1270794"/>
              <a:gd name="connsiteY54" fmla="*/ 321204 h 2884695"/>
              <a:gd name="connsiteX55" fmla="*/ 965994 w 1270794"/>
              <a:gd name="connsiteY55" fmla="*/ 404331 h 2884695"/>
              <a:gd name="connsiteX56" fmla="*/ 993703 w 1270794"/>
              <a:gd name="connsiteY56" fmla="*/ 612150 h 2884695"/>
              <a:gd name="connsiteX57" fmla="*/ 1021412 w 1270794"/>
              <a:gd name="connsiteY57" fmla="*/ 736841 h 2884695"/>
              <a:gd name="connsiteX58" fmla="*/ 1049122 w 1270794"/>
              <a:gd name="connsiteY58" fmla="*/ 778404 h 2884695"/>
              <a:gd name="connsiteX59" fmla="*/ 1090685 w 1270794"/>
              <a:gd name="connsiteY59" fmla="*/ 861531 h 2884695"/>
              <a:gd name="connsiteX60" fmla="*/ 1132249 w 1270794"/>
              <a:gd name="connsiteY60" fmla="*/ 944659 h 2884695"/>
              <a:gd name="connsiteX61" fmla="*/ 1146103 w 1270794"/>
              <a:gd name="connsiteY61" fmla="*/ 986222 h 2884695"/>
              <a:gd name="connsiteX62" fmla="*/ 1187667 w 1270794"/>
              <a:gd name="connsiteY62" fmla="*/ 1069350 h 2884695"/>
              <a:gd name="connsiteX63" fmla="*/ 1173812 w 1270794"/>
              <a:gd name="connsiteY63" fmla="*/ 1235604 h 2884695"/>
              <a:gd name="connsiteX64" fmla="*/ 1173812 w 1270794"/>
              <a:gd name="connsiteY64" fmla="*/ 1540404 h 2884695"/>
              <a:gd name="connsiteX65" fmla="*/ 1201522 w 1270794"/>
              <a:gd name="connsiteY65" fmla="*/ 1568113 h 2884695"/>
              <a:gd name="connsiteX66" fmla="*/ 1215376 w 1270794"/>
              <a:gd name="connsiteY66" fmla="*/ 1609677 h 2884695"/>
              <a:gd name="connsiteX67" fmla="*/ 1256940 w 1270794"/>
              <a:gd name="connsiteY67" fmla="*/ 1637386 h 2884695"/>
              <a:gd name="connsiteX68" fmla="*/ 1229231 w 1270794"/>
              <a:gd name="connsiteY68" fmla="*/ 1775931 h 2884695"/>
              <a:gd name="connsiteX69" fmla="*/ 1243085 w 1270794"/>
              <a:gd name="connsiteY69" fmla="*/ 2080731 h 2884695"/>
              <a:gd name="connsiteX70" fmla="*/ 1256940 w 1270794"/>
              <a:gd name="connsiteY70" fmla="*/ 2122295 h 2884695"/>
              <a:gd name="connsiteX71" fmla="*/ 1270794 w 1270794"/>
              <a:gd name="connsiteY71" fmla="*/ 2177713 h 2884695"/>
              <a:gd name="connsiteX72" fmla="*/ 1256940 w 1270794"/>
              <a:gd name="connsiteY72" fmla="*/ 2413241 h 2884695"/>
              <a:gd name="connsiteX73" fmla="*/ 1229231 w 1270794"/>
              <a:gd name="connsiteY73" fmla="*/ 2385531 h 2884695"/>
              <a:gd name="connsiteX74" fmla="*/ 1215376 w 1270794"/>
              <a:gd name="connsiteY74" fmla="*/ 2330113 h 2884695"/>
              <a:gd name="connsiteX75" fmla="*/ 1173812 w 1270794"/>
              <a:gd name="connsiteY75" fmla="*/ 2316259 h 2884695"/>
              <a:gd name="connsiteX76" fmla="*/ 1090685 w 1270794"/>
              <a:gd name="connsiteY76" fmla="*/ 2302404 h 2884695"/>
              <a:gd name="connsiteX77" fmla="*/ 1076831 w 1270794"/>
              <a:gd name="connsiteY77" fmla="*/ 2246986 h 2884695"/>
              <a:gd name="connsiteX78" fmla="*/ 882867 w 1270794"/>
              <a:gd name="connsiteY78" fmla="*/ 2302404 h 2884695"/>
              <a:gd name="connsiteX79" fmla="*/ 882867 w 1270794"/>
              <a:gd name="connsiteY79" fmla="*/ 2773459 h 2884695"/>
              <a:gd name="connsiteX80" fmla="*/ 952140 w 1270794"/>
              <a:gd name="connsiteY80" fmla="*/ 2884295 h 288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270794" h="2884695">
                <a:moveTo>
                  <a:pt x="952140" y="2884295"/>
                </a:moveTo>
                <a:cubicBezTo>
                  <a:pt x="952140" y="2877368"/>
                  <a:pt x="912280" y="2810328"/>
                  <a:pt x="882867" y="2731895"/>
                </a:cubicBezTo>
                <a:cubicBezTo>
                  <a:pt x="877739" y="2718221"/>
                  <a:pt x="877113" y="2702482"/>
                  <a:pt x="869012" y="2690331"/>
                </a:cubicBezTo>
                <a:cubicBezTo>
                  <a:pt x="858144" y="2674029"/>
                  <a:pt x="842915" y="2660797"/>
                  <a:pt x="827449" y="2648768"/>
                </a:cubicBezTo>
                <a:cubicBezTo>
                  <a:pt x="801162" y="2628323"/>
                  <a:pt x="744322" y="2593350"/>
                  <a:pt x="744322" y="2593350"/>
                </a:cubicBezTo>
                <a:cubicBezTo>
                  <a:pt x="709165" y="2487883"/>
                  <a:pt x="722340" y="2538863"/>
                  <a:pt x="702758" y="2440950"/>
                </a:cubicBezTo>
                <a:cubicBezTo>
                  <a:pt x="698140" y="2390150"/>
                  <a:pt x="703296" y="2337487"/>
                  <a:pt x="688903" y="2288550"/>
                </a:cubicBezTo>
                <a:cubicBezTo>
                  <a:pt x="679506" y="2256601"/>
                  <a:pt x="633485" y="2205422"/>
                  <a:pt x="633485" y="2205422"/>
                </a:cubicBezTo>
                <a:cubicBezTo>
                  <a:pt x="628867" y="2191568"/>
                  <a:pt x="621084" y="2178390"/>
                  <a:pt x="619631" y="2163859"/>
                </a:cubicBezTo>
                <a:cubicBezTo>
                  <a:pt x="611806" y="2085604"/>
                  <a:pt x="613232" y="2006622"/>
                  <a:pt x="605776" y="1928331"/>
                </a:cubicBezTo>
                <a:cubicBezTo>
                  <a:pt x="603971" y="1909376"/>
                  <a:pt x="599423" y="1890415"/>
                  <a:pt x="591922" y="1872913"/>
                </a:cubicBezTo>
                <a:cubicBezTo>
                  <a:pt x="585363" y="1857608"/>
                  <a:pt x="573449" y="1845204"/>
                  <a:pt x="564212" y="1831350"/>
                </a:cubicBezTo>
                <a:cubicBezTo>
                  <a:pt x="559594" y="1817495"/>
                  <a:pt x="556889" y="1802848"/>
                  <a:pt x="550358" y="1789786"/>
                </a:cubicBezTo>
                <a:cubicBezTo>
                  <a:pt x="542912" y="1774893"/>
                  <a:pt x="529208" y="1763527"/>
                  <a:pt x="522649" y="1748222"/>
                </a:cubicBezTo>
                <a:cubicBezTo>
                  <a:pt x="515148" y="1730720"/>
                  <a:pt x="514266" y="1711042"/>
                  <a:pt x="508794" y="1692804"/>
                </a:cubicBezTo>
                <a:cubicBezTo>
                  <a:pt x="500401" y="1664828"/>
                  <a:pt x="490321" y="1637386"/>
                  <a:pt x="481085" y="1609677"/>
                </a:cubicBezTo>
                <a:cubicBezTo>
                  <a:pt x="476467" y="1595822"/>
                  <a:pt x="470773" y="1582281"/>
                  <a:pt x="467231" y="1568113"/>
                </a:cubicBezTo>
                <a:cubicBezTo>
                  <a:pt x="423918" y="1394868"/>
                  <a:pt x="479274" y="1610262"/>
                  <a:pt x="439522" y="1471131"/>
                </a:cubicBezTo>
                <a:cubicBezTo>
                  <a:pt x="433603" y="1450414"/>
                  <a:pt x="422886" y="1396297"/>
                  <a:pt x="411812" y="1374150"/>
                </a:cubicBezTo>
                <a:cubicBezTo>
                  <a:pt x="404365" y="1359257"/>
                  <a:pt x="393339" y="1346441"/>
                  <a:pt x="384103" y="1332586"/>
                </a:cubicBezTo>
                <a:cubicBezTo>
                  <a:pt x="374867" y="1304877"/>
                  <a:pt x="372595" y="1273761"/>
                  <a:pt x="356394" y="1249459"/>
                </a:cubicBezTo>
                <a:cubicBezTo>
                  <a:pt x="336531" y="1219664"/>
                  <a:pt x="310034" y="1178253"/>
                  <a:pt x="287122" y="1152477"/>
                </a:cubicBezTo>
                <a:cubicBezTo>
                  <a:pt x="265427" y="1128070"/>
                  <a:pt x="240940" y="1106295"/>
                  <a:pt x="217849" y="1083204"/>
                </a:cubicBezTo>
                <a:lnTo>
                  <a:pt x="176285" y="1041641"/>
                </a:lnTo>
                <a:cubicBezTo>
                  <a:pt x="171667" y="1027786"/>
                  <a:pt x="170532" y="1012228"/>
                  <a:pt x="162431" y="1000077"/>
                </a:cubicBezTo>
                <a:cubicBezTo>
                  <a:pt x="151563" y="983774"/>
                  <a:pt x="133410" y="973565"/>
                  <a:pt x="120867" y="958513"/>
                </a:cubicBezTo>
                <a:cubicBezTo>
                  <a:pt x="110207" y="945721"/>
                  <a:pt x="102394" y="930804"/>
                  <a:pt x="93158" y="916950"/>
                </a:cubicBezTo>
                <a:cubicBezTo>
                  <a:pt x="97776" y="889241"/>
                  <a:pt x="95603" y="859492"/>
                  <a:pt x="107012" y="833822"/>
                </a:cubicBezTo>
                <a:cubicBezTo>
                  <a:pt x="148806" y="739786"/>
                  <a:pt x="227723" y="858314"/>
                  <a:pt x="134722" y="653713"/>
                </a:cubicBezTo>
                <a:cubicBezTo>
                  <a:pt x="126843" y="636378"/>
                  <a:pt x="97612" y="645090"/>
                  <a:pt x="79303" y="639859"/>
                </a:cubicBezTo>
                <a:cubicBezTo>
                  <a:pt x="65261" y="635847"/>
                  <a:pt x="51594" y="630622"/>
                  <a:pt x="37740" y="626004"/>
                </a:cubicBezTo>
                <a:cubicBezTo>
                  <a:pt x="7070" y="579999"/>
                  <a:pt x="-22041" y="556349"/>
                  <a:pt x="23885" y="487459"/>
                </a:cubicBezTo>
                <a:cubicBezTo>
                  <a:pt x="31986" y="475308"/>
                  <a:pt x="51594" y="496695"/>
                  <a:pt x="65449" y="501313"/>
                </a:cubicBezTo>
                <a:cubicBezTo>
                  <a:pt x="79303" y="510549"/>
                  <a:pt x="98187" y="514902"/>
                  <a:pt x="107012" y="529022"/>
                </a:cubicBezTo>
                <a:cubicBezTo>
                  <a:pt x="107016" y="529028"/>
                  <a:pt x="141647" y="632927"/>
                  <a:pt x="148576" y="653713"/>
                </a:cubicBezTo>
                <a:cubicBezTo>
                  <a:pt x="160891" y="690657"/>
                  <a:pt x="162484" y="716086"/>
                  <a:pt x="203994" y="736841"/>
                </a:cubicBezTo>
                <a:cubicBezTo>
                  <a:pt x="225056" y="747372"/>
                  <a:pt x="250176" y="746077"/>
                  <a:pt x="273267" y="750695"/>
                </a:cubicBezTo>
                <a:cubicBezTo>
                  <a:pt x="296358" y="746077"/>
                  <a:pt x="320896" y="746117"/>
                  <a:pt x="342540" y="736841"/>
                </a:cubicBezTo>
                <a:cubicBezTo>
                  <a:pt x="376981" y="722081"/>
                  <a:pt x="370137" y="695500"/>
                  <a:pt x="384103" y="667568"/>
                </a:cubicBezTo>
                <a:cubicBezTo>
                  <a:pt x="391550" y="652675"/>
                  <a:pt x="405049" y="641220"/>
                  <a:pt x="411812" y="626004"/>
                </a:cubicBezTo>
                <a:cubicBezTo>
                  <a:pt x="423675" y="599313"/>
                  <a:pt x="418869" y="563530"/>
                  <a:pt x="439522" y="542877"/>
                </a:cubicBezTo>
                <a:cubicBezTo>
                  <a:pt x="492859" y="489539"/>
                  <a:pt x="470217" y="517615"/>
                  <a:pt x="508794" y="459750"/>
                </a:cubicBezTo>
                <a:cubicBezTo>
                  <a:pt x="543983" y="283810"/>
                  <a:pt x="491444" y="479894"/>
                  <a:pt x="564212" y="348913"/>
                </a:cubicBezTo>
                <a:cubicBezTo>
                  <a:pt x="578397" y="323381"/>
                  <a:pt x="591922" y="265786"/>
                  <a:pt x="591922" y="265786"/>
                </a:cubicBezTo>
                <a:cubicBezTo>
                  <a:pt x="587304" y="238077"/>
                  <a:pt x="584880" y="209911"/>
                  <a:pt x="578067" y="182659"/>
                </a:cubicBezTo>
                <a:cubicBezTo>
                  <a:pt x="570983" y="154323"/>
                  <a:pt x="550358" y="99531"/>
                  <a:pt x="550358" y="99531"/>
                </a:cubicBezTo>
                <a:cubicBezTo>
                  <a:pt x="554976" y="67204"/>
                  <a:pt x="547411" y="30551"/>
                  <a:pt x="564212" y="2550"/>
                </a:cubicBezTo>
                <a:cubicBezTo>
                  <a:pt x="570933" y="-8651"/>
                  <a:pt x="583762" y="20059"/>
                  <a:pt x="591922" y="30259"/>
                </a:cubicBezTo>
                <a:cubicBezTo>
                  <a:pt x="602324" y="43261"/>
                  <a:pt x="605511" y="62997"/>
                  <a:pt x="619631" y="71822"/>
                </a:cubicBezTo>
                <a:cubicBezTo>
                  <a:pt x="644399" y="87302"/>
                  <a:pt x="702758" y="99531"/>
                  <a:pt x="702758" y="99531"/>
                </a:cubicBezTo>
                <a:cubicBezTo>
                  <a:pt x="744322" y="94913"/>
                  <a:pt x="786199" y="92552"/>
                  <a:pt x="827449" y="85677"/>
                </a:cubicBezTo>
                <a:cubicBezTo>
                  <a:pt x="841854" y="83276"/>
                  <a:pt x="858686" y="61496"/>
                  <a:pt x="869012" y="71822"/>
                </a:cubicBezTo>
                <a:cubicBezTo>
                  <a:pt x="879339" y="82149"/>
                  <a:pt x="859776" y="99531"/>
                  <a:pt x="855158" y="113386"/>
                </a:cubicBezTo>
                <a:cubicBezTo>
                  <a:pt x="859776" y="154950"/>
                  <a:pt x="862137" y="196827"/>
                  <a:pt x="869012" y="238077"/>
                </a:cubicBezTo>
                <a:cubicBezTo>
                  <a:pt x="877718" y="290312"/>
                  <a:pt x="886640" y="273334"/>
                  <a:pt x="910576" y="321204"/>
                </a:cubicBezTo>
                <a:cubicBezTo>
                  <a:pt x="950677" y="401406"/>
                  <a:pt x="887204" y="325541"/>
                  <a:pt x="965994" y="404331"/>
                </a:cubicBezTo>
                <a:cubicBezTo>
                  <a:pt x="999414" y="504587"/>
                  <a:pt x="971102" y="408739"/>
                  <a:pt x="993703" y="612150"/>
                </a:cubicBezTo>
                <a:cubicBezTo>
                  <a:pt x="996743" y="639508"/>
                  <a:pt x="1005546" y="705109"/>
                  <a:pt x="1021412" y="736841"/>
                </a:cubicBezTo>
                <a:cubicBezTo>
                  <a:pt x="1028859" y="751734"/>
                  <a:pt x="1039885" y="764550"/>
                  <a:pt x="1049122" y="778404"/>
                </a:cubicBezTo>
                <a:cubicBezTo>
                  <a:pt x="1083942" y="882870"/>
                  <a:pt x="1036973" y="754109"/>
                  <a:pt x="1090685" y="861531"/>
                </a:cubicBezTo>
                <a:cubicBezTo>
                  <a:pt x="1148048" y="976256"/>
                  <a:pt x="1052836" y="825538"/>
                  <a:pt x="1132249" y="944659"/>
                </a:cubicBezTo>
                <a:cubicBezTo>
                  <a:pt x="1136867" y="958513"/>
                  <a:pt x="1139572" y="973160"/>
                  <a:pt x="1146103" y="986222"/>
                </a:cubicBezTo>
                <a:cubicBezTo>
                  <a:pt x="1199820" y="1093657"/>
                  <a:pt x="1152841" y="964874"/>
                  <a:pt x="1187667" y="1069350"/>
                </a:cubicBezTo>
                <a:cubicBezTo>
                  <a:pt x="1183049" y="1124768"/>
                  <a:pt x="1179345" y="1180270"/>
                  <a:pt x="1173812" y="1235604"/>
                </a:cubicBezTo>
                <a:cubicBezTo>
                  <a:pt x="1160133" y="1372391"/>
                  <a:pt x="1143004" y="1376098"/>
                  <a:pt x="1173812" y="1540404"/>
                </a:cubicBezTo>
                <a:cubicBezTo>
                  <a:pt x="1176219" y="1553243"/>
                  <a:pt x="1192285" y="1558877"/>
                  <a:pt x="1201522" y="1568113"/>
                </a:cubicBezTo>
                <a:cubicBezTo>
                  <a:pt x="1206140" y="1581968"/>
                  <a:pt x="1206253" y="1598273"/>
                  <a:pt x="1215376" y="1609677"/>
                </a:cubicBezTo>
                <a:cubicBezTo>
                  <a:pt x="1225778" y="1622679"/>
                  <a:pt x="1255557" y="1620792"/>
                  <a:pt x="1256940" y="1637386"/>
                </a:cubicBezTo>
                <a:cubicBezTo>
                  <a:pt x="1260851" y="1684320"/>
                  <a:pt x="1229231" y="1775931"/>
                  <a:pt x="1229231" y="1775931"/>
                </a:cubicBezTo>
                <a:cubicBezTo>
                  <a:pt x="1233849" y="1877531"/>
                  <a:pt x="1234975" y="1979350"/>
                  <a:pt x="1243085" y="2080731"/>
                </a:cubicBezTo>
                <a:cubicBezTo>
                  <a:pt x="1244250" y="2095289"/>
                  <a:pt x="1252928" y="2108253"/>
                  <a:pt x="1256940" y="2122295"/>
                </a:cubicBezTo>
                <a:cubicBezTo>
                  <a:pt x="1262171" y="2140604"/>
                  <a:pt x="1266176" y="2159240"/>
                  <a:pt x="1270794" y="2177713"/>
                </a:cubicBezTo>
                <a:cubicBezTo>
                  <a:pt x="1266176" y="2256222"/>
                  <a:pt x="1272363" y="2336123"/>
                  <a:pt x="1256940" y="2413241"/>
                </a:cubicBezTo>
                <a:cubicBezTo>
                  <a:pt x="1254378" y="2426050"/>
                  <a:pt x="1235073" y="2397214"/>
                  <a:pt x="1229231" y="2385531"/>
                </a:cubicBezTo>
                <a:cubicBezTo>
                  <a:pt x="1220716" y="2368500"/>
                  <a:pt x="1227271" y="2344982"/>
                  <a:pt x="1215376" y="2330113"/>
                </a:cubicBezTo>
                <a:cubicBezTo>
                  <a:pt x="1206253" y="2318709"/>
                  <a:pt x="1188068" y="2319427"/>
                  <a:pt x="1173812" y="2316259"/>
                </a:cubicBezTo>
                <a:cubicBezTo>
                  <a:pt x="1146390" y="2310165"/>
                  <a:pt x="1118394" y="2307022"/>
                  <a:pt x="1090685" y="2302404"/>
                </a:cubicBezTo>
                <a:cubicBezTo>
                  <a:pt x="1086067" y="2283931"/>
                  <a:pt x="1095304" y="2251604"/>
                  <a:pt x="1076831" y="2246986"/>
                </a:cubicBezTo>
                <a:cubicBezTo>
                  <a:pt x="951805" y="2215730"/>
                  <a:pt x="942491" y="2242781"/>
                  <a:pt x="882867" y="2302404"/>
                </a:cubicBezTo>
                <a:cubicBezTo>
                  <a:pt x="827030" y="2469912"/>
                  <a:pt x="836033" y="2426892"/>
                  <a:pt x="882867" y="2773459"/>
                </a:cubicBezTo>
                <a:cubicBezTo>
                  <a:pt x="887327" y="2806461"/>
                  <a:pt x="952140" y="2891222"/>
                  <a:pt x="952140" y="2884295"/>
                </a:cubicBezTo>
                <a:close/>
              </a:path>
            </a:pathLst>
          </a:custGeom>
          <a:solidFill>
            <a:schemeClr val="accent1">
              <a:alpha val="69000"/>
            </a:schemeClr>
          </a:solidFill>
          <a:ln w="412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reeform 13"/>
          <p:cNvSpPr/>
          <p:nvPr/>
        </p:nvSpPr>
        <p:spPr>
          <a:xfrm rot="426882">
            <a:off x="2448669" y="3346833"/>
            <a:ext cx="1161549" cy="1018110"/>
          </a:xfrm>
          <a:custGeom>
            <a:avLst/>
            <a:gdLst>
              <a:gd name="connsiteX0" fmla="*/ 111010 w 1748299"/>
              <a:gd name="connsiteY0" fmla="*/ 0 h 1538681"/>
              <a:gd name="connsiteX1" fmla="*/ 166428 w 1748299"/>
              <a:gd name="connsiteY1" fmla="*/ 69273 h 1538681"/>
              <a:gd name="connsiteX2" fmla="*/ 249556 w 1748299"/>
              <a:gd name="connsiteY2" fmla="*/ 96982 h 1538681"/>
              <a:gd name="connsiteX3" fmla="*/ 291119 w 1748299"/>
              <a:gd name="connsiteY3" fmla="*/ 138546 h 1538681"/>
              <a:gd name="connsiteX4" fmla="*/ 318828 w 1748299"/>
              <a:gd name="connsiteY4" fmla="*/ 180109 h 1538681"/>
              <a:gd name="connsiteX5" fmla="*/ 485083 w 1748299"/>
              <a:gd name="connsiteY5" fmla="*/ 235528 h 1538681"/>
              <a:gd name="connsiteX6" fmla="*/ 609774 w 1748299"/>
              <a:gd name="connsiteY6" fmla="*/ 277091 h 1538681"/>
              <a:gd name="connsiteX7" fmla="*/ 651337 w 1748299"/>
              <a:gd name="connsiteY7" fmla="*/ 290946 h 1538681"/>
              <a:gd name="connsiteX8" fmla="*/ 734465 w 1748299"/>
              <a:gd name="connsiteY8" fmla="*/ 304800 h 1538681"/>
              <a:gd name="connsiteX9" fmla="*/ 817592 w 1748299"/>
              <a:gd name="connsiteY9" fmla="*/ 332509 h 1538681"/>
              <a:gd name="connsiteX10" fmla="*/ 859156 w 1748299"/>
              <a:gd name="connsiteY10" fmla="*/ 346364 h 1538681"/>
              <a:gd name="connsiteX11" fmla="*/ 914574 w 1748299"/>
              <a:gd name="connsiteY11" fmla="*/ 374073 h 1538681"/>
              <a:gd name="connsiteX12" fmla="*/ 1025410 w 1748299"/>
              <a:gd name="connsiteY12" fmla="*/ 387928 h 1538681"/>
              <a:gd name="connsiteX13" fmla="*/ 1066974 w 1748299"/>
              <a:gd name="connsiteY13" fmla="*/ 415637 h 1538681"/>
              <a:gd name="connsiteX14" fmla="*/ 1150101 w 1748299"/>
              <a:gd name="connsiteY14" fmla="*/ 443346 h 1538681"/>
              <a:gd name="connsiteX15" fmla="*/ 1247083 w 1748299"/>
              <a:gd name="connsiteY15" fmla="*/ 512618 h 1538681"/>
              <a:gd name="connsiteX16" fmla="*/ 1274792 w 1748299"/>
              <a:gd name="connsiteY16" fmla="*/ 540328 h 1538681"/>
              <a:gd name="connsiteX17" fmla="*/ 1357919 w 1748299"/>
              <a:gd name="connsiteY17" fmla="*/ 595746 h 1538681"/>
              <a:gd name="connsiteX18" fmla="*/ 1399483 w 1748299"/>
              <a:gd name="connsiteY18" fmla="*/ 637309 h 1538681"/>
              <a:gd name="connsiteX19" fmla="*/ 1482610 w 1748299"/>
              <a:gd name="connsiteY19" fmla="*/ 665018 h 1538681"/>
              <a:gd name="connsiteX20" fmla="*/ 1510319 w 1748299"/>
              <a:gd name="connsiteY20" fmla="*/ 692728 h 1538681"/>
              <a:gd name="connsiteX21" fmla="*/ 1524174 w 1748299"/>
              <a:gd name="connsiteY21" fmla="*/ 734291 h 1538681"/>
              <a:gd name="connsiteX22" fmla="*/ 1551883 w 1748299"/>
              <a:gd name="connsiteY22" fmla="*/ 775855 h 1538681"/>
              <a:gd name="connsiteX23" fmla="*/ 1579592 w 1748299"/>
              <a:gd name="connsiteY23" fmla="*/ 858982 h 1538681"/>
              <a:gd name="connsiteX24" fmla="*/ 1607301 w 1748299"/>
              <a:gd name="connsiteY24" fmla="*/ 900546 h 1538681"/>
              <a:gd name="connsiteX25" fmla="*/ 1635010 w 1748299"/>
              <a:gd name="connsiteY25" fmla="*/ 983673 h 1538681"/>
              <a:gd name="connsiteX26" fmla="*/ 1662719 w 1748299"/>
              <a:gd name="connsiteY26" fmla="*/ 1066800 h 1538681"/>
              <a:gd name="connsiteX27" fmla="*/ 1676574 w 1748299"/>
              <a:gd name="connsiteY27" fmla="*/ 1108364 h 1538681"/>
              <a:gd name="connsiteX28" fmla="*/ 1718137 w 1748299"/>
              <a:gd name="connsiteY28" fmla="*/ 1149928 h 1538681"/>
              <a:gd name="connsiteX29" fmla="*/ 1704283 w 1748299"/>
              <a:gd name="connsiteY29" fmla="*/ 1260764 h 1538681"/>
              <a:gd name="connsiteX30" fmla="*/ 1690428 w 1748299"/>
              <a:gd name="connsiteY30" fmla="*/ 1357746 h 1538681"/>
              <a:gd name="connsiteX31" fmla="*/ 1607301 w 1748299"/>
              <a:gd name="connsiteY31" fmla="*/ 1399309 h 1538681"/>
              <a:gd name="connsiteX32" fmla="*/ 1565737 w 1748299"/>
              <a:gd name="connsiteY32" fmla="*/ 1427018 h 1538681"/>
              <a:gd name="connsiteX33" fmla="*/ 1468756 w 1748299"/>
              <a:gd name="connsiteY33" fmla="*/ 1537855 h 1538681"/>
              <a:gd name="connsiteX34" fmla="*/ 1219374 w 1748299"/>
              <a:gd name="connsiteY34" fmla="*/ 1524000 h 1538681"/>
              <a:gd name="connsiteX35" fmla="*/ 1163956 w 1748299"/>
              <a:gd name="connsiteY35" fmla="*/ 1440873 h 1538681"/>
              <a:gd name="connsiteX36" fmla="*/ 1080828 w 1748299"/>
              <a:gd name="connsiteY36" fmla="*/ 1330037 h 1538681"/>
              <a:gd name="connsiteX37" fmla="*/ 1053119 w 1748299"/>
              <a:gd name="connsiteY37" fmla="*/ 1288473 h 1538681"/>
              <a:gd name="connsiteX38" fmla="*/ 1011556 w 1748299"/>
              <a:gd name="connsiteY38" fmla="*/ 1260764 h 1538681"/>
              <a:gd name="connsiteX39" fmla="*/ 983846 w 1748299"/>
              <a:gd name="connsiteY39" fmla="*/ 1205346 h 1538681"/>
              <a:gd name="connsiteX40" fmla="*/ 956137 w 1748299"/>
              <a:gd name="connsiteY40" fmla="*/ 1163782 h 1538681"/>
              <a:gd name="connsiteX41" fmla="*/ 928428 w 1748299"/>
              <a:gd name="connsiteY41" fmla="*/ 969818 h 1538681"/>
              <a:gd name="connsiteX42" fmla="*/ 900719 w 1748299"/>
              <a:gd name="connsiteY42" fmla="*/ 928255 h 1538681"/>
              <a:gd name="connsiteX43" fmla="*/ 817592 w 1748299"/>
              <a:gd name="connsiteY43" fmla="*/ 900546 h 1538681"/>
              <a:gd name="connsiteX44" fmla="*/ 734465 w 1748299"/>
              <a:gd name="connsiteY44" fmla="*/ 845128 h 1538681"/>
              <a:gd name="connsiteX45" fmla="*/ 665192 w 1748299"/>
              <a:gd name="connsiteY45" fmla="*/ 789709 h 1538681"/>
              <a:gd name="connsiteX46" fmla="*/ 623628 w 1748299"/>
              <a:gd name="connsiteY46" fmla="*/ 775855 h 1538681"/>
              <a:gd name="connsiteX47" fmla="*/ 540501 w 1748299"/>
              <a:gd name="connsiteY47" fmla="*/ 706582 h 1538681"/>
              <a:gd name="connsiteX48" fmla="*/ 498937 w 1748299"/>
              <a:gd name="connsiteY48" fmla="*/ 692728 h 1538681"/>
              <a:gd name="connsiteX49" fmla="*/ 457374 w 1748299"/>
              <a:gd name="connsiteY49" fmla="*/ 665018 h 1538681"/>
              <a:gd name="connsiteX50" fmla="*/ 415810 w 1748299"/>
              <a:gd name="connsiteY50" fmla="*/ 651164 h 1538681"/>
              <a:gd name="connsiteX51" fmla="*/ 346537 w 1748299"/>
              <a:gd name="connsiteY51" fmla="*/ 595746 h 1538681"/>
              <a:gd name="connsiteX52" fmla="*/ 291119 w 1748299"/>
              <a:gd name="connsiteY52" fmla="*/ 512618 h 1538681"/>
              <a:gd name="connsiteX53" fmla="*/ 263410 w 1748299"/>
              <a:gd name="connsiteY53" fmla="*/ 471055 h 1538681"/>
              <a:gd name="connsiteX54" fmla="*/ 221846 w 1748299"/>
              <a:gd name="connsiteY54" fmla="*/ 443346 h 1538681"/>
              <a:gd name="connsiteX55" fmla="*/ 152574 w 1748299"/>
              <a:gd name="connsiteY55" fmla="*/ 332509 h 1538681"/>
              <a:gd name="connsiteX56" fmla="*/ 124865 w 1748299"/>
              <a:gd name="connsiteY56" fmla="*/ 290946 h 1538681"/>
              <a:gd name="connsiteX57" fmla="*/ 41737 w 1748299"/>
              <a:gd name="connsiteY57" fmla="*/ 263237 h 1538681"/>
              <a:gd name="connsiteX58" fmla="*/ 27883 w 1748299"/>
              <a:gd name="connsiteY58" fmla="*/ 55418 h 1538681"/>
              <a:gd name="connsiteX59" fmla="*/ 69446 w 1748299"/>
              <a:gd name="connsiteY59" fmla="*/ 27709 h 1538681"/>
              <a:gd name="connsiteX60" fmla="*/ 194137 w 1748299"/>
              <a:gd name="connsiteY60" fmla="*/ 69273 h 1538681"/>
              <a:gd name="connsiteX61" fmla="*/ 318828 w 1748299"/>
              <a:gd name="connsiteY61" fmla="*/ 166255 h 1538681"/>
              <a:gd name="connsiteX62" fmla="*/ 332683 w 1748299"/>
              <a:gd name="connsiteY62" fmla="*/ 166255 h 1538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748299" h="1538681">
                <a:moveTo>
                  <a:pt x="111010" y="0"/>
                </a:moveTo>
                <a:cubicBezTo>
                  <a:pt x="129483" y="23091"/>
                  <a:pt x="142203" y="52315"/>
                  <a:pt x="166428" y="69273"/>
                </a:cubicBezTo>
                <a:cubicBezTo>
                  <a:pt x="190356" y="86023"/>
                  <a:pt x="249556" y="96982"/>
                  <a:pt x="249556" y="96982"/>
                </a:cubicBezTo>
                <a:cubicBezTo>
                  <a:pt x="263410" y="110837"/>
                  <a:pt x="278576" y="123494"/>
                  <a:pt x="291119" y="138546"/>
                </a:cubicBezTo>
                <a:cubicBezTo>
                  <a:pt x="301779" y="151338"/>
                  <a:pt x="307054" y="168335"/>
                  <a:pt x="318828" y="180109"/>
                </a:cubicBezTo>
                <a:cubicBezTo>
                  <a:pt x="361782" y="223063"/>
                  <a:pt x="430009" y="226349"/>
                  <a:pt x="485083" y="235528"/>
                </a:cubicBezTo>
                <a:cubicBezTo>
                  <a:pt x="557396" y="283737"/>
                  <a:pt x="497776" y="252203"/>
                  <a:pt x="609774" y="277091"/>
                </a:cubicBezTo>
                <a:cubicBezTo>
                  <a:pt x="624030" y="280259"/>
                  <a:pt x="637081" y="287778"/>
                  <a:pt x="651337" y="290946"/>
                </a:cubicBezTo>
                <a:cubicBezTo>
                  <a:pt x="678760" y="297040"/>
                  <a:pt x="706756" y="300182"/>
                  <a:pt x="734465" y="304800"/>
                </a:cubicBezTo>
                <a:lnTo>
                  <a:pt x="817592" y="332509"/>
                </a:lnTo>
                <a:cubicBezTo>
                  <a:pt x="831447" y="337127"/>
                  <a:pt x="846094" y="339833"/>
                  <a:pt x="859156" y="346364"/>
                </a:cubicBezTo>
                <a:cubicBezTo>
                  <a:pt x="877629" y="355600"/>
                  <a:pt x="894538" y="369064"/>
                  <a:pt x="914574" y="374073"/>
                </a:cubicBezTo>
                <a:cubicBezTo>
                  <a:pt x="950695" y="383103"/>
                  <a:pt x="988465" y="383310"/>
                  <a:pt x="1025410" y="387928"/>
                </a:cubicBezTo>
                <a:cubicBezTo>
                  <a:pt x="1039265" y="397164"/>
                  <a:pt x="1051758" y="408874"/>
                  <a:pt x="1066974" y="415637"/>
                </a:cubicBezTo>
                <a:cubicBezTo>
                  <a:pt x="1093664" y="427499"/>
                  <a:pt x="1150101" y="443346"/>
                  <a:pt x="1150101" y="443346"/>
                </a:cubicBezTo>
                <a:cubicBezTo>
                  <a:pt x="1240875" y="534118"/>
                  <a:pt x="1137662" y="439670"/>
                  <a:pt x="1247083" y="512618"/>
                </a:cubicBezTo>
                <a:cubicBezTo>
                  <a:pt x="1257951" y="519864"/>
                  <a:pt x="1264342" y="532491"/>
                  <a:pt x="1274792" y="540328"/>
                </a:cubicBezTo>
                <a:cubicBezTo>
                  <a:pt x="1301434" y="560309"/>
                  <a:pt x="1334371" y="572198"/>
                  <a:pt x="1357919" y="595746"/>
                </a:cubicBezTo>
                <a:cubicBezTo>
                  <a:pt x="1371774" y="609600"/>
                  <a:pt x="1382355" y="627794"/>
                  <a:pt x="1399483" y="637309"/>
                </a:cubicBezTo>
                <a:cubicBezTo>
                  <a:pt x="1425015" y="651493"/>
                  <a:pt x="1482610" y="665018"/>
                  <a:pt x="1482610" y="665018"/>
                </a:cubicBezTo>
                <a:cubicBezTo>
                  <a:pt x="1491846" y="674255"/>
                  <a:pt x="1503598" y="681527"/>
                  <a:pt x="1510319" y="692728"/>
                </a:cubicBezTo>
                <a:cubicBezTo>
                  <a:pt x="1517833" y="705251"/>
                  <a:pt x="1517643" y="721229"/>
                  <a:pt x="1524174" y="734291"/>
                </a:cubicBezTo>
                <a:cubicBezTo>
                  <a:pt x="1531621" y="749184"/>
                  <a:pt x="1542647" y="762000"/>
                  <a:pt x="1551883" y="775855"/>
                </a:cubicBezTo>
                <a:cubicBezTo>
                  <a:pt x="1561119" y="803564"/>
                  <a:pt x="1563391" y="834680"/>
                  <a:pt x="1579592" y="858982"/>
                </a:cubicBezTo>
                <a:cubicBezTo>
                  <a:pt x="1588828" y="872837"/>
                  <a:pt x="1600538" y="885330"/>
                  <a:pt x="1607301" y="900546"/>
                </a:cubicBezTo>
                <a:cubicBezTo>
                  <a:pt x="1619163" y="927236"/>
                  <a:pt x="1625774" y="955964"/>
                  <a:pt x="1635010" y="983673"/>
                </a:cubicBezTo>
                <a:lnTo>
                  <a:pt x="1662719" y="1066800"/>
                </a:lnTo>
                <a:cubicBezTo>
                  <a:pt x="1667337" y="1080655"/>
                  <a:pt x="1666247" y="1098037"/>
                  <a:pt x="1676574" y="1108364"/>
                </a:cubicBezTo>
                <a:lnTo>
                  <a:pt x="1718137" y="1149928"/>
                </a:lnTo>
                <a:cubicBezTo>
                  <a:pt x="1751111" y="1248851"/>
                  <a:pt x="1770148" y="1216853"/>
                  <a:pt x="1704283" y="1260764"/>
                </a:cubicBezTo>
                <a:cubicBezTo>
                  <a:pt x="1699665" y="1293091"/>
                  <a:pt x="1703691" y="1327905"/>
                  <a:pt x="1690428" y="1357746"/>
                </a:cubicBezTo>
                <a:cubicBezTo>
                  <a:pt x="1681086" y="1378766"/>
                  <a:pt x="1625744" y="1393162"/>
                  <a:pt x="1607301" y="1399309"/>
                </a:cubicBezTo>
                <a:cubicBezTo>
                  <a:pt x="1593446" y="1408545"/>
                  <a:pt x="1576702" y="1414487"/>
                  <a:pt x="1565737" y="1427018"/>
                </a:cubicBezTo>
                <a:cubicBezTo>
                  <a:pt x="1452590" y="1556329"/>
                  <a:pt x="1562274" y="1475509"/>
                  <a:pt x="1468756" y="1537855"/>
                </a:cubicBezTo>
                <a:cubicBezTo>
                  <a:pt x="1385629" y="1533237"/>
                  <a:pt x="1298710" y="1549243"/>
                  <a:pt x="1219374" y="1524000"/>
                </a:cubicBezTo>
                <a:cubicBezTo>
                  <a:pt x="1187640" y="1513903"/>
                  <a:pt x="1187505" y="1464421"/>
                  <a:pt x="1163956" y="1440873"/>
                </a:cubicBezTo>
                <a:cubicBezTo>
                  <a:pt x="1112698" y="1389617"/>
                  <a:pt x="1143491" y="1424032"/>
                  <a:pt x="1080828" y="1330037"/>
                </a:cubicBezTo>
                <a:cubicBezTo>
                  <a:pt x="1071592" y="1316182"/>
                  <a:pt x="1066974" y="1297709"/>
                  <a:pt x="1053119" y="1288473"/>
                </a:cubicBezTo>
                <a:lnTo>
                  <a:pt x="1011556" y="1260764"/>
                </a:lnTo>
                <a:cubicBezTo>
                  <a:pt x="1002319" y="1242291"/>
                  <a:pt x="994093" y="1223278"/>
                  <a:pt x="983846" y="1205346"/>
                </a:cubicBezTo>
                <a:cubicBezTo>
                  <a:pt x="975585" y="1190889"/>
                  <a:pt x="959626" y="1180064"/>
                  <a:pt x="956137" y="1163782"/>
                </a:cubicBezTo>
                <a:cubicBezTo>
                  <a:pt x="944189" y="1108025"/>
                  <a:pt x="957490" y="1027941"/>
                  <a:pt x="928428" y="969818"/>
                </a:cubicBezTo>
                <a:cubicBezTo>
                  <a:pt x="920981" y="954925"/>
                  <a:pt x="914839" y="937080"/>
                  <a:pt x="900719" y="928255"/>
                </a:cubicBezTo>
                <a:cubicBezTo>
                  <a:pt x="875951" y="912775"/>
                  <a:pt x="817592" y="900546"/>
                  <a:pt x="817592" y="900546"/>
                </a:cubicBezTo>
                <a:cubicBezTo>
                  <a:pt x="789883" y="882073"/>
                  <a:pt x="758013" y="868677"/>
                  <a:pt x="734465" y="845128"/>
                </a:cubicBezTo>
                <a:cubicBezTo>
                  <a:pt x="708692" y="819354"/>
                  <a:pt x="700148" y="807187"/>
                  <a:pt x="665192" y="789709"/>
                </a:cubicBezTo>
                <a:cubicBezTo>
                  <a:pt x="652130" y="783178"/>
                  <a:pt x="637483" y="780473"/>
                  <a:pt x="623628" y="775855"/>
                </a:cubicBezTo>
                <a:cubicBezTo>
                  <a:pt x="592987" y="745213"/>
                  <a:pt x="579080" y="725871"/>
                  <a:pt x="540501" y="706582"/>
                </a:cubicBezTo>
                <a:cubicBezTo>
                  <a:pt x="527439" y="700051"/>
                  <a:pt x="512792" y="697346"/>
                  <a:pt x="498937" y="692728"/>
                </a:cubicBezTo>
                <a:cubicBezTo>
                  <a:pt x="485083" y="683491"/>
                  <a:pt x="472267" y="672465"/>
                  <a:pt x="457374" y="665018"/>
                </a:cubicBezTo>
                <a:cubicBezTo>
                  <a:pt x="444312" y="658487"/>
                  <a:pt x="427214" y="660287"/>
                  <a:pt x="415810" y="651164"/>
                </a:cubicBezTo>
                <a:cubicBezTo>
                  <a:pt x="326285" y="579544"/>
                  <a:pt x="451009" y="630568"/>
                  <a:pt x="346537" y="595746"/>
                </a:cubicBezTo>
                <a:lnTo>
                  <a:pt x="291119" y="512618"/>
                </a:lnTo>
                <a:cubicBezTo>
                  <a:pt x="281883" y="498764"/>
                  <a:pt x="277264" y="480291"/>
                  <a:pt x="263410" y="471055"/>
                </a:cubicBezTo>
                <a:lnTo>
                  <a:pt x="221846" y="443346"/>
                </a:lnTo>
                <a:cubicBezTo>
                  <a:pt x="188872" y="344422"/>
                  <a:pt x="218440" y="376420"/>
                  <a:pt x="152574" y="332509"/>
                </a:cubicBezTo>
                <a:cubicBezTo>
                  <a:pt x="143338" y="318655"/>
                  <a:pt x="138985" y="299771"/>
                  <a:pt x="124865" y="290946"/>
                </a:cubicBezTo>
                <a:cubicBezTo>
                  <a:pt x="100096" y="275466"/>
                  <a:pt x="41737" y="263237"/>
                  <a:pt x="41737" y="263237"/>
                </a:cubicBezTo>
                <a:cubicBezTo>
                  <a:pt x="-9063" y="187036"/>
                  <a:pt x="-13258" y="199412"/>
                  <a:pt x="27883" y="55418"/>
                </a:cubicBezTo>
                <a:cubicBezTo>
                  <a:pt x="32457" y="39408"/>
                  <a:pt x="55592" y="36945"/>
                  <a:pt x="69446" y="27709"/>
                </a:cubicBezTo>
                <a:cubicBezTo>
                  <a:pt x="135291" y="38683"/>
                  <a:pt x="149180" y="29311"/>
                  <a:pt x="194137" y="69273"/>
                </a:cubicBezTo>
                <a:cubicBezTo>
                  <a:pt x="276282" y="142291"/>
                  <a:pt x="244304" y="147623"/>
                  <a:pt x="318828" y="166255"/>
                </a:cubicBezTo>
                <a:cubicBezTo>
                  <a:pt x="323308" y="167375"/>
                  <a:pt x="328065" y="166255"/>
                  <a:pt x="332683" y="166255"/>
                </a:cubicBezTo>
              </a:path>
            </a:pathLst>
          </a:custGeom>
          <a:solidFill>
            <a:srgbClr val="C00000">
              <a:alpha val="53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2560520" y="2835380"/>
            <a:ext cx="1312718" cy="808879"/>
          </a:xfrm>
          <a:custGeom>
            <a:avLst/>
            <a:gdLst>
              <a:gd name="connsiteX0" fmla="*/ 55749 w 2078513"/>
              <a:gd name="connsiteY0" fmla="*/ 491119 h 1059156"/>
              <a:gd name="connsiteX1" fmla="*/ 125022 w 2078513"/>
              <a:gd name="connsiteY1" fmla="*/ 477265 h 1059156"/>
              <a:gd name="connsiteX2" fmla="*/ 166586 w 2078513"/>
              <a:gd name="connsiteY2" fmla="*/ 463410 h 1059156"/>
              <a:gd name="connsiteX3" fmla="*/ 249713 w 2078513"/>
              <a:gd name="connsiteY3" fmla="*/ 449556 h 1059156"/>
              <a:gd name="connsiteX4" fmla="*/ 332840 w 2078513"/>
              <a:gd name="connsiteY4" fmla="*/ 421846 h 1059156"/>
              <a:gd name="connsiteX5" fmla="*/ 457531 w 2078513"/>
              <a:gd name="connsiteY5" fmla="*/ 366428 h 1059156"/>
              <a:gd name="connsiteX6" fmla="*/ 499095 w 2078513"/>
              <a:gd name="connsiteY6" fmla="*/ 352574 h 1059156"/>
              <a:gd name="connsiteX7" fmla="*/ 568367 w 2078513"/>
              <a:gd name="connsiteY7" fmla="*/ 338719 h 1059156"/>
              <a:gd name="connsiteX8" fmla="*/ 609931 w 2078513"/>
              <a:gd name="connsiteY8" fmla="*/ 324865 h 1059156"/>
              <a:gd name="connsiteX9" fmla="*/ 748476 w 2078513"/>
              <a:gd name="connsiteY9" fmla="*/ 283301 h 1059156"/>
              <a:gd name="connsiteX10" fmla="*/ 831604 w 2078513"/>
              <a:gd name="connsiteY10" fmla="*/ 255592 h 1059156"/>
              <a:gd name="connsiteX11" fmla="*/ 873167 w 2078513"/>
              <a:gd name="connsiteY11" fmla="*/ 241737 h 1059156"/>
              <a:gd name="connsiteX12" fmla="*/ 997858 w 2078513"/>
              <a:gd name="connsiteY12" fmla="*/ 214028 h 1059156"/>
              <a:gd name="connsiteX13" fmla="*/ 1039422 w 2078513"/>
              <a:gd name="connsiteY13" fmla="*/ 200174 h 1059156"/>
              <a:gd name="connsiteX14" fmla="*/ 1177967 w 2078513"/>
              <a:gd name="connsiteY14" fmla="*/ 117046 h 1059156"/>
              <a:gd name="connsiteX15" fmla="*/ 1302658 w 2078513"/>
              <a:gd name="connsiteY15" fmla="*/ 61628 h 1059156"/>
              <a:gd name="connsiteX16" fmla="*/ 1552040 w 2078513"/>
              <a:gd name="connsiteY16" fmla="*/ 33919 h 1059156"/>
              <a:gd name="connsiteX17" fmla="*/ 1953822 w 2078513"/>
              <a:gd name="connsiteY17" fmla="*/ 33919 h 1059156"/>
              <a:gd name="connsiteX18" fmla="*/ 1981531 w 2078513"/>
              <a:gd name="connsiteY18" fmla="*/ 75483 h 1059156"/>
              <a:gd name="connsiteX19" fmla="*/ 1995386 w 2078513"/>
              <a:gd name="connsiteY19" fmla="*/ 214028 h 1059156"/>
              <a:gd name="connsiteX20" fmla="*/ 2009240 w 2078513"/>
              <a:gd name="connsiteY20" fmla="*/ 324865 h 1059156"/>
              <a:gd name="connsiteX21" fmla="*/ 2064658 w 2078513"/>
              <a:gd name="connsiteY21" fmla="*/ 407992 h 1059156"/>
              <a:gd name="connsiteX22" fmla="*/ 2078513 w 2078513"/>
              <a:gd name="connsiteY22" fmla="*/ 449556 h 1059156"/>
              <a:gd name="connsiteX23" fmla="*/ 2064658 w 2078513"/>
              <a:gd name="connsiteY23" fmla="*/ 518828 h 1059156"/>
              <a:gd name="connsiteX24" fmla="*/ 1967676 w 2078513"/>
              <a:gd name="connsiteY24" fmla="*/ 477265 h 1059156"/>
              <a:gd name="connsiteX25" fmla="*/ 1926113 w 2078513"/>
              <a:gd name="connsiteY25" fmla="*/ 491119 h 1059156"/>
              <a:gd name="connsiteX26" fmla="*/ 1898404 w 2078513"/>
              <a:gd name="connsiteY26" fmla="*/ 532683 h 1059156"/>
              <a:gd name="connsiteX27" fmla="*/ 1829131 w 2078513"/>
              <a:gd name="connsiteY27" fmla="*/ 518828 h 1059156"/>
              <a:gd name="connsiteX28" fmla="*/ 1773713 w 2078513"/>
              <a:gd name="connsiteY28" fmla="*/ 588101 h 1059156"/>
              <a:gd name="connsiteX29" fmla="*/ 1718295 w 2078513"/>
              <a:gd name="connsiteY29" fmla="*/ 601956 h 1059156"/>
              <a:gd name="connsiteX30" fmla="*/ 1649022 w 2078513"/>
              <a:gd name="connsiteY30" fmla="*/ 615810 h 1059156"/>
              <a:gd name="connsiteX31" fmla="*/ 1565895 w 2078513"/>
              <a:gd name="connsiteY31" fmla="*/ 671228 h 1059156"/>
              <a:gd name="connsiteX32" fmla="*/ 1468913 w 2078513"/>
              <a:gd name="connsiteY32" fmla="*/ 698937 h 1059156"/>
              <a:gd name="connsiteX33" fmla="*/ 1427349 w 2078513"/>
              <a:gd name="connsiteY33" fmla="*/ 740501 h 1059156"/>
              <a:gd name="connsiteX34" fmla="*/ 1385786 w 2078513"/>
              <a:gd name="connsiteY34" fmla="*/ 865192 h 1059156"/>
              <a:gd name="connsiteX35" fmla="*/ 1371931 w 2078513"/>
              <a:gd name="connsiteY35" fmla="*/ 906756 h 1059156"/>
              <a:gd name="connsiteX36" fmla="*/ 1316513 w 2078513"/>
              <a:gd name="connsiteY36" fmla="*/ 989883 h 1059156"/>
              <a:gd name="connsiteX37" fmla="*/ 1191822 w 2078513"/>
              <a:gd name="connsiteY37" fmla="*/ 1059156 h 1059156"/>
              <a:gd name="connsiteX38" fmla="*/ 1177967 w 2078513"/>
              <a:gd name="connsiteY38" fmla="*/ 1017592 h 1059156"/>
              <a:gd name="connsiteX39" fmla="*/ 1011713 w 2078513"/>
              <a:gd name="connsiteY39" fmla="*/ 934465 h 1059156"/>
              <a:gd name="connsiteX40" fmla="*/ 970149 w 2078513"/>
              <a:gd name="connsiteY40" fmla="*/ 920610 h 1059156"/>
              <a:gd name="connsiteX41" fmla="*/ 928586 w 2078513"/>
              <a:gd name="connsiteY41" fmla="*/ 906756 h 1059156"/>
              <a:gd name="connsiteX42" fmla="*/ 900876 w 2078513"/>
              <a:gd name="connsiteY42" fmla="*/ 879046 h 1059156"/>
              <a:gd name="connsiteX43" fmla="*/ 776186 w 2078513"/>
              <a:gd name="connsiteY43" fmla="*/ 851337 h 1059156"/>
              <a:gd name="connsiteX44" fmla="*/ 734622 w 2078513"/>
              <a:gd name="connsiteY44" fmla="*/ 837483 h 1059156"/>
              <a:gd name="connsiteX45" fmla="*/ 637640 w 2078513"/>
              <a:gd name="connsiteY45" fmla="*/ 809774 h 1059156"/>
              <a:gd name="connsiteX46" fmla="*/ 554513 w 2078513"/>
              <a:gd name="connsiteY46" fmla="*/ 768210 h 1059156"/>
              <a:gd name="connsiteX47" fmla="*/ 512949 w 2078513"/>
              <a:gd name="connsiteY47" fmla="*/ 740501 h 1059156"/>
              <a:gd name="connsiteX48" fmla="*/ 402113 w 2078513"/>
              <a:gd name="connsiteY48" fmla="*/ 726646 h 1059156"/>
              <a:gd name="connsiteX49" fmla="*/ 318986 w 2078513"/>
              <a:gd name="connsiteY49" fmla="*/ 685083 h 1059156"/>
              <a:gd name="connsiteX50" fmla="*/ 277422 w 2078513"/>
              <a:gd name="connsiteY50" fmla="*/ 671228 h 1059156"/>
              <a:gd name="connsiteX51" fmla="*/ 194295 w 2078513"/>
              <a:gd name="connsiteY51" fmla="*/ 615810 h 1059156"/>
              <a:gd name="connsiteX52" fmla="*/ 111167 w 2078513"/>
              <a:gd name="connsiteY52" fmla="*/ 588101 h 1059156"/>
              <a:gd name="connsiteX53" fmla="*/ 28040 w 2078513"/>
              <a:gd name="connsiteY53" fmla="*/ 532683 h 1059156"/>
              <a:gd name="connsiteX54" fmla="*/ 331 w 2078513"/>
              <a:gd name="connsiteY54" fmla="*/ 491119 h 1059156"/>
              <a:gd name="connsiteX55" fmla="*/ 41895 w 2078513"/>
              <a:gd name="connsiteY55" fmla="*/ 463410 h 1059156"/>
              <a:gd name="connsiteX56" fmla="*/ 97313 w 2078513"/>
              <a:gd name="connsiteY56" fmla="*/ 449556 h 1059156"/>
              <a:gd name="connsiteX57" fmla="*/ 263567 w 2078513"/>
              <a:gd name="connsiteY57" fmla="*/ 435701 h 105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078513" h="1059156">
                <a:moveTo>
                  <a:pt x="55749" y="491119"/>
                </a:moveTo>
                <a:cubicBezTo>
                  <a:pt x="78840" y="486501"/>
                  <a:pt x="102177" y="482976"/>
                  <a:pt x="125022" y="477265"/>
                </a:cubicBezTo>
                <a:cubicBezTo>
                  <a:pt x="139190" y="473723"/>
                  <a:pt x="152330" y="466578"/>
                  <a:pt x="166586" y="463410"/>
                </a:cubicBezTo>
                <a:cubicBezTo>
                  <a:pt x="194008" y="457316"/>
                  <a:pt x="222004" y="454174"/>
                  <a:pt x="249713" y="449556"/>
                </a:cubicBezTo>
                <a:cubicBezTo>
                  <a:pt x="277422" y="440319"/>
                  <a:pt x="308537" y="438048"/>
                  <a:pt x="332840" y="421846"/>
                </a:cubicBezTo>
                <a:cubicBezTo>
                  <a:pt x="398706" y="377936"/>
                  <a:pt x="358609" y="399402"/>
                  <a:pt x="457531" y="366428"/>
                </a:cubicBezTo>
                <a:cubicBezTo>
                  <a:pt x="471386" y="361810"/>
                  <a:pt x="484775" y="355438"/>
                  <a:pt x="499095" y="352574"/>
                </a:cubicBezTo>
                <a:cubicBezTo>
                  <a:pt x="522186" y="347956"/>
                  <a:pt x="545522" y="344430"/>
                  <a:pt x="568367" y="338719"/>
                </a:cubicBezTo>
                <a:cubicBezTo>
                  <a:pt x="582535" y="335177"/>
                  <a:pt x="595889" y="328877"/>
                  <a:pt x="609931" y="324865"/>
                </a:cubicBezTo>
                <a:cubicBezTo>
                  <a:pt x="756472" y="282996"/>
                  <a:pt x="550973" y="349136"/>
                  <a:pt x="748476" y="283301"/>
                </a:cubicBezTo>
                <a:lnTo>
                  <a:pt x="831604" y="255592"/>
                </a:lnTo>
                <a:cubicBezTo>
                  <a:pt x="845458" y="250974"/>
                  <a:pt x="858847" y="244601"/>
                  <a:pt x="873167" y="241737"/>
                </a:cubicBezTo>
                <a:cubicBezTo>
                  <a:pt x="920798" y="232211"/>
                  <a:pt x="952192" y="227075"/>
                  <a:pt x="997858" y="214028"/>
                </a:cubicBezTo>
                <a:cubicBezTo>
                  <a:pt x="1011900" y="210016"/>
                  <a:pt x="1025567" y="204792"/>
                  <a:pt x="1039422" y="200174"/>
                </a:cubicBezTo>
                <a:cubicBezTo>
                  <a:pt x="1242766" y="64611"/>
                  <a:pt x="1028864" y="202249"/>
                  <a:pt x="1177967" y="117046"/>
                </a:cubicBezTo>
                <a:cubicBezTo>
                  <a:pt x="1228434" y="88207"/>
                  <a:pt x="1230746" y="68165"/>
                  <a:pt x="1302658" y="61628"/>
                </a:cubicBezTo>
                <a:cubicBezTo>
                  <a:pt x="1487579" y="44818"/>
                  <a:pt x="1404561" y="54988"/>
                  <a:pt x="1552040" y="33919"/>
                </a:cubicBezTo>
                <a:cubicBezTo>
                  <a:pt x="1697613" y="-14603"/>
                  <a:pt x="1661185" y="-7886"/>
                  <a:pt x="1953822" y="33919"/>
                </a:cubicBezTo>
                <a:cubicBezTo>
                  <a:pt x="1970306" y="36274"/>
                  <a:pt x="1972295" y="61628"/>
                  <a:pt x="1981531" y="75483"/>
                </a:cubicBezTo>
                <a:cubicBezTo>
                  <a:pt x="1986149" y="121665"/>
                  <a:pt x="1990261" y="167900"/>
                  <a:pt x="1995386" y="214028"/>
                </a:cubicBezTo>
                <a:cubicBezTo>
                  <a:pt x="1999498" y="251033"/>
                  <a:pt x="1996717" y="289801"/>
                  <a:pt x="2009240" y="324865"/>
                </a:cubicBezTo>
                <a:cubicBezTo>
                  <a:pt x="2020441" y="356227"/>
                  <a:pt x="2046185" y="380283"/>
                  <a:pt x="2064658" y="407992"/>
                </a:cubicBezTo>
                <a:cubicBezTo>
                  <a:pt x="2072759" y="420143"/>
                  <a:pt x="2073895" y="435701"/>
                  <a:pt x="2078513" y="449556"/>
                </a:cubicBezTo>
                <a:cubicBezTo>
                  <a:pt x="2073895" y="472647"/>
                  <a:pt x="2084251" y="505766"/>
                  <a:pt x="2064658" y="518828"/>
                </a:cubicBezTo>
                <a:cubicBezTo>
                  <a:pt x="2025260" y="545093"/>
                  <a:pt x="1988361" y="497949"/>
                  <a:pt x="1967676" y="477265"/>
                </a:cubicBezTo>
                <a:cubicBezTo>
                  <a:pt x="1953822" y="481883"/>
                  <a:pt x="1937517" y="481996"/>
                  <a:pt x="1926113" y="491119"/>
                </a:cubicBezTo>
                <a:cubicBezTo>
                  <a:pt x="1913111" y="501521"/>
                  <a:pt x="1914415" y="528109"/>
                  <a:pt x="1898404" y="532683"/>
                </a:cubicBezTo>
                <a:cubicBezTo>
                  <a:pt x="1875762" y="539152"/>
                  <a:pt x="1852222" y="523446"/>
                  <a:pt x="1829131" y="518828"/>
                </a:cubicBezTo>
                <a:cubicBezTo>
                  <a:pt x="1740705" y="459878"/>
                  <a:pt x="1828538" y="500379"/>
                  <a:pt x="1773713" y="588101"/>
                </a:cubicBezTo>
                <a:cubicBezTo>
                  <a:pt x="1763621" y="604248"/>
                  <a:pt x="1736883" y="597825"/>
                  <a:pt x="1718295" y="601956"/>
                </a:cubicBezTo>
                <a:cubicBezTo>
                  <a:pt x="1695307" y="607064"/>
                  <a:pt x="1672113" y="611192"/>
                  <a:pt x="1649022" y="615810"/>
                </a:cubicBezTo>
                <a:cubicBezTo>
                  <a:pt x="1621313" y="634283"/>
                  <a:pt x="1598203" y="663151"/>
                  <a:pt x="1565895" y="671228"/>
                </a:cubicBezTo>
                <a:cubicBezTo>
                  <a:pt x="1496308" y="688625"/>
                  <a:pt x="1528540" y="679062"/>
                  <a:pt x="1468913" y="698937"/>
                </a:cubicBezTo>
                <a:cubicBezTo>
                  <a:pt x="1455058" y="712792"/>
                  <a:pt x="1436864" y="723373"/>
                  <a:pt x="1427349" y="740501"/>
                </a:cubicBezTo>
                <a:cubicBezTo>
                  <a:pt x="1427344" y="740510"/>
                  <a:pt x="1392715" y="844405"/>
                  <a:pt x="1385786" y="865192"/>
                </a:cubicBezTo>
                <a:cubicBezTo>
                  <a:pt x="1381168" y="879047"/>
                  <a:pt x="1380032" y="894605"/>
                  <a:pt x="1371931" y="906756"/>
                </a:cubicBezTo>
                <a:cubicBezTo>
                  <a:pt x="1353458" y="934465"/>
                  <a:pt x="1344222" y="971410"/>
                  <a:pt x="1316513" y="989883"/>
                </a:cubicBezTo>
                <a:cubicBezTo>
                  <a:pt x="1221235" y="1053402"/>
                  <a:pt x="1264979" y="1034770"/>
                  <a:pt x="1191822" y="1059156"/>
                </a:cubicBezTo>
                <a:cubicBezTo>
                  <a:pt x="1187204" y="1045301"/>
                  <a:pt x="1188294" y="1027919"/>
                  <a:pt x="1177967" y="1017592"/>
                </a:cubicBezTo>
                <a:cubicBezTo>
                  <a:pt x="1124252" y="963877"/>
                  <a:pt x="1079322" y="957002"/>
                  <a:pt x="1011713" y="934465"/>
                </a:cubicBezTo>
                <a:lnTo>
                  <a:pt x="970149" y="920610"/>
                </a:lnTo>
                <a:lnTo>
                  <a:pt x="928586" y="906756"/>
                </a:lnTo>
                <a:cubicBezTo>
                  <a:pt x="919349" y="897519"/>
                  <a:pt x="912077" y="885767"/>
                  <a:pt x="900876" y="879046"/>
                </a:cubicBezTo>
                <a:cubicBezTo>
                  <a:pt x="873359" y="862536"/>
                  <a:pt x="795436" y="855615"/>
                  <a:pt x="776186" y="851337"/>
                </a:cubicBezTo>
                <a:cubicBezTo>
                  <a:pt x="761930" y="848169"/>
                  <a:pt x="748664" y="841495"/>
                  <a:pt x="734622" y="837483"/>
                </a:cubicBezTo>
                <a:cubicBezTo>
                  <a:pt x="612846" y="802690"/>
                  <a:pt x="737296" y="842991"/>
                  <a:pt x="637640" y="809774"/>
                </a:cubicBezTo>
                <a:cubicBezTo>
                  <a:pt x="518522" y="730363"/>
                  <a:pt x="669234" y="825571"/>
                  <a:pt x="554513" y="768210"/>
                </a:cubicBezTo>
                <a:cubicBezTo>
                  <a:pt x="539620" y="760763"/>
                  <a:pt x="529013" y="744882"/>
                  <a:pt x="512949" y="740501"/>
                </a:cubicBezTo>
                <a:cubicBezTo>
                  <a:pt x="477028" y="730704"/>
                  <a:pt x="439058" y="731264"/>
                  <a:pt x="402113" y="726646"/>
                </a:cubicBezTo>
                <a:cubicBezTo>
                  <a:pt x="297647" y="691826"/>
                  <a:pt x="426408" y="738795"/>
                  <a:pt x="318986" y="685083"/>
                </a:cubicBezTo>
                <a:cubicBezTo>
                  <a:pt x="305924" y="678552"/>
                  <a:pt x="290188" y="678320"/>
                  <a:pt x="277422" y="671228"/>
                </a:cubicBezTo>
                <a:cubicBezTo>
                  <a:pt x="248311" y="655055"/>
                  <a:pt x="225888" y="626341"/>
                  <a:pt x="194295" y="615810"/>
                </a:cubicBezTo>
                <a:cubicBezTo>
                  <a:pt x="166586" y="606574"/>
                  <a:pt x="135470" y="604303"/>
                  <a:pt x="111167" y="588101"/>
                </a:cubicBezTo>
                <a:lnTo>
                  <a:pt x="28040" y="532683"/>
                </a:lnTo>
                <a:cubicBezTo>
                  <a:pt x="18804" y="518828"/>
                  <a:pt x="-2935" y="507447"/>
                  <a:pt x="331" y="491119"/>
                </a:cubicBezTo>
                <a:cubicBezTo>
                  <a:pt x="3597" y="474791"/>
                  <a:pt x="26590" y="469969"/>
                  <a:pt x="41895" y="463410"/>
                </a:cubicBezTo>
                <a:cubicBezTo>
                  <a:pt x="59397" y="455909"/>
                  <a:pt x="78531" y="452686"/>
                  <a:pt x="97313" y="449556"/>
                </a:cubicBezTo>
                <a:cubicBezTo>
                  <a:pt x="194191" y="433410"/>
                  <a:pt x="186935" y="435701"/>
                  <a:pt x="263567" y="435701"/>
                </a:cubicBezTo>
              </a:path>
            </a:pathLst>
          </a:custGeom>
          <a:solidFill>
            <a:srgbClr val="FFFF00">
              <a:alpha val="48000"/>
            </a:srgbClr>
          </a:solidFill>
          <a:ln w="508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3587743" y="2647056"/>
            <a:ext cx="473926" cy="404819"/>
          </a:xfrm>
          <a:custGeom>
            <a:avLst/>
            <a:gdLst>
              <a:gd name="connsiteX0" fmla="*/ 24 w 804517"/>
              <a:gd name="connsiteY0" fmla="*/ 207819 h 614009"/>
              <a:gd name="connsiteX1" fmla="*/ 41588 w 804517"/>
              <a:gd name="connsiteY1" fmla="*/ 27709 h 614009"/>
              <a:gd name="connsiteX2" fmla="*/ 83151 w 804517"/>
              <a:gd name="connsiteY2" fmla="*/ 0 h 614009"/>
              <a:gd name="connsiteX3" fmla="*/ 277115 w 804517"/>
              <a:gd name="connsiteY3" fmla="*/ 27709 h 614009"/>
              <a:gd name="connsiteX4" fmla="*/ 360242 w 804517"/>
              <a:gd name="connsiteY4" fmla="*/ 55419 h 614009"/>
              <a:gd name="connsiteX5" fmla="*/ 429515 w 804517"/>
              <a:gd name="connsiteY5" fmla="*/ 69273 h 614009"/>
              <a:gd name="connsiteX6" fmla="*/ 595770 w 804517"/>
              <a:gd name="connsiteY6" fmla="*/ 55419 h 614009"/>
              <a:gd name="connsiteX7" fmla="*/ 678897 w 804517"/>
              <a:gd name="connsiteY7" fmla="*/ 27709 h 614009"/>
              <a:gd name="connsiteX8" fmla="*/ 720461 w 804517"/>
              <a:gd name="connsiteY8" fmla="*/ 41564 h 614009"/>
              <a:gd name="connsiteX9" fmla="*/ 748170 w 804517"/>
              <a:gd name="connsiteY9" fmla="*/ 83128 h 614009"/>
              <a:gd name="connsiteX10" fmla="*/ 789733 w 804517"/>
              <a:gd name="connsiteY10" fmla="*/ 110837 h 614009"/>
              <a:gd name="connsiteX11" fmla="*/ 803588 w 804517"/>
              <a:gd name="connsiteY11" fmla="*/ 152400 h 614009"/>
              <a:gd name="connsiteX12" fmla="*/ 748170 w 804517"/>
              <a:gd name="connsiteY12" fmla="*/ 235528 h 614009"/>
              <a:gd name="connsiteX13" fmla="*/ 720461 w 804517"/>
              <a:gd name="connsiteY13" fmla="*/ 401782 h 614009"/>
              <a:gd name="connsiteX14" fmla="*/ 692751 w 804517"/>
              <a:gd name="connsiteY14" fmla="*/ 443346 h 614009"/>
              <a:gd name="connsiteX15" fmla="*/ 581915 w 804517"/>
              <a:gd name="connsiteY15" fmla="*/ 540328 h 614009"/>
              <a:gd name="connsiteX16" fmla="*/ 540351 w 804517"/>
              <a:gd name="connsiteY16" fmla="*/ 554182 h 614009"/>
              <a:gd name="connsiteX17" fmla="*/ 484933 w 804517"/>
              <a:gd name="connsiteY17" fmla="*/ 609600 h 614009"/>
              <a:gd name="connsiteX18" fmla="*/ 471079 w 804517"/>
              <a:gd name="connsiteY18" fmla="*/ 568037 h 614009"/>
              <a:gd name="connsiteX19" fmla="*/ 484933 w 804517"/>
              <a:gd name="connsiteY19" fmla="*/ 360219 h 614009"/>
              <a:gd name="connsiteX20" fmla="*/ 471079 w 804517"/>
              <a:gd name="connsiteY20" fmla="*/ 263237 h 614009"/>
              <a:gd name="connsiteX21" fmla="*/ 387951 w 804517"/>
              <a:gd name="connsiteY21" fmla="*/ 235528 h 614009"/>
              <a:gd name="connsiteX22" fmla="*/ 249406 w 804517"/>
              <a:gd name="connsiteY22" fmla="*/ 207819 h 614009"/>
              <a:gd name="connsiteX23" fmla="*/ 207842 w 804517"/>
              <a:gd name="connsiteY23" fmla="*/ 193964 h 614009"/>
              <a:gd name="connsiteX24" fmla="*/ 110861 w 804517"/>
              <a:gd name="connsiteY24" fmla="*/ 152400 h 614009"/>
              <a:gd name="connsiteX25" fmla="*/ 24 w 804517"/>
              <a:gd name="connsiteY25" fmla="*/ 207819 h 614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04517" h="614009">
                <a:moveTo>
                  <a:pt x="24" y="207819"/>
                </a:moveTo>
                <a:cubicBezTo>
                  <a:pt x="2342" y="191593"/>
                  <a:pt x="17566" y="43724"/>
                  <a:pt x="41588" y="27709"/>
                </a:cubicBezTo>
                <a:lnTo>
                  <a:pt x="83151" y="0"/>
                </a:lnTo>
                <a:cubicBezTo>
                  <a:pt x="115945" y="4099"/>
                  <a:pt x="237173" y="17723"/>
                  <a:pt x="277115" y="27709"/>
                </a:cubicBezTo>
                <a:cubicBezTo>
                  <a:pt x="305451" y="34793"/>
                  <a:pt x="332533" y="46182"/>
                  <a:pt x="360242" y="55419"/>
                </a:cubicBezTo>
                <a:cubicBezTo>
                  <a:pt x="382582" y="62866"/>
                  <a:pt x="406424" y="64655"/>
                  <a:pt x="429515" y="69273"/>
                </a:cubicBezTo>
                <a:cubicBezTo>
                  <a:pt x="484933" y="64655"/>
                  <a:pt x="540916" y="64561"/>
                  <a:pt x="595770" y="55419"/>
                </a:cubicBezTo>
                <a:cubicBezTo>
                  <a:pt x="624581" y="50617"/>
                  <a:pt x="678897" y="27709"/>
                  <a:pt x="678897" y="27709"/>
                </a:cubicBezTo>
                <a:cubicBezTo>
                  <a:pt x="692752" y="32327"/>
                  <a:pt x="709057" y="32441"/>
                  <a:pt x="720461" y="41564"/>
                </a:cubicBezTo>
                <a:cubicBezTo>
                  <a:pt x="733463" y="51966"/>
                  <a:pt x="736396" y="71354"/>
                  <a:pt x="748170" y="83128"/>
                </a:cubicBezTo>
                <a:cubicBezTo>
                  <a:pt x="759944" y="94902"/>
                  <a:pt x="775879" y="101601"/>
                  <a:pt x="789733" y="110837"/>
                </a:cubicBezTo>
                <a:cubicBezTo>
                  <a:pt x="794351" y="124691"/>
                  <a:pt x="808206" y="138546"/>
                  <a:pt x="803588" y="152400"/>
                </a:cubicBezTo>
                <a:cubicBezTo>
                  <a:pt x="793057" y="183993"/>
                  <a:pt x="748170" y="235528"/>
                  <a:pt x="748170" y="235528"/>
                </a:cubicBezTo>
                <a:cubicBezTo>
                  <a:pt x="743781" y="275027"/>
                  <a:pt x="743670" y="355364"/>
                  <a:pt x="720461" y="401782"/>
                </a:cubicBezTo>
                <a:cubicBezTo>
                  <a:pt x="713014" y="416675"/>
                  <a:pt x="703716" y="430815"/>
                  <a:pt x="692751" y="443346"/>
                </a:cubicBezTo>
                <a:cubicBezTo>
                  <a:pt x="664661" y="475449"/>
                  <a:pt x="623647" y="519462"/>
                  <a:pt x="581915" y="540328"/>
                </a:cubicBezTo>
                <a:cubicBezTo>
                  <a:pt x="568853" y="546859"/>
                  <a:pt x="554206" y="549564"/>
                  <a:pt x="540351" y="554182"/>
                </a:cubicBezTo>
                <a:cubicBezTo>
                  <a:pt x="535073" y="570016"/>
                  <a:pt x="527158" y="630712"/>
                  <a:pt x="484933" y="609600"/>
                </a:cubicBezTo>
                <a:cubicBezTo>
                  <a:pt x="471871" y="603069"/>
                  <a:pt x="475697" y="581891"/>
                  <a:pt x="471079" y="568037"/>
                </a:cubicBezTo>
                <a:cubicBezTo>
                  <a:pt x="475697" y="498764"/>
                  <a:pt x="484933" y="429645"/>
                  <a:pt x="484933" y="360219"/>
                </a:cubicBezTo>
                <a:cubicBezTo>
                  <a:pt x="484933" y="327563"/>
                  <a:pt x="491128" y="289014"/>
                  <a:pt x="471079" y="263237"/>
                </a:cubicBezTo>
                <a:cubicBezTo>
                  <a:pt x="453147" y="240181"/>
                  <a:pt x="416762" y="240330"/>
                  <a:pt x="387951" y="235528"/>
                </a:cubicBezTo>
                <a:cubicBezTo>
                  <a:pt x="322641" y="224643"/>
                  <a:pt x="307269" y="224351"/>
                  <a:pt x="249406" y="207819"/>
                </a:cubicBezTo>
                <a:cubicBezTo>
                  <a:pt x="235364" y="203807"/>
                  <a:pt x="221265" y="199717"/>
                  <a:pt x="207842" y="193964"/>
                </a:cubicBezTo>
                <a:cubicBezTo>
                  <a:pt x="87997" y="142601"/>
                  <a:pt x="208337" y="184894"/>
                  <a:pt x="110861" y="152400"/>
                </a:cubicBezTo>
                <a:cubicBezTo>
                  <a:pt x="-4558" y="166828"/>
                  <a:pt x="24" y="129022"/>
                  <a:pt x="24" y="207819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48000"/>
            </a:schemeClr>
          </a:solidFill>
          <a:ln w="412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3567100" y="2407510"/>
            <a:ext cx="600808" cy="329073"/>
          </a:xfrm>
          <a:custGeom>
            <a:avLst/>
            <a:gdLst>
              <a:gd name="connsiteX0" fmla="*/ 997527 w 1025237"/>
              <a:gd name="connsiteY0" fmla="*/ 207818 h 332513"/>
              <a:gd name="connsiteX1" fmla="*/ 1011382 w 1025237"/>
              <a:gd name="connsiteY1" fmla="*/ 304800 h 332513"/>
              <a:gd name="connsiteX2" fmla="*/ 900546 w 1025237"/>
              <a:gd name="connsiteY2" fmla="*/ 318655 h 332513"/>
              <a:gd name="connsiteX3" fmla="*/ 872837 w 1025237"/>
              <a:gd name="connsiteY3" fmla="*/ 277091 h 332513"/>
              <a:gd name="connsiteX4" fmla="*/ 762000 w 1025237"/>
              <a:gd name="connsiteY4" fmla="*/ 249382 h 332513"/>
              <a:gd name="connsiteX5" fmla="*/ 734291 w 1025237"/>
              <a:gd name="connsiteY5" fmla="*/ 207818 h 332513"/>
              <a:gd name="connsiteX6" fmla="*/ 568037 w 1025237"/>
              <a:gd name="connsiteY6" fmla="*/ 207818 h 332513"/>
              <a:gd name="connsiteX7" fmla="*/ 526473 w 1025237"/>
              <a:gd name="connsiteY7" fmla="*/ 221673 h 332513"/>
              <a:gd name="connsiteX8" fmla="*/ 346364 w 1025237"/>
              <a:gd name="connsiteY8" fmla="*/ 193964 h 332513"/>
              <a:gd name="connsiteX9" fmla="*/ 166255 w 1025237"/>
              <a:gd name="connsiteY9" fmla="*/ 152400 h 332513"/>
              <a:gd name="connsiteX10" fmla="*/ 124691 w 1025237"/>
              <a:gd name="connsiteY10" fmla="*/ 138546 h 332513"/>
              <a:gd name="connsiteX11" fmla="*/ 55418 w 1025237"/>
              <a:gd name="connsiteY11" fmla="*/ 124691 h 332513"/>
              <a:gd name="connsiteX12" fmla="*/ 0 w 1025237"/>
              <a:gd name="connsiteY12" fmla="*/ 55418 h 332513"/>
              <a:gd name="connsiteX13" fmla="*/ 13855 w 1025237"/>
              <a:gd name="connsiteY13" fmla="*/ 13855 h 332513"/>
              <a:gd name="connsiteX14" fmla="*/ 55418 w 1025237"/>
              <a:gd name="connsiteY14" fmla="*/ 27709 h 332513"/>
              <a:gd name="connsiteX15" fmla="*/ 180109 w 1025237"/>
              <a:gd name="connsiteY15" fmla="*/ 55418 h 332513"/>
              <a:gd name="connsiteX16" fmla="*/ 498764 w 1025237"/>
              <a:gd name="connsiteY16" fmla="*/ 41564 h 332513"/>
              <a:gd name="connsiteX17" fmla="*/ 581891 w 1025237"/>
              <a:gd name="connsiteY17" fmla="*/ 13855 h 332513"/>
              <a:gd name="connsiteX18" fmla="*/ 623455 w 1025237"/>
              <a:gd name="connsiteY18" fmla="*/ 0 h 332513"/>
              <a:gd name="connsiteX19" fmla="*/ 748146 w 1025237"/>
              <a:gd name="connsiteY19" fmla="*/ 27709 h 332513"/>
              <a:gd name="connsiteX20" fmla="*/ 831273 w 1025237"/>
              <a:gd name="connsiteY20" fmla="*/ 69273 h 332513"/>
              <a:gd name="connsiteX21" fmla="*/ 942109 w 1025237"/>
              <a:gd name="connsiteY21" fmla="*/ 166255 h 332513"/>
              <a:gd name="connsiteX22" fmla="*/ 983673 w 1025237"/>
              <a:gd name="connsiteY22" fmla="*/ 180109 h 332513"/>
              <a:gd name="connsiteX23" fmla="*/ 1025237 w 1025237"/>
              <a:gd name="connsiteY23" fmla="*/ 263236 h 332513"/>
              <a:gd name="connsiteX24" fmla="*/ 1011382 w 1025237"/>
              <a:gd name="connsiteY24" fmla="*/ 277091 h 332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25237" h="332513">
                <a:moveTo>
                  <a:pt x="997527" y="207818"/>
                </a:moveTo>
                <a:cubicBezTo>
                  <a:pt x="1002145" y="240145"/>
                  <a:pt x="1018466" y="272922"/>
                  <a:pt x="1011382" y="304800"/>
                </a:cubicBezTo>
                <a:cubicBezTo>
                  <a:pt x="1000105" y="355547"/>
                  <a:pt x="915606" y="321667"/>
                  <a:pt x="900546" y="318655"/>
                </a:cubicBezTo>
                <a:cubicBezTo>
                  <a:pt x="891310" y="304800"/>
                  <a:pt x="885839" y="287493"/>
                  <a:pt x="872837" y="277091"/>
                </a:cubicBezTo>
                <a:cubicBezTo>
                  <a:pt x="858635" y="265729"/>
                  <a:pt x="765453" y="250073"/>
                  <a:pt x="762000" y="249382"/>
                </a:cubicBezTo>
                <a:cubicBezTo>
                  <a:pt x="752764" y="235527"/>
                  <a:pt x="747293" y="218220"/>
                  <a:pt x="734291" y="207818"/>
                </a:cubicBezTo>
                <a:cubicBezTo>
                  <a:pt x="694664" y="176117"/>
                  <a:pt x="588088" y="205590"/>
                  <a:pt x="568037" y="207818"/>
                </a:cubicBezTo>
                <a:cubicBezTo>
                  <a:pt x="554182" y="212436"/>
                  <a:pt x="541077" y="221673"/>
                  <a:pt x="526473" y="221673"/>
                </a:cubicBezTo>
                <a:cubicBezTo>
                  <a:pt x="419321" y="221673"/>
                  <a:pt x="417507" y="217678"/>
                  <a:pt x="346364" y="193964"/>
                </a:cubicBezTo>
                <a:cubicBezTo>
                  <a:pt x="260340" y="136615"/>
                  <a:pt x="337654" y="178769"/>
                  <a:pt x="166255" y="152400"/>
                </a:cubicBezTo>
                <a:cubicBezTo>
                  <a:pt x="151821" y="150179"/>
                  <a:pt x="138859" y="142088"/>
                  <a:pt x="124691" y="138546"/>
                </a:cubicBezTo>
                <a:cubicBezTo>
                  <a:pt x="101846" y="132835"/>
                  <a:pt x="78509" y="129309"/>
                  <a:pt x="55418" y="124691"/>
                </a:cubicBezTo>
                <a:cubicBezTo>
                  <a:pt x="23504" y="103415"/>
                  <a:pt x="0" y="100031"/>
                  <a:pt x="0" y="55418"/>
                </a:cubicBezTo>
                <a:cubicBezTo>
                  <a:pt x="0" y="40814"/>
                  <a:pt x="9237" y="27709"/>
                  <a:pt x="13855" y="13855"/>
                </a:cubicBezTo>
                <a:cubicBezTo>
                  <a:pt x="27709" y="18473"/>
                  <a:pt x="41162" y="24541"/>
                  <a:pt x="55418" y="27709"/>
                </a:cubicBezTo>
                <a:cubicBezTo>
                  <a:pt x="201716" y="60220"/>
                  <a:pt x="86545" y="24231"/>
                  <a:pt x="180109" y="55418"/>
                </a:cubicBezTo>
                <a:cubicBezTo>
                  <a:pt x="286327" y="50800"/>
                  <a:pt x="393010" y="52504"/>
                  <a:pt x="498764" y="41564"/>
                </a:cubicBezTo>
                <a:cubicBezTo>
                  <a:pt x="527817" y="38559"/>
                  <a:pt x="554182" y="23091"/>
                  <a:pt x="581891" y="13855"/>
                </a:cubicBezTo>
                <a:lnTo>
                  <a:pt x="623455" y="0"/>
                </a:lnTo>
                <a:cubicBezTo>
                  <a:pt x="655375" y="5320"/>
                  <a:pt x="714042" y="10657"/>
                  <a:pt x="748146" y="27709"/>
                </a:cubicBezTo>
                <a:cubicBezTo>
                  <a:pt x="855584" y="81427"/>
                  <a:pt x="726793" y="34446"/>
                  <a:pt x="831273" y="69273"/>
                </a:cubicBezTo>
                <a:cubicBezTo>
                  <a:pt x="867383" y="105383"/>
                  <a:pt x="896288" y="143345"/>
                  <a:pt x="942109" y="166255"/>
                </a:cubicBezTo>
                <a:cubicBezTo>
                  <a:pt x="955171" y="172786"/>
                  <a:pt x="969818" y="175491"/>
                  <a:pt x="983673" y="180109"/>
                </a:cubicBezTo>
                <a:cubicBezTo>
                  <a:pt x="997681" y="201122"/>
                  <a:pt x="1025237" y="234558"/>
                  <a:pt x="1025237" y="263236"/>
                </a:cubicBezTo>
                <a:lnTo>
                  <a:pt x="1011382" y="277091"/>
                </a:lnTo>
              </a:path>
            </a:pathLst>
          </a:custGeom>
          <a:solidFill>
            <a:srgbClr val="7030A0">
              <a:alpha val="60000"/>
            </a:srgb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2471144" y="2100001"/>
            <a:ext cx="1116600" cy="992058"/>
          </a:xfrm>
          <a:custGeom>
            <a:avLst/>
            <a:gdLst>
              <a:gd name="connsiteX0" fmla="*/ 1551709 w 1645791"/>
              <a:gd name="connsiteY0" fmla="*/ 942109 h 1371600"/>
              <a:gd name="connsiteX1" fmla="*/ 1620982 w 1645791"/>
              <a:gd name="connsiteY1" fmla="*/ 900545 h 1371600"/>
              <a:gd name="connsiteX2" fmla="*/ 1593273 w 1645791"/>
              <a:gd name="connsiteY2" fmla="*/ 762000 h 1371600"/>
              <a:gd name="connsiteX3" fmla="*/ 1593273 w 1645791"/>
              <a:gd name="connsiteY3" fmla="*/ 526473 h 1371600"/>
              <a:gd name="connsiteX4" fmla="*/ 1579418 w 1645791"/>
              <a:gd name="connsiteY4" fmla="*/ 484909 h 1371600"/>
              <a:gd name="connsiteX5" fmla="*/ 1496291 w 1645791"/>
              <a:gd name="connsiteY5" fmla="*/ 457200 h 1371600"/>
              <a:gd name="connsiteX6" fmla="*/ 1454727 w 1645791"/>
              <a:gd name="connsiteY6" fmla="*/ 443345 h 1371600"/>
              <a:gd name="connsiteX7" fmla="*/ 1413163 w 1645791"/>
              <a:gd name="connsiteY7" fmla="*/ 457200 h 1371600"/>
              <a:gd name="connsiteX8" fmla="*/ 1288473 w 1645791"/>
              <a:gd name="connsiteY8" fmla="*/ 471055 h 1371600"/>
              <a:gd name="connsiteX9" fmla="*/ 1260763 w 1645791"/>
              <a:gd name="connsiteY9" fmla="*/ 498764 h 1371600"/>
              <a:gd name="connsiteX10" fmla="*/ 1108363 w 1645791"/>
              <a:gd name="connsiteY10" fmla="*/ 540327 h 1371600"/>
              <a:gd name="connsiteX11" fmla="*/ 1052945 w 1645791"/>
              <a:gd name="connsiteY11" fmla="*/ 554182 h 1371600"/>
              <a:gd name="connsiteX12" fmla="*/ 872836 w 1645791"/>
              <a:gd name="connsiteY12" fmla="*/ 526473 h 1371600"/>
              <a:gd name="connsiteX13" fmla="*/ 789709 w 1645791"/>
              <a:gd name="connsiteY13" fmla="*/ 498764 h 1371600"/>
              <a:gd name="connsiteX14" fmla="*/ 748145 w 1645791"/>
              <a:gd name="connsiteY14" fmla="*/ 484909 h 1371600"/>
              <a:gd name="connsiteX15" fmla="*/ 484909 w 1645791"/>
              <a:gd name="connsiteY15" fmla="*/ 457200 h 1371600"/>
              <a:gd name="connsiteX16" fmla="*/ 429491 w 1645791"/>
              <a:gd name="connsiteY16" fmla="*/ 429491 h 1371600"/>
              <a:gd name="connsiteX17" fmla="*/ 387927 w 1645791"/>
              <a:gd name="connsiteY17" fmla="*/ 401782 h 1371600"/>
              <a:gd name="connsiteX18" fmla="*/ 249382 w 1645791"/>
              <a:gd name="connsiteY18" fmla="*/ 374073 h 1371600"/>
              <a:gd name="connsiteX19" fmla="*/ 193963 w 1645791"/>
              <a:gd name="connsiteY19" fmla="*/ 304800 h 1371600"/>
              <a:gd name="connsiteX20" fmla="*/ 110836 w 1645791"/>
              <a:gd name="connsiteY20" fmla="*/ 263236 h 1371600"/>
              <a:gd name="connsiteX21" fmla="*/ 96982 w 1645791"/>
              <a:gd name="connsiteY21" fmla="*/ 69273 h 1371600"/>
              <a:gd name="connsiteX22" fmla="*/ 83127 w 1645791"/>
              <a:gd name="connsiteY22" fmla="*/ 27709 h 1371600"/>
              <a:gd name="connsiteX23" fmla="*/ 41563 w 1645791"/>
              <a:gd name="connsiteY23" fmla="*/ 0 h 1371600"/>
              <a:gd name="connsiteX24" fmla="*/ 13854 w 1645791"/>
              <a:gd name="connsiteY24" fmla="*/ 83127 h 1371600"/>
              <a:gd name="connsiteX25" fmla="*/ 0 w 1645791"/>
              <a:gd name="connsiteY25" fmla="*/ 124691 h 1371600"/>
              <a:gd name="connsiteX26" fmla="*/ 13854 w 1645791"/>
              <a:gd name="connsiteY26" fmla="*/ 706582 h 1371600"/>
              <a:gd name="connsiteX27" fmla="*/ 27709 w 1645791"/>
              <a:gd name="connsiteY27" fmla="*/ 914400 h 1371600"/>
              <a:gd name="connsiteX28" fmla="*/ 83127 w 1645791"/>
              <a:gd name="connsiteY28" fmla="*/ 997527 h 1371600"/>
              <a:gd name="connsiteX29" fmla="*/ 96982 w 1645791"/>
              <a:gd name="connsiteY29" fmla="*/ 1039091 h 1371600"/>
              <a:gd name="connsiteX30" fmla="*/ 110836 w 1645791"/>
              <a:gd name="connsiteY30" fmla="*/ 1260764 h 1371600"/>
              <a:gd name="connsiteX31" fmla="*/ 138545 w 1645791"/>
              <a:gd name="connsiteY31" fmla="*/ 1371600 h 1371600"/>
              <a:gd name="connsiteX32" fmla="*/ 429491 w 1645791"/>
              <a:gd name="connsiteY32" fmla="*/ 1357745 h 1371600"/>
              <a:gd name="connsiteX33" fmla="*/ 554182 w 1645791"/>
              <a:gd name="connsiteY33" fmla="*/ 1302327 h 1371600"/>
              <a:gd name="connsiteX34" fmla="*/ 595745 w 1645791"/>
              <a:gd name="connsiteY34" fmla="*/ 1288473 h 1371600"/>
              <a:gd name="connsiteX35" fmla="*/ 623454 w 1645791"/>
              <a:gd name="connsiteY35" fmla="*/ 1246909 h 1371600"/>
              <a:gd name="connsiteX36" fmla="*/ 720436 w 1645791"/>
              <a:gd name="connsiteY36" fmla="*/ 1219200 h 1371600"/>
              <a:gd name="connsiteX37" fmla="*/ 845127 w 1645791"/>
              <a:gd name="connsiteY37" fmla="*/ 1177636 h 1371600"/>
              <a:gd name="connsiteX38" fmla="*/ 886691 w 1645791"/>
              <a:gd name="connsiteY38" fmla="*/ 1163782 h 1371600"/>
              <a:gd name="connsiteX39" fmla="*/ 1039091 w 1645791"/>
              <a:gd name="connsiteY39" fmla="*/ 1136073 h 1371600"/>
              <a:gd name="connsiteX40" fmla="*/ 1163782 w 1645791"/>
              <a:gd name="connsiteY40" fmla="*/ 1094509 h 1371600"/>
              <a:gd name="connsiteX41" fmla="*/ 1205345 w 1645791"/>
              <a:gd name="connsiteY41" fmla="*/ 1080655 h 1371600"/>
              <a:gd name="connsiteX42" fmla="*/ 1246909 w 1645791"/>
              <a:gd name="connsiteY42" fmla="*/ 1066800 h 1371600"/>
              <a:gd name="connsiteX43" fmla="*/ 1343891 w 1645791"/>
              <a:gd name="connsiteY43" fmla="*/ 1052945 h 1371600"/>
              <a:gd name="connsiteX44" fmla="*/ 1440873 w 1645791"/>
              <a:gd name="connsiteY44" fmla="*/ 997527 h 1371600"/>
              <a:gd name="connsiteX45" fmla="*/ 1551709 w 1645791"/>
              <a:gd name="connsiteY45" fmla="*/ 969818 h 1371600"/>
              <a:gd name="connsiteX46" fmla="*/ 1593273 w 1645791"/>
              <a:gd name="connsiteY46" fmla="*/ 955964 h 1371600"/>
              <a:gd name="connsiteX47" fmla="*/ 1634836 w 1645791"/>
              <a:gd name="connsiteY47" fmla="*/ 914400 h 1371600"/>
              <a:gd name="connsiteX48" fmla="*/ 1593273 w 1645791"/>
              <a:gd name="connsiteY48" fmla="*/ 720436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645791" h="1371600">
                <a:moveTo>
                  <a:pt x="1551709" y="942109"/>
                </a:moveTo>
                <a:cubicBezTo>
                  <a:pt x="1574800" y="928254"/>
                  <a:pt x="1610981" y="925548"/>
                  <a:pt x="1620982" y="900545"/>
                </a:cubicBezTo>
                <a:cubicBezTo>
                  <a:pt x="1632559" y="871603"/>
                  <a:pt x="1605156" y="797650"/>
                  <a:pt x="1593273" y="762000"/>
                </a:cubicBezTo>
                <a:cubicBezTo>
                  <a:pt x="1607551" y="633494"/>
                  <a:pt x="1615597" y="649256"/>
                  <a:pt x="1593273" y="526473"/>
                </a:cubicBezTo>
                <a:cubicBezTo>
                  <a:pt x="1590661" y="512104"/>
                  <a:pt x="1591302" y="493397"/>
                  <a:pt x="1579418" y="484909"/>
                </a:cubicBezTo>
                <a:cubicBezTo>
                  <a:pt x="1555651" y="467932"/>
                  <a:pt x="1524000" y="466436"/>
                  <a:pt x="1496291" y="457200"/>
                </a:cubicBezTo>
                <a:lnTo>
                  <a:pt x="1454727" y="443345"/>
                </a:lnTo>
                <a:cubicBezTo>
                  <a:pt x="1440872" y="447963"/>
                  <a:pt x="1427568" y="454799"/>
                  <a:pt x="1413163" y="457200"/>
                </a:cubicBezTo>
                <a:cubicBezTo>
                  <a:pt x="1371913" y="464075"/>
                  <a:pt x="1328819" y="460052"/>
                  <a:pt x="1288473" y="471055"/>
                </a:cubicBezTo>
                <a:cubicBezTo>
                  <a:pt x="1275871" y="474492"/>
                  <a:pt x="1272446" y="492922"/>
                  <a:pt x="1260763" y="498764"/>
                </a:cubicBezTo>
                <a:cubicBezTo>
                  <a:pt x="1208856" y="524717"/>
                  <a:pt x="1163095" y="528164"/>
                  <a:pt x="1108363" y="540327"/>
                </a:cubicBezTo>
                <a:cubicBezTo>
                  <a:pt x="1089775" y="544458"/>
                  <a:pt x="1071418" y="549564"/>
                  <a:pt x="1052945" y="554182"/>
                </a:cubicBezTo>
                <a:cubicBezTo>
                  <a:pt x="992909" y="544946"/>
                  <a:pt x="932276" y="538987"/>
                  <a:pt x="872836" y="526473"/>
                </a:cubicBezTo>
                <a:cubicBezTo>
                  <a:pt x="844255" y="520456"/>
                  <a:pt x="817418" y="508000"/>
                  <a:pt x="789709" y="498764"/>
                </a:cubicBezTo>
                <a:cubicBezTo>
                  <a:pt x="775854" y="494146"/>
                  <a:pt x="762689" y="486231"/>
                  <a:pt x="748145" y="484909"/>
                </a:cubicBezTo>
                <a:cubicBezTo>
                  <a:pt x="558665" y="467684"/>
                  <a:pt x="646361" y="477382"/>
                  <a:pt x="484909" y="457200"/>
                </a:cubicBezTo>
                <a:cubicBezTo>
                  <a:pt x="466436" y="447964"/>
                  <a:pt x="447423" y="439738"/>
                  <a:pt x="429491" y="429491"/>
                </a:cubicBezTo>
                <a:cubicBezTo>
                  <a:pt x="415034" y="421230"/>
                  <a:pt x="402820" y="409229"/>
                  <a:pt x="387927" y="401782"/>
                </a:cubicBezTo>
                <a:cubicBezTo>
                  <a:pt x="349235" y="382436"/>
                  <a:pt x="285128" y="379179"/>
                  <a:pt x="249382" y="374073"/>
                </a:cubicBezTo>
                <a:cubicBezTo>
                  <a:pt x="130269" y="294665"/>
                  <a:pt x="270441" y="400399"/>
                  <a:pt x="193963" y="304800"/>
                </a:cubicBezTo>
                <a:cubicBezTo>
                  <a:pt x="174431" y="280384"/>
                  <a:pt x="138216" y="272363"/>
                  <a:pt x="110836" y="263236"/>
                </a:cubicBezTo>
                <a:cubicBezTo>
                  <a:pt x="106218" y="198582"/>
                  <a:pt x="104556" y="133648"/>
                  <a:pt x="96982" y="69273"/>
                </a:cubicBezTo>
                <a:cubicBezTo>
                  <a:pt x="95276" y="54769"/>
                  <a:pt x="92250" y="39113"/>
                  <a:pt x="83127" y="27709"/>
                </a:cubicBezTo>
                <a:cubicBezTo>
                  <a:pt x="72725" y="14707"/>
                  <a:pt x="55418" y="9236"/>
                  <a:pt x="41563" y="0"/>
                </a:cubicBezTo>
                <a:lnTo>
                  <a:pt x="13854" y="83127"/>
                </a:lnTo>
                <a:lnTo>
                  <a:pt x="0" y="124691"/>
                </a:lnTo>
                <a:cubicBezTo>
                  <a:pt x="4618" y="318655"/>
                  <a:pt x="7051" y="512683"/>
                  <a:pt x="13854" y="706582"/>
                </a:cubicBezTo>
                <a:cubicBezTo>
                  <a:pt x="16289" y="775966"/>
                  <a:pt x="11628" y="846862"/>
                  <a:pt x="27709" y="914400"/>
                </a:cubicBezTo>
                <a:cubicBezTo>
                  <a:pt x="35422" y="946796"/>
                  <a:pt x="72596" y="965934"/>
                  <a:pt x="83127" y="997527"/>
                </a:cubicBezTo>
                <a:lnTo>
                  <a:pt x="96982" y="1039091"/>
                </a:lnTo>
                <a:cubicBezTo>
                  <a:pt x="101600" y="1112982"/>
                  <a:pt x="101653" y="1187301"/>
                  <a:pt x="110836" y="1260764"/>
                </a:cubicBezTo>
                <a:cubicBezTo>
                  <a:pt x="115559" y="1298552"/>
                  <a:pt x="138545" y="1371600"/>
                  <a:pt x="138545" y="1371600"/>
                </a:cubicBezTo>
                <a:cubicBezTo>
                  <a:pt x="235527" y="1366982"/>
                  <a:pt x="332993" y="1368467"/>
                  <a:pt x="429491" y="1357745"/>
                </a:cubicBezTo>
                <a:cubicBezTo>
                  <a:pt x="521402" y="1347533"/>
                  <a:pt x="492313" y="1333261"/>
                  <a:pt x="554182" y="1302327"/>
                </a:cubicBezTo>
                <a:cubicBezTo>
                  <a:pt x="567244" y="1295796"/>
                  <a:pt x="581891" y="1293091"/>
                  <a:pt x="595745" y="1288473"/>
                </a:cubicBezTo>
                <a:cubicBezTo>
                  <a:pt x="604981" y="1274618"/>
                  <a:pt x="610452" y="1257311"/>
                  <a:pt x="623454" y="1246909"/>
                </a:cubicBezTo>
                <a:cubicBezTo>
                  <a:pt x="632763" y="1239461"/>
                  <a:pt x="716457" y="1220394"/>
                  <a:pt x="720436" y="1219200"/>
                </a:cubicBezTo>
                <a:cubicBezTo>
                  <a:pt x="720474" y="1219188"/>
                  <a:pt x="824326" y="1184569"/>
                  <a:pt x="845127" y="1177636"/>
                </a:cubicBezTo>
                <a:cubicBezTo>
                  <a:pt x="858982" y="1173018"/>
                  <a:pt x="872371" y="1166646"/>
                  <a:pt x="886691" y="1163782"/>
                </a:cubicBezTo>
                <a:cubicBezTo>
                  <a:pt x="983509" y="1144418"/>
                  <a:pt x="932735" y="1153798"/>
                  <a:pt x="1039091" y="1136073"/>
                </a:cubicBezTo>
                <a:lnTo>
                  <a:pt x="1163782" y="1094509"/>
                </a:lnTo>
                <a:lnTo>
                  <a:pt x="1205345" y="1080655"/>
                </a:lnTo>
                <a:cubicBezTo>
                  <a:pt x="1219200" y="1076037"/>
                  <a:pt x="1232452" y="1068865"/>
                  <a:pt x="1246909" y="1066800"/>
                </a:cubicBezTo>
                <a:lnTo>
                  <a:pt x="1343891" y="1052945"/>
                </a:lnTo>
                <a:cubicBezTo>
                  <a:pt x="1385634" y="1025116"/>
                  <a:pt x="1391653" y="1018621"/>
                  <a:pt x="1440873" y="997527"/>
                </a:cubicBezTo>
                <a:cubicBezTo>
                  <a:pt x="1485207" y="978527"/>
                  <a:pt x="1499671" y="982827"/>
                  <a:pt x="1551709" y="969818"/>
                </a:cubicBezTo>
                <a:cubicBezTo>
                  <a:pt x="1565877" y="966276"/>
                  <a:pt x="1579418" y="960582"/>
                  <a:pt x="1593273" y="955964"/>
                </a:cubicBezTo>
                <a:cubicBezTo>
                  <a:pt x="1607127" y="942109"/>
                  <a:pt x="1632247" y="933821"/>
                  <a:pt x="1634836" y="914400"/>
                </a:cubicBezTo>
                <a:cubicBezTo>
                  <a:pt x="1654169" y="769400"/>
                  <a:pt x="1652254" y="779417"/>
                  <a:pt x="1593273" y="720436"/>
                </a:cubicBezTo>
              </a:path>
            </a:pathLst>
          </a:custGeom>
          <a:solidFill>
            <a:srgbClr val="00B0F0">
              <a:alpha val="55000"/>
            </a:srgbClr>
          </a:solidFill>
          <a:ln w="444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1467790" y="1438608"/>
            <a:ext cx="1075863" cy="968900"/>
          </a:xfrm>
          <a:custGeom>
            <a:avLst/>
            <a:gdLst>
              <a:gd name="connsiteX0" fmla="*/ 1385984 w 1635366"/>
              <a:gd name="connsiteY0" fmla="*/ 1416132 h 1457695"/>
              <a:gd name="connsiteX1" fmla="*/ 1316712 w 1635366"/>
              <a:gd name="connsiteY1" fmla="*/ 1374568 h 1457695"/>
              <a:gd name="connsiteX2" fmla="*/ 1233584 w 1635366"/>
              <a:gd name="connsiteY2" fmla="*/ 1346859 h 1457695"/>
              <a:gd name="connsiteX3" fmla="*/ 1150457 w 1635366"/>
              <a:gd name="connsiteY3" fmla="*/ 1305295 h 1457695"/>
              <a:gd name="connsiteX4" fmla="*/ 1067330 w 1635366"/>
              <a:gd name="connsiteY4" fmla="*/ 1263732 h 1457695"/>
              <a:gd name="connsiteX5" fmla="*/ 1025766 w 1635366"/>
              <a:gd name="connsiteY5" fmla="*/ 1222168 h 1457695"/>
              <a:gd name="connsiteX6" fmla="*/ 998057 w 1635366"/>
              <a:gd name="connsiteY6" fmla="*/ 1180604 h 1457695"/>
              <a:gd name="connsiteX7" fmla="*/ 914930 w 1635366"/>
              <a:gd name="connsiteY7" fmla="*/ 1152895 h 1457695"/>
              <a:gd name="connsiteX8" fmla="*/ 873366 w 1635366"/>
              <a:gd name="connsiteY8" fmla="*/ 1139041 h 1457695"/>
              <a:gd name="connsiteX9" fmla="*/ 831803 w 1635366"/>
              <a:gd name="connsiteY9" fmla="*/ 1125186 h 1457695"/>
              <a:gd name="connsiteX10" fmla="*/ 790239 w 1635366"/>
              <a:gd name="connsiteY10" fmla="*/ 1083623 h 1457695"/>
              <a:gd name="connsiteX11" fmla="*/ 776384 w 1635366"/>
              <a:gd name="connsiteY11" fmla="*/ 1042059 h 1457695"/>
              <a:gd name="connsiteX12" fmla="*/ 734821 w 1635366"/>
              <a:gd name="connsiteY12" fmla="*/ 1028204 h 1457695"/>
              <a:gd name="connsiteX13" fmla="*/ 637839 w 1635366"/>
              <a:gd name="connsiteY13" fmla="*/ 986641 h 1457695"/>
              <a:gd name="connsiteX14" fmla="*/ 596275 w 1635366"/>
              <a:gd name="connsiteY14" fmla="*/ 958932 h 1457695"/>
              <a:gd name="connsiteX15" fmla="*/ 513148 w 1635366"/>
              <a:gd name="connsiteY15" fmla="*/ 917368 h 1457695"/>
              <a:gd name="connsiteX16" fmla="*/ 471584 w 1635366"/>
              <a:gd name="connsiteY16" fmla="*/ 875804 h 1457695"/>
              <a:gd name="connsiteX17" fmla="*/ 388457 w 1635366"/>
              <a:gd name="connsiteY17" fmla="*/ 820386 h 1457695"/>
              <a:gd name="connsiteX18" fmla="*/ 346894 w 1635366"/>
              <a:gd name="connsiteY18" fmla="*/ 792677 h 1457695"/>
              <a:gd name="connsiteX19" fmla="*/ 305330 w 1635366"/>
              <a:gd name="connsiteY19" fmla="*/ 764968 h 1457695"/>
              <a:gd name="connsiteX20" fmla="*/ 263766 w 1635366"/>
              <a:gd name="connsiteY20" fmla="*/ 751113 h 1457695"/>
              <a:gd name="connsiteX21" fmla="*/ 139075 w 1635366"/>
              <a:gd name="connsiteY21" fmla="*/ 681841 h 1457695"/>
              <a:gd name="connsiteX22" fmla="*/ 14384 w 1635366"/>
              <a:gd name="connsiteY22" fmla="*/ 612568 h 1457695"/>
              <a:gd name="connsiteX23" fmla="*/ 42094 w 1635366"/>
              <a:gd name="connsiteY23" fmla="*/ 543295 h 1457695"/>
              <a:gd name="connsiteX24" fmla="*/ 69803 w 1635366"/>
              <a:gd name="connsiteY24" fmla="*/ 501732 h 1457695"/>
              <a:gd name="connsiteX25" fmla="*/ 111366 w 1635366"/>
              <a:gd name="connsiteY25" fmla="*/ 487877 h 1457695"/>
              <a:gd name="connsiteX26" fmla="*/ 194494 w 1635366"/>
              <a:gd name="connsiteY26" fmla="*/ 432459 h 1457695"/>
              <a:gd name="connsiteX27" fmla="*/ 291475 w 1635366"/>
              <a:gd name="connsiteY27" fmla="*/ 363186 h 1457695"/>
              <a:gd name="connsiteX28" fmla="*/ 333039 w 1635366"/>
              <a:gd name="connsiteY28" fmla="*/ 335477 h 1457695"/>
              <a:gd name="connsiteX29" fmla="*/ 346894 w 1635366"/>
              <a:gd name="connsiteY29" fmla="*/ 210786 h 1457695"/>
              <a:gd name="connsiteX30" fmla="*/ 333039 w 1635366"/>
              <a:gd name="connsiteY30" fmla="*/ 169223 h 1457695"/>
              <a:gd name="connsiteX31" fmla="*/ 249912 w 1635366"/>
              <a:gd name="connsiteY31" fmla="*/ 113804 h 1457695"/>
              <a:gd name="connsiteX32" fmla="*/ 249912 w 1635366"/>
              <a:gd name="connsiteY32" fmla="*/ 2968 h 1457695"/>
              <a:gd name="connsiteX33" fmla="*/ 291475 w 1635366"/>
              <a:gd name="connsiteY33" fmla="*/ 16823 h 1457695"/>
              <a:gd name="connsiteX34" fmla="*/ 305330 w 1635366"/>
              <a:gd name="connsiteY34" fmla="*/ 58386 h 1457695"/>
              <a:gd name="connsiteX35" fmla="*/ 388457 w 1635366"/>
              <a:gd name="connsiteY35" fmla="*/ 127659 h 1457695"/>
              <a:gd name="connsiteX36" fmla="*/ 443875 w 1635366"/>
              <a:gd name="connsiteY36" fmla="*/ 141513 h 1457695"/>
              <a:gd name="connsiteX37" fmla="*/ 513148 w 1635366"/>
              <a:gd name="connsiteY37" fmla="*/ 183077 h 1457695"/>
              <a:gd name="connsiteX38" fmla="*/ 582421 w 1635366"/>
              <a:gd name="connsiteY38" fmla="*/ 266204 h 1457695"/>
              <a:gd name="connsiteX39" fmla="*/ 651694 w 1635366"/>
              <a:gd name="connsiteY39" fmla="*/ 377041 h 1457695"/>
              <a:gd name="connsiteX40" fmla="*/ 817948 w 1635366"/>
              <a:gd name="connsiteY40" fmla="*/ 363186 h 1457695"/>
              <a:gd name="connsiteX41" fmla="*/ 762530 w 1635366"/>
              <a:gd name="connsiteY41" fmla="*/ 224641 h 1457695"/>
              <a:gd name="connsiteX42" fmla="*/ 804094 w 1635366"/>
              <a:gd name="connsiteY42" fmla="*/ 196932 h 1457695"/>
              <a:gd name="connsiteX43" fmla="*/ 887221 w 1635366"/>
              <a:gd name="connsiteY43" fmla="*/ 238495 h 1457695"/>
              <a:gd name="connsiteX44" fmla="*/ 970348 w 1635366"/>
              <a:gd name="connsiteY44" fmla="*/ 363186 h 1457695"/>
              <a:gd name="connsiteX45" fmla="*/ 998057 w 1635366"/>
              <a:gd name="connsiteY45" fmla="*/ 404750 h 1457695"/>
              <a:gd name="connsiteX46" fmla="*/ 1011912 w 1635366"/>
              <a:gd name="connsiteY46" fmla="*/ 446313 h 1457695"/>
              <a:gd name="connsiteX47" fmla="*/ 1081184 w 1635366"/>
              <a:gd name="connsiteY47" fmla="*/ 501732 h 1457695"/>
              <a:gd name="connsiteX48" fmla="*/ 1164312 w 1635366"/>
              <a:gd name="connsiteY48" fmla="*/ 529441 h 1457695"/>
              <a:gd name="connsiteX49" fmla="*/ 1205875 w 1635366"/>
              <a:gd name="connsiteY49" fmla="*/ 543295 h 1457695"/>
              <a:gd name="connsiteX50" fmla="*/ 1275148 w 1635366"/>
              <a:gd name="connsiteY50" fmla="*/ 557150 h 1457695"/>
              <a:gd name="connsiteX51" fmla="*/ 1358275 w 1635366"/>
              <a:gd name="connsiteY51" fmla="*/ 584859 h 1457695"/>
              <a:gd name="connsiteX52" fmla="*/ 1413694 w 1635366"/>
              <a:gd name="connsiteY52" fmla="*/ 529441 h 1457695"/>
              <a:gd name="connsiteX53" fmla="*/ 1441403 w 1635366"/>
              <a:gd name="connsiteY53" fmla="*/ 432459 h 1457695"/>
              <a:gd name="connsiteX54" fmla="*/ 1524530 w 1635366"/>
              <a:gd name="connsiteY54" fmla="*/ 446313 h 1457695"/>
              <a:gd name="connsiteX55" fmla="*/ 1538384 w 1635366"/>
              <a:gd name="connsiteY55" fmla="*/ 487877 h 1457695"/>
              <a:gd name="connsiteX56" fmla="*/ 1566094 w 1635366"/>
              <a:gd name="connsiteY56" fmla="*/ 515586 h 1457695"/>
              <a:gd name="connsiteX57" fmla="*/ 1621512 w 1635366"/>
              <a:gd name="connsiteY57" fmla="*/ 598713 h 1457695"/>
              <a:gd name="connsiteX58" fmla="*/ 1635366 w 1635366"/>
              <a:gd name="connsiteY58" fmla="*/ 640277 h 1457695"/>
              <a:gd name="connsiteX59" fmla="*/ 1621512 w 1635366"/>
              <a:gd name="connsiteY59" fmla="*/ 695695 h 1457695"/>
              <a:gd name="connsiteX60" fmla="*/ 1579948 w 1635366"/>
              <a:gd name="connsiteY60" fmla="*/ 709550 h 1457695"/>
              <a:gd name="connsiteX61" fmla="*/ 1566094 w 1635366"/>
              <a:gd name="connsiteY61" fmla="*/ 778823 h 1457695"/>
              <a:gd name="connsiteX62" fmla="*/ 1524530 w 1635366"/>
              <a:gd name="connsiteY62" fmla="*/ 861950 h 1457695"/>
              <a:gd name="connsiteX63" fmla="*/ 1496821 w 1635366"/>
              <a:gd name="connsiteY63" fmla="*/ 1028204 h 1457695"/>
              <a:gd name="connsiteX64" fmla="*/ 1469112 w 1635366"/>
              <a:gd name="connsiteY64" fmla="*/ 1111332 h 1457695"/>
              <a:gd name="connsiteX65" fmla="*/ 1455257 w 1635366"/>
              <a:gd name="connsiteY65" fmla="*/ 1152895 h 1457695"/>
              <a:gd name="connsiteX66" fmla="*/ 1441403 w 1635366"/>
              <a:gd name="connsiteY66" fmla="*/ 1263732 h 1457695"/>
              <a:gd name="connsiteX67" fmla="*/ 1427548 w 1635366"/>
              <a:gd name="connsiteY67" fmla="*/ 1429986 h 1457695"/>
              <a:gd name="connsiteX68" fmla="*/ 1385984 w 1635366"/>
              <a:gd name="connsiteY68" fmla="*/ 1457695 h 1457695"/>
              <a:gd name="connsiteX69" fmla="*/ 1358275 w 1635366"/>
              <a:gd name="connsiteY69" fmla="*/ 1416132 h 1457695"/>
              <a:gd name="connsiteX70" fmla="*/ 1316712 w 1635366"/>
              <a:gd name="connsiteY70" fmla="*/ 1319150 h 1457695"/>
              <a:gd name="connsiteX71" fmla="*/ 1275148 w 1635366"/>
              <a:gd name="connsiteY71" fmla="*/ 1305295 h 1457695"/>
              <a:gd name="connsiteX72" fmla="*/ 1081184 w 1635366"/>
              <a:gd name="connsiteY72" fmla="*/ 1291441 h 1457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635366" h="1457695">
                <a:moveTo>
                  <a:pt x="1385984" y="1416132"/>
                </a:moveTo>
                <a:cubicBezTo>
                  <a:pt x="1362893" y="1402277"/>
                  <a:pt x="1341227" y="1385711"/>
                  <a:pt x="1316712" y="1374568"/>
                </a:cubicBezTo>
                <a:cubicBezTo>
                  <a:pt x="1290122" y="1362482"/>
                  <a:pt x="1233584" y="1346859"/>
                  <a:pt x="1233584" y="1346859"/>
                </a:cubicBezTo>
                <a:cubicBezTo>
                  <a:pt x="1114472" y="1267450"/>
                  <a:pt x="1265176" y="1362655"/>
                  <a:pt x="1150457" y="1305295"/>
                </a:cubicBezTo>
                <a:cubicBezTo>
                  <a:pt x="1043035" y="1251583"/>
                  <a:pt x="1171796" y="1298552"/>
                  <a:pt x="1067330" y="1263732"/>
                </a:cubicBezTo>
                <a:cubicBezTo>
                  <a:pt x="1053475" y="1249877"/>
                  <a:pt x="1038309" y="1237220"/>
                  <a:pt x="1025766" y="1222168"/>
                </a:cubicBezTo>
                <a:cubicBezTo>
                  <a:pt x="1015106" y="1209376"/>
                  <a:pt x="1012177" y="1189429"/>
                  <a:pt x="998057" y="1180604"/>
                </a:cubicBezTo>
                <a:cubicBezTo>
                  <a:pt x="973289" y="1165124"/>
                  <a:pt x="942639" y="1162131"/>
                  <a:pt x="914930" y="1152895"/>
                </a:cubicBezTo>
                <a:lnTo>
                  <a:pt x="873366" y="1139041"/>
                </a:lnTo>
                <a:lnTo>
                  <a:pt x="831803" y="1125186"/>
                </a:lnTo>
                <a:cubicBezTo>
                  <a:pt x="817948" y="1111332"/>
                  <a:pt x="801107" y="1099925"/>
                  <a:pt x="790239" y="1083623"/>
                </a:cubicBezTo>
                <a:cubicBezTo>
                  <a:pt x="782138" y="1071472"/>
                  <a:pt x="786711" y="1052386"/>
                  <a:pt x="776384" y="1042059"/>
                </a:cubicBezTo>
                <a:cubicBezTo>
                  <a:pt x="766058" y="1031732"/>
                  <a:pt x="747883" y="1034735"/>
                  <a:pt x="734821" y="1028204"/>
                </a:cubicBezTo>
                <a:cubicBezTo>
                  <a:pt x="639148" y="980367"/>
                  <a:pt x="753169" y="1015473"/>
                  <a:pt x="637839" y="986641"/>
                </a:cubicBezTo>
                <a:cubicBezTo>
                  <a:pt x="623984" y="977405"/>
                  <a:pt x="611168" y="966379"/>
                  <a:pt x="596275" y="958932"/>
                </a:cubicBezTo>
                <a:cubicBezTo>
                  <a:pt x="533793" y="927691"/>
                  <a:pt x="572704" y="966997"/>
                  <a:pt x="513148" y="917368"/>
                </a:cubicBezTo>
                <a:cubicBezTo>
                  <a:pt x="498096" y="904825"/>
                  <a:pt x="487050" y="887833"/>
                  <a:pt x="471584" y="875804"/>
                </a:cubicBezTo>
                <a:cubicBezTo>
                  <a:pt x="445297" y="855358"/>
                  <a:pt x="416166" y="838859"/>
                  <a:pt x="388457" y="820386"/>
                </a:cubicBezTo>
                <a:lnTo>
                  <a:pt x="346894" y="792677"/>
                </a:lnTo>
                <a:cubicBezTo>
                  <a:pt x="333039" y="783441"/>
                  <a:pt x="321127" y="770234"/>
                  <a:pt x="305330" y="764968"/>
                </a:cubicBezTo>
                <a:cubicBezTo>
                  <a:pt x="291475" y="760350"/>
                  <a:pt x="276532" y="758205"/>
                  <a:pt x="263766" y="751113"/>
                </a:cubicBezTo>
                <a:cubicBezTo>
                  <a:pt x="120853" y="671717"/>
                  <a:pt x="233122" y="713188"/>
                  <a:pt x="139075" y="681841"/>
                </a:cubicBezTo>
                <a:cubicBezTo>
                  <a:pt x="43797" y="618322"/>
                  <a:pt x="87541" y="636954"/>
                  <a:pt x="14384" y="612568"/>
                </a:cubicBezTo>
                <a:cubicBezTo>
                  <a:pt x="-8661" y="543429"/>
                  <a:pt x="-7145" y="592534"/>
                  <a:pt x="42094" y="543295"/>
                </a:cubicBezTo>
                <a:cubicBezTo>
                  <a:pt x="53868" y="531521"/>
                  <a:pt x="56801" y="512134"/>
                  <a:pt x="69803" y="501732"/>
                </a:cubicBezTo>
                <a:cubicBezTo>
                  <a:pt x="81207" y="492609"/>
                  <a:pt x="98600" y="494969"/>
                  <a:pt x="111366" y="487877"/>
                </a:cubicBezTo>
                <a:cubicBezTo>
                  <a:pt x="140477" y="471704"/>
                  <a:pt x="166785" y="450932"/>
                  <a:pt x="194494" y="432459"/>
                </a:cubicBezTo>
                <a:cubicBezTo>
                  <a:pt x="292436" y="367164"/>
                  <a:pt x="171195" y="449101"/>
                  <a:pt x="291475" y="363186"/>
                </a:cubicBezTo>
                <a:cubicBezTo>
                  <a:pt x="305025" y="353508"/>
                  <a:pt x="319184" y="344713"/>
                  <a:pt x="333039" y="335477"/>
                </a:cubicBezTo>
                <a:cubicBezTo>
                  <a:pt x="373871" y="274228"/>
                  <a:pt x="367634" y="304115"/>
                  <a:pt x="346894" y="210786"/>
                </a:cubicBezTo>
                <a:cubicBezTo>
                  <a:pt x="343726" y="196530"/>
                  <a:pt x="343365" y="179549"/>
                  <a:pt x="333039" y="169223"/>
                </a:cubicBezTo>
                <a:cubicBezTo>
                  <a:pt x="309491" y="145675"/>
                  <a:pt x="249912" y="113804"/>
                  <a:pt x="249912" y="113804"/>
                </a:cubicBezTo>
                <a:cubicBezTo>
                  <a:pt x="238979" y="81006"/>
                  <a:pt x="216474" y="36406"/>
                  <a:pt x="249912" y="2968"/>
                </a:cubicBezTo>
                <a:cubicBezTo>
                  <a:pt x="260238" y="-7358"/>
                  <a:pt x="277621" y="12205"/>
                  <a:pt x="291475" y="16823"/>
                </a:cubicBezTo>
                <a:cubicBezTo>
                  <a:pt x="296093" y="30677"/>
                  <a:pt x="297229" y="46235"/>
                  <a:pt x="305330" y="58386"/>
                </a:cubicBezTo>
                <a:cubicBezTo>
                  <a:pt x="318645" y="78358"/>
                  <a:pt x="364603" y="117436"/>
                  <a:pt x="388457" y="127659"/>
                </a:cubicBezTo>
                <a:cubicBezTo>
                  <a:pt x="405959" y="135160"/>
                  <a:pt x="425402" y="136895"/>
                  <a:pt x="443875" y="141513"/>
                </a:cubicBezTo>
                <a:cubicBezTo>
                  <a:pt x="530166" y="227807"/>
                  <a:pt x="405242" y="111140"/>
                  <a:pt x="513148" y="183077"/>
                </a:cubicBezTo>
                <a:cubicBezTo>
                  <a:pt x="545150" y="204411"/>
                  <a:pt x="561975" y="235536"/>
                  <a:pt x="582421" y="266204"/>
                </a:cubicBezTo>
                <a:cubicBezTo>
                  <a:pt x="615396" y="365129"/>
                  <a:pt x="585827" y="333130"/>
                  <a:pt x="651694" y="377041"/>
                </a:cubicBezTo>
                <a:cubicBezTo>
                  <a:pt x="707112" y="372423"/>
                  <a:pt x="774908" y="398400"/>
                  <a:pt x="817948" y="363186"/>
                </a:cubicBezTo>
                <a:cubicBezTo>
                  <a:pt x="896573" y="298856"/>
                  <a:pt x="792792" y="244815"/>
                  <a:pt x="762530" y="224641"/>
                </a:cubicBezTo>
                <a:cubicBezTo>
                  <a:pt x="776385" y="215405"/>
                  <a:pt x="787669" y="199670"/>
                  <a:pt x="804094" y="196932"/>
                </a:cubicBezTo>
                <a:cubicBezTo>
                  <a:pt x="827038" y="193108"/>
                  <a:pt x="872747" y="228846"/>
                  <a:pt x="887221" y="238495"/>
                </a:cubicBezTo>
                <a:lnTo>
                  <a:pt x="970348" y="363186"/>
                </a:lnTo>
                <a:cubicBezTo>
                  <a:pt x="979584" y="377041"/>
                  <a:pt x="992791" y="388953"/>
                  <a:pt x="998057" y="404750"/>
                </a:cubicBezTo>
                <a:cubicBezTo>
                  <a:pt x="1002675" y="418604"/>
                  <a:pt x="1004398" y="433790"/>
                  <a:pt x="1011912" y="446313"/>
                </a:cubicBezTo>
                <a:cubicBezTo>
                  <a:pt x="1022381" y="463762"/>
                  <a:pt x="1065737" y="494867"/>
                  <a:pt x="1081184" y="501732"/>
                </a:cubicBezTo>
                <a:cubicBezTo>
                  <a:pt x="1107875" y="513595"/>
                  <a:pt x="1136603" y="520205"/>
                  <a:pt x="1164312" y="529441"/>
                </a:cubicBezTo>
                <a:cubicBezTo>
                  <a:pt x="1178166" y="534059"/>
                  <a:pt x="1191555" y="540431"/>
                  <a:pt x="1205875" y="543295"/>
                </a:cubicBezTo>
                <a:cubicBezTo>
                  <a:pt x="1228966" y="547913"/>
                  <a:pt x="1252429" y="550954"/>
                  <a:pt x="1275148" y="557150"/>
                </a:cubicBezTo>
                <a:cubicBezTo>
                  <a:pt x="1303327" y="564835"/>
                  <a:pt x="1358275" y="584859"/>
                  <a:pt x="1358275" y="584859"/>
                </a:cubicBezTo>
                <a:cubicBezTo>
                  <a:pt x="1530864" y="556093"/>
                  <a:pt x="1413694" y="601593"/>
                  <a:pt x="1413694" y="529441"/>
                </a:cubicBezTo>
                <a:cubicBezTo>
                  <a:pt x="1413694" y="495820"/>
                  <a:pt x="1432167" y="464786"/>
                  <a:pt x="1441403" y="432459"/>
                </a:cubicBezTo>
                <a:cubicBezTo>
                  <a:pt x="1469112" y="437077"/>
                  <a:pt x="1500140" y="432376"/>
                  <a:pt x="1524530" y="446313"/>
                </a:cubicBezTo>
                <a:cubicBezTo>
                  <a:pt x="1537210" y="453559"/>
                  <a:pt x="1530870" y="475354"/>
                  <a:pt x="1538384" y="487877"/>
                </a:cubicBezTo>
                <a:cubicBezTo>
                  <a:pt x="1545105" y="499078"/>
                  <a:pt x="1556857" y="506350"/>
                  <a:pt x="1566094" y="515586"/>
                </a:cubicBezTo>
                <a:cubicBezTo>
                  <a:pt x="1599035" y="614415"/>
                  <a:pt x="1552325" y="494933"/>
                  <a:pt x="1621512" y="598713"/>
                </a:cubicBezTo>
                <a:cubicBezTo>
                  <a:pt x="1629613" y="610864"/>
                  <a:pt x="1630748" y="626422"/>
                  <a:pt x="1635366" y="640277"/>
                </a:cubicBezTo>
                <a:cubicBezTo>
                  <a:pt x="1630748" y="658750"/>
                  <a:pt x="1633407" y="680826"/>
                  <a:pt x="1621512" y="695695"/>
                </a:cubicBezTo>
                <a:cubicBezTo>
                  <a:pt x="1612389" y="707099"/>
                  <a:pt x="1588049" y="697399"/>
                  <a:pt x="1579948" y="709550"/>
                </a:cubicBezTo>
                <a:cubicBezTo>
                  <a:pt x="1566886" y="729143"/>
                  <a:pt x="1571805" y="755978"/>
                  <a:pt x="1566094" y="778823"/>
                </a:cubicBezTo>
                <a:cubicBezTo>
                  <a:pt x="1554623" y="824708"/>
                  <a:pt x="1551618" y="821318"/>
                  <a:pt x="1524530" y="861950"/>
                </a:cubicBezTo>
                <a:cubicBezTo>
                  <a:pt x="1514707" y="940532"/>
                  <a:pt x="1516435" y="962822"/>
                  <a:pt x="1496821" y="1028204"/>
                </a:cubicBezTo>
                <a:cubicBezTo>
                  <a:pt x="1488428" y="1056180"/>
                  <a:pt x="1478349" y="1083623"/>
                  <a:pt x="1469112" y="1111332"/>
                </a:cubicBezTo>
                <a:lnTo>
                  <a:pt x="1455257" y="1152895"/>
                </a:lnTo>
                <a:cubicBezTo>
                  <a:pt x="1450639" y="1189841"/>
                  <a:pt x="1445108" y="1226684"/>
                  <a:pt x="1441403" y="1263732"/>
                </a:cubicBezTo>
                <a:cubicBezTo>
                  <a:pt x="1435870" y="1319066"/>
                  <a:pt x="1442826" y="1376516"/>
                  <a:pt x="1427548" y="1429986"/>
                </a:cubicBezTo>
                <a:cubicBezTo>
                  <a:pt x="1422973" y="1445996"/>
                  <a:pt x="1399839" y="1448459"/>
                  <a:pt x="1385984" y="1457695"/>
                </a:cubicBezTo>
                <a:cubicBezTo>
                  <a:pt x="1376748" y="1443841"/>
                  <a:pt x="1365721" y="1431025"/>
                  <a:pt x="1358275" y="1416132"/>
                </a:cubicBezTo>
                <a:cubicBezTo>
                  <a:pt x="1341714" y="1383011"/>
                  <a:pt x="1345544" y="1347982"/>
                  <a:pt x="1316712" y="1319150"/>
                </a:cubicBezTo>
                <a:cubicBezTo>
                  <a:pt x="1306385" y="1308823"/>
                  <a:pt x="1289553" y="1307696"/>
                  <a:pt x="1275148" y="1305295"/>
                </a:cubicBezTo>
                <a:cubicBezTo>
                  <a:pt x="1176724" y="1288891"/>
                  <a:pt x="1165101" y="1291441"/>
                  <a:pt x="1081184" y="1291441"/>
                </a:cubicBezTo>
              </a:path>
            </a:pathLst>
          </a:custGeom>
          <a:solidFill>
            <a:srgbClr val="FF0000">
              <a:alpha val="52000"/>
            </a:srgbClr>
          </a:solidFill>
          <a:ln w="476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1453604" y="1929703"/>
            <a:ext cx="1017540" cy="1503032"/>
          </a:xfrm>
          <a:custGeom>
            <a:avLst/>
            <a:gdLst>
              <a:gd name="connsiteX0" fmla="*/ 1455049 w 1662867"/>
              <a:gd name="connsiteY0" fmla="*/ 858982 h 2056625"/>
              <a:gd name="connsiteX1" fmla="*/ 1496613 w 1662867"/>
              <a:gd name="connsiteY1" fmla="*/ 928255 h 2056625"/>
              <a:gd name="connsiteX2" fmla="*/ 1510467 w 1662867"/>
              <a:gd name="connsiteY2" fmla="*/ 969818 h 2056625"/>
              <a:gd name="connsiteX3" fmla="*/ 1538176 w 1662867"/>
              <a:gd name="connsiteY3" fmla="*/ 1025236 h 2056625"/>
              <a:gd name="connsiteX4" fmla="*/ 1552031 w 1662867"/>
              <a:gd name="connsiteY4" fmla="*/ 1066800 h 2056625"/>
              <a:gd name="connsiteX5" fmla="*/ 1607449 w 1662867"/>
              <a:gd name="connsiteY5" fmla="*/ 1149927 h 2056625"/>
              <a:gd name="connsiteX6" fmla="*/ 1635158 w 1662867"/>
              <a:gd name="connsiteY6" fmla="*/ 1454727 h 2056625"/>
              <a:gd name="connsiteX7" fmla="*/ 1662867 w 1662867"/>
              <a:gd name="connsiteY7" fmla="*/ 1620982 h 2056625"/>
              <a:gd name="connsiteX8" fmla="*/ 1649013 w 1662867"/>
              <a:gd name="connsiteY8" fmla="*/ 1759527 h 2056625"/>
              <a:gd name="connsiteX9" fmla="*/ 1607449 w 1662867"/>
              <a:gd name="connsiteY9" fmla="*/ 1787236 h 2056625"/>
              <a:gd name="connsiteX10" fmla="*/ 1579740 w 1662867"/>
              <a:gd name="connsiteY10" fmla="*/ 1814946 h 2056625"/>
              <a:gd name="connsiteX11" fmla="*/ 1552031 w 1662867"/>
              <a:gd name="connsiteY11" fmla="*/ 1856509 h 2056625"/>
              <a:gd name="connsiteX12" fmla="*/ 1524322 w 1662867"/>
              <a:gd name="connsiteY12" fmla="*/ 1939636 h 2056625"/>
              <a:gd name="connsiteX13" fmla="*/ 1496613 w 1662867"/>
              <a:gd name="connsiteY13" fmla="*/ 1967346 h 2056625"/>
              <a:gd name="connsiteX14" fmla="*/ 1482758 w 1662867"/>
              <a:gd name="connsiteY14" fmla="*/ 2008909 h 2056625"/>
              <a:gd name="connsiteX15" fmla="*/ 1330358 w 1662867"/>
              <a:gd name="connsiteY15" fmla="*/ 2036618 h 2056625"/>
              <a:gd name="connsiteX16" fmla="*/ 1261085 w 1662867"/>
              <a:gd name="connsiteY16" fmla="*/ 1953491 h 2056625"/>
              <a:gd name="connsiteX17" fmla="*/ 1205667 w 1662867"/>
              <a:gd name="connsiteY17" fmla="*/ 1939636 h 2056625"/>
              <a:gd name="connsiteX18" fmla="*/ 1164103 w 1662867"/>
              <a:gd name="connsiteY18" fmla="*/ 1925782 h 2056625"/>
              <a:gd name="connsiteX19" fmla="*/ 1122540 w 1662867"/>
              <a:gd name="connsiteY19" fmla="*/ 1898073 h 2056625"/>
              <a:gd name="connsiteX20" fmla="*/ 956285 w 1662867"/>
              <a:gd name="connsiteY20" fmla="*/ 1870364 h 2056625"/>
              <a:gd name="connsiteX21" fmla="*/ 900867 w 1662867"/>
              <a:gd name="connsiteY21" fmla="*/ 1787236 h 2056625"/>
              <a:gd name="connsiteX22" fmla="*/ 873158 w 1662867"/>
              <a:gd name="connsiteY22" fmla="*/ 1745673 h 2056625"/>
              <a:gd name="connsiteX23" fmla="*/ 831594 w 1662867"/>
              <a:gd name="connsiteY23" fmla="*/ 1731818 h 2056625"/>
              <a:gd name="connsiteX24" fmla="*/ 693049 w 1662867"/>
              <a:gd name="connsiteY24" fmla="*/ 1731818 h 2056625"/>
              <a:gd name="connsiteX25" fmla="*/ 679194 w 1662867"/>
              <a:gd name="connsiteY25" fmla="*/ 1620982 h 2056625"/>
              <a:gd name="connsiteX26" fmla="*/ 637631 w 1662867"/>
              <a:gd name="connsiteY26" fmla="*/ 1593273 h 2056625"/>
              <a:gd name="connsiteX27" fmla="*/ 457522 w 1662867"/>
              <a:gd name="connsiteY27" fmla="*/ 1565564 h 2056625"/>
              <a:gd name="connsiteX28" fmla="*/ 374394 w 1662867"/>
              <a:gd name="connsiteY28" fmla="*/ 1537855 h 2056625"/>
              <a:gd name="connsiteX29" fmla="*/ 332831 w 1662867"/>
              <a:gd name="connsiteY29" fmla="*/ 1510146 h 2056625"/>
              <a:gd name="connsiteX30" fmla="*/ 249703 w 1662867"/>
              <a:gd name="connsiteY30" fmla="*/ 1482436 h 2056625"/>
              <a:gd name="connsiteX31" fmla="*/ 194285 w 1662867"/>
              <a:gd name="connsiteY31" fmla="*/ 1440873 h 2056625"/>
              <a:gd name="connsiteX32" fmla="*/ 125013 w 1662867"/>
              <a:gd name="connsiteY32" fmla="*/ 1427018 h 2056625"/>
              <a:gd name="connsiteX33" fmla="*/ 83449 w 1662867"/>
              <a:gd name="connsiteY33" fmla="*/ 1413164 h 2056625"/>
              <a:gd name="connsiteX34" fmla="*/ 41885 w 1662867"/>
              <a:gd name="connsiteY34" fmla="*/ 1385455 h 2056625"/>
              <a:gd name="connsiteX35" fmla="*/ 28031 w 1662867"/>
              <a:gd name="connsiteY35" fmla="*/ 1260764 h 2056625"/>
              <a:gd name="connsiteX36" fmla="*/ 14176 w 1662867"/>
              <a:gd name="connsiteY36" fmla="*/ 1219200 h 2056625"/>
              <a:gd name="connsiteX37" fmla="*/ 41885 w 1662867"/>
              <a:gd name="connsiteY37" fmla="*/ 1177636 h 2056625"/>
              <a:gd name="connsiteX38" fmla="*/ 83449 w 1662867"/>
              <a:gd name="connsiteY38" fmla="*/ 1149927 h 2056625"/>
              <a:gd name="connsiteX39" fmla="*/ 138867 w 1662867"/>
              <a:gd name="connsiteY39" fmla="*/ 1066800 h 2056625"/>
              <a:gd name="connsiteX40" fmla="*/ 152722 w 1662867"/>
              <a:gd name="connsiteY40" fmla="*/ 1011382 h 2056625"/>
              <a:gd name="connsiteX41" fmla="*/ 291267 w 1662867"/>
              <a:gd name="connsiteY41" fmla="*/ 1011382 h 2056625"/>
              <a:gd name="connsiteX42" fmla="*/ 374394 w 1662867"/>
              <a:gd name="connsiteY42" fmla="*/ 1011382 h 2056625"/>
              <a:gd name="connsiteX43" fmla="*/ 429813 w 1662867"/>
              <a:gd name="connsiteY43" fmla="*/ 928255 h 2056625"/>
              <a:gd name="connsiteX44" fmla="*/ 415958 w 1662867"/>
              <a:gd name="connsiteY44" fmla="*/ 845127 h 2056625"/>
              <a:gd name="connsiteX45" fmla="*/ 762322 w 1662867"/>
              <a:gd name="connsiteY45" fmla="*/ 734291 h 2056625"/>
              <a:gd name="connsiteX46" fmla="*/ 887013 w 1662867"/>
              <a:gd name="connsiteY46" fmla="*/ 692727 h 2056625"/>
              <a:gd name="connsiteX47" fmla="*/ 900867 w 1662867"/>
              <a:gd name="connsiteY47" fmla="*/ 651164 h 2056625"/>
              <a:gd name="connsiteX48" fmla="*/ 887013 w 1662867"/>
              <a:gd name="connsiteY48" fmla="*/ 609600 h 2056625"/>
              <a:gd name="connsiteX49" fmla="*/ 748467 w 1662867"/>
              <a:gd name="connsiteY49" fmla="*/ 595746 h 2056625"/>
              <a:gd name="connsiteX50" fmla="*/ 734613 w 1662867"/>
              <a:gd name="connsiteY50" fmla="*/ 457200 h 2056625"/>
              <a:gd name="connsiteX51" fmla="*/ 693049 w 1662867"/>
              <a:gd name="connsiteY51" fmla="*/ 443346 h 2056625"/>
              <a:gd name="connsiteX52" fmla="*/ 512940 w 1662867"/>
              <a:gd name="connsiteY52" fmla="*/ 443346 h 2056625"/>
              <a:gd name="connsiteX53" fmla="*/ 471376 w 1662867"/>
              <a:gd name="connsiteY53" fmla="*/ 415636 h 2056625"/>
              <a:gd name="connsiteX54" fmla="*/ 429813 w 1662867"/>
              <a:gd name="connsiteY54" fmla="*/ 401782 h 2056625"/>
              <a:gd name="connsiteX55" fmla="*/ 388249 w 1662867"/>
              <a:gd name="connsiteY55" fmla="*/ 374073 h 2056625"/>
              <a:gd name="connsiteX56" fmla="*/ 305122 w 1662867"/>
              <a:gd name="connsiteY56" fmla="*/ 263236 h 2056625"/>
              <a:gd name="connsiteX57" fmla="*/ 180431 w 1662867"/>
              <a:gd name="connsiteY57" fmla="*/ 207818 h 2056625"/>
              <a:gd name="connsiteX58" fmla="*/ 152722 w 1662867"/>
              <a:gd name="connsiteY58" fmla="*/ 166255 h 2056625"/>
              <a:gd name="connsiteX59" fmla="*/ 111158 w 1662867"/>
              <a:gd name="connsiteY59" fmla="*/ 152400 h 2056625"/>
              <a:gd name="connsiteX60" fmla="*/ 14176 w 1662867"/>
              <a:gd name="connsiteY60" fmla="*/ 110836 h 2056625"/>
              <a:gd name="connsiteX61" fmla="*/ 322 w 1662867"/>
              <a:gd name="connsiteY61" fmla="*/ 69273 h 2056625"/>
              <a:gd name="connsiteX62" fmla="*/ 69594 w 1662867"/>
              <a:gd name="connsiteY62" fmla="*/ 0 h 2056625"/>
              <a:gd name="connsiteX63" fmla="*/ 152722 w 1662867"/>
              <a:gd name="connsiteY63" fmla="*/ 41564 h 2056625"/>
              <a:gd name="connsiteX64" fmla="*/ 235849 w 1662867"/>
              <a:gd name="connsiteY64" fmla="*/ 69273 h 2056625"/>
              <a:gd name="connsiteX65" fmla="*/ 360540 w 1662867"/>
              <a:gd name="connsiteY65" fmla="*/ 152400 h 2056625"/>
              <a:gd name="connsiteX66" fmla="*/ 402103 w 1662867"/>
              <a:gd name="connsiteY66" fmla="*/ 180109 h 2056625"/>
              <a:gd name="connsiteX67" fmla="*/ 457522 w 1662867"/>
              <a:gd name="connsiteY67" fmla="*/ 193964 h 2056625"/>
              <a:gd name="connsiteX68" fmla="*/ 540649 w 1662867"/>
              <a:gd name="connsiteY68" fmla="*/ 277091 h 2056625"/>
              <a:gd name="connsiteX69" fmla="*/ 554503 w 1662867"/>
              <a:gd name="connsiteY69" fmla="*/ 318655 h 2056625"/>
              <a:gd name="connsiteX70" fmla="*/ 637631 w 1662867"/>
              <a:gd name="connsiteY70" fmla="*/ 374073 h 2056625"/>
              <a:gd name="connsiteX71" fmla="*/ 748467 w 1662867"/>
              <a:gd name="connsiteY71" fmla="*/ 387927 h 2056625"/>
              <a:gd name="connsiteX72" fmla="*/ 831594 w 1662867"/>
              <a:gd name="connsiteY72" fmla="*/ 443346 h 2056625"/>
              <a:gd name="connsiteX73" fmla="*/ 873158 w 1662867"/>
              <a:gd name="connsiteY73" fmla="*/ 471055 h 2056625"/>
              <a:gd name="connsiteX74" fmla="*/ 997849 w 1662867"/>
              <a:gd name="connsiteY74" fmla="*/ 581891 h 2056625"/>
              <a:gd name="connsiteX75" fmla="*/ 1080976 w 1662867"/>
              <a:gd name="connsiteY75" fmla="*/ 595746 h 2056625"/>
              <a:gd name="connsiteX76" fmla="*/ 1122540 w 1662867"/>
              <a:gd name="connsiteY76" fmla="*/ 623455 h 2056625"/>
              <a:gd name="connsiteX77" fmla="*/ 1191813 w 1662867"/>
              <a:gd name="connsiteY77" fmla="*/ 706582 h 2056625"/>
              <a:gd name="connsiteX78" fmla="*/ 1274940 w 1662867"/>
              <a:gd name="connsiteY78" fmla="*/ 734291 h 2056625"/>
              <a:gd name="connsiteX79" fmla="*/ 1316503 w 1662867"/>
              <a:gd name="connsiteY79" fmla="*/ 748146 h 2056625"/>
              <a:gd name="connsiteX80" fmla="*/ 1358067 w 1662867"/>
              <a:gd name="connsiteY80" fmla="*/ 762000 h 2056625"/>
              <a:gd name="connsiteX81" fmla="*/ 1399631 w 1662867"/>
              <a:gd name="connsiteY81" fmla="*/ 789709 h 2056625"/>
              <a:gd name="connsiteX82" fmla="*/ 1482758 w 1662867"/>
              <a:gd name="connsiteY82" fmla="*/ 858982 h 2056625"/>
              <a:gd name="connsiteX83" fmla="*/ 1482758 w 1662867"/>
              <a:gd name="connsiteY83" fmla="*/ 1011382 h 2056625"/>
              <a:gd name="connsiteX84" fmla="*/ 1441194 w 1662867"/>
              <a:gd name="connsiteY84" fmla="*/ 1039091 h 2056625"/>
              <a:gd name="connsiteX85" fmla="*/ 1455049 w 1662867"/>
              <a:gd name="connsiteY85" fmla="*/ 1080655 h 2056625"/>
              <a:gd name="connsiteX86" fmla="*/ 1552031 w 1662867"/>
              <a:gd name="connsiteY86" fmla="*/ 1080655 h 2056625"/>
              <a:gd name="connsiteX87" fmla="*/ 1552031 w 1662867"/>
              <a:gd name="connsiteY87" fmla="*/ 1205346 h 205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662867" h="2056625">
                <a:moveTo>
                  <a:pt x="1455049" y="858982"/>
                </a:moveTo>
                <a:cubicBezTo>
                  <a:pt x="1468904" y="882073"/>
                  <a:pt x="1484570" y="904169"/>
                  <a:pt x="1496613" y="928255"/>
                </a:cubicBezTo>
                <a:cubicBezTo>
                  <a:pt x="1503144" y="941317"/>
                  <a:pt x="1504714" y="956395"/>
                  <a:pt x="1510467" y="969818"/>
                </a:cubicBezTo>
                <a:cubicBezTo>
                  <a:pt x="1518603" y="988801"/>
                  <a:pt x="1530040" y="1006253"/>
                  <a:pt x="1538176" y="1025236"/>
                </a:cubicBezTo>
                <a:cubicBezTo>
                  <a:pt x="1543929" y="1038659"/>
                  <a:pt x="1544939" y="1054034"/>
                  <a:pt x="1552031" y="1066800"/>
                </a:cubicBezTo>
                <a:cubicBezTo>
                  <a:pt x="1568204" y="1095911"/>
                  <a:pt x="1607449" y="1149927"/>
                  <a:pt x="1607449" y="1149927"/>
                </a:cubicBezTo>
                <a:cubicBezTo>
                  <a:pt x="1651960" y="1283466"/>
                  <a:pt x="1603255" y="1125063"/>
                  <a:pt x="1635158" y="1454727"/>
                </a:cubicBezTo>
                <a:cubicBezTo>
                  <a:pt x="1640570" y="1510648"/>
                  <a:pt x="1662867" y="1620982"/>
                  <a:pt x="1662867" y="1620982"/>
                </a:cubicBezTo>
                <a:cubicBezTo>
                  <a:pt x="1658249" y="1667164"/>
                  <a:pt x="1663690" y="1715497"/>
                  <a:pt x="1649013" y="1759527"/>
                </a:cubicBezTo>
                <a:cubicBezTo>
                  <a:pt x="1643747" y="1775324"/>
                  <a:pt x="1620451" y="1776834"/>
                  <a:pt x="1607449" y="1787236"/>
                </a:cubicBezTo>
                <a:cubicBezTo>
                  <a:pt x="1597249" y="1795396"/>
                  <a:pt x="1587900" y="1804746"/>
                  <a:pt x="1579740" y="1814946"/>
                </a:cubicBezTo>
                <a:cubicBezTo>
                  <a:pt x="1569338" y="1827948"/>
                  <a:pt x="1558794" y="1841293"/>
                  <a:pt x="1552031" y="1856509"/>
                </a:cubicBezTo>
                <a:cubicBezTo>
                  <a:pt x="1540169" y="1883199"/>
                  <a:pt x="1544975" y="1918983"/>
                  <a:pt x="1524322" y="1939636"/>
                </a:cubicBezTo>
                <a:lnTo>
                  <a:pt x="1496613" y="1967346"/>
                </a:lnTo>
                <a:cubicBezTo>
                  <a:pt x="1491995" y="1981200"/>
                  <a:pt x="1489289" y="1995847"/>
                  <a:pt x="1482758" y="2008909"/>
                </a:cubicBezTo>
                <a:cubicBezTo>
                  <a:pt x="1443908" y="2086609"/>
                  <a:pt x="1441320" y="2048948"/>
                  <a:pt x="1330358" y="2036618"/>
                </a:cubicBezTo>
                <a:cubicBezTo>
                  <a:pt x="1312701" y="2010133"/>
                  <a:pt x="1289805" y="1969903"/>
                  <a:pt x="1261085" y="1953491"/>
                </a:cubicBezTo>
                <a:cubicBezTo>
                  <a:pt x="1244553" y="1944044"/>
                  <a:pt x="1223976" y="1944867"/>
                  <a:pt x="1205667" y="1939636"/>
                </a:cubicBezTo>
                <a:cubicBezTo>
                  <a:pt x="1191625" y="1935624"/>
                  <a:pt x="1177958" y="1930400"/>
                  <a:pt x="1164103" y="1925782"/>
                </a:cubicBezTo>
                <a:cubicBezTo>
                  <a:pt x="1150249" y="1916546"/>
                  <a:pt x="1138629" y="1902363"/>
                  <a:pt x="1122540" y="1898073"/>
                </a:cubicBezTo>
                <a:cubicBezTo>
                  <a:pt x="1068254" y="1883597"/>
                  <a:pt x="956285" y="1870364"/>
                  <a:pt x="956285" y="1870364"/>
                </a:cubicBezTo>
                <a:lnTo>
                  <a:pt x="900867" y="1787236"/>
                </a:lnTo>
                <a:cubicBezTo>
                  <a:pt x="891631" y="1773382"/>
                  <a:pt x="888954" y="1750939"/>
                  <a:pt x="873158" y="1745673"/>
                </a:cubicBezTo>
                <a:lnTo>
                  <a:pt x="831594" y="1731818"/>
                </a:lnTo>
                <a:cubicBezTo>
                  <a:pt x="825807" y="1732783"/>
                  <a:pt x="710565" y="1763346"/>
                  <a:pt x="693049" y="1731818"/>
                </a:cubicBezTo>
                <a:cubicBezTo>
                  <a:pt x="674967" y="1699271"/>
                  <a:pt x="693022" y="1655552"/>
                  <a:pt x="679194" y="1620982"/>
                </a:cubicBezTo>
                <a:cubicBezTo>
                  <a:pt x="673010" y="1605522"/>
                  <a:pt x="653427" y="1598539"/>
                  <a:pt x="637631" y="1593273"/>
                </a:cubicBezTo>
                <a:cubicBezTo>
                  <a:pt x="623209" y="1588466"/>
                  <a:pt x="465001" y="1566632"/>
                  <a:pt x="457522" y="1565564"/>
                </a:cubicBezTo>
                <a:cubicBezTo>
                  <a:pt x="429813" y="1556328"/>
                  <a:pt x="398697" y="1554057"/>
                  <a:pt x="374394" y="1537855"/>
                </a:cubicBezTo>
                <a:cubicBezTo>
                  <a:pt x="360540" y="1528619"/>
                  <a:pt x="348047" y="1516909"/>
                  <a:pt x="332831" y="1510146"/>
                </a:cubicBezTo>
                <a:cubicBezTo>
                  <a:pt x="306140" y="1498283"/>
                  <a:pt x="249703" y="1482436"/>
                  <a:pt x="249703" y="1482436"/>
                </a:cubicBezTo>
                <a:cubicBezTo>
                  <a:pt x="231230" y="1468582"/>
                  <a:pt x="215386" y="1450251"/>
                  <a:pt x="194285" y="1440873"/>
                </a:cubicBezTo>
                <a:cubicBezTo>
                  <a:pt x="172767" y="1431309"/>
                  <a:pt x="147858" y="1432729"/>
                  <a:pt x="125013" y="1427018"/>
                </a:cubicBezTo>
                <a:cubicBezTo>
                  <a:pt x="110845" y="1423476"/>
                  <a:pt x="97304" y="1417782"/>
                  <a:pt x="83449" y="1413164"/>
                </a:cubicBezTo>
                <a:cubicBezTo>
                  <a:pt x="69594" y="1403928"/>
                  <a:pt x="47575" y="1401104"/>
                  <a:pt x="41885" y="1385455"/>
                </a:cubicBezTo>
                <a:cubicBezTo>
                  <a:pt x="27594" y="1346153"/>
                  <a:pt x="34906" y="1302014"/>
                  <a:pt x="28031" y="1260764"/>
                </a:cubicBezTo>
                <a:cubicBezTo>
                  <a:pt x="25630" y="1246359"/>
                  <a:pt x="18794" y="1233055"/>
                  <a:pt x="14176" y="1219200"/>
                </a:cubicBezTo>
                <a:cubicBezTo>
                  <a:pt x="23412" y="1205345"/>
                  <a:pt x="30111" y="1189410"/>
                  <a:pt x="41885" y="1177636"/>
                </a:cubicBezTo>
                <a:cubicBezTo>
                  <a:pt x="53659" y="1165862"/>
                  <a:pt x="72484" y="1162458"/>
                  <a:pt x="83449" y="1149927"/>
                </a:cubicBezTo>
                <a:cubicBezTo>
                  <a:pt x="105379" y="1124865"/>
                  <a:pt x="138867" y="1066800"/>
                  <a:pt x="138867" y="1066800"/>
                </a:cubicBezTo>
                <a:cubicBezTo>
                  <a:pt x="143485" y="1048327"/>
                  <a:pt x="140827" y="1026251"/>
                  <a:pt x="152722" y="1011382"/>
                </a:cubicBezTo>
                <a:cubicBezTo>
                  <a:pt x="177524" y="980380"/>
                  <a:pt x="286581" y="1010713"/>
                  <a:pt x="291267" y="1011382"/>
                </a:cubicBezTo>
                <a:cubicBezTo>
                  <a:pt x="318975" y="1020618"/>
                  <a:pt x="346686" y="1039090"/>
                  <a:pt x="374394" y="1011382"/>
                </a:cubicBezTo>
                <a:cubicBezTo>
                  <a:pt x="397942" y="987834"/>
                  <a:pt x="429813" y="928255"/>
                  <a:pt x="429813" y="928255"/>
                </a:cubicBezTo>
                <a:cubicBezTo>
                  <a:pt x="425195" y="900546"/>
                  <a:pt x="422275" y="872499"/>
                  <a:pt x="415958" y="845127"/>
                </a:cubicBezTo>
                <a:cubicBezTo>
                  <a:pt x="365790" y="627733"/>
                  <a:pt x="310786" y="751015"/>
                  <a:pt x="762322" y="734291"/>
                </a:cubicBezTo>
                <a:cubicBezTo>
                  <a:pt x="802883" y="727531"/>
                  <a:pt x="857042" y="730190"/>
                  <a:pt x="887013" y="692727"/>
                </a:cubicBezTo>
                <a:cubicBezTo>
                  <a:pt x="896136" y="681323"/>
                  <a:pt x="896249" y="665018"/>
                  <a:pt x="900867" y="651164"/>
                </a:cubicBezTo>
                <a:cubicBezTo>
                  <a:pt x="896249" y="637309"/>
                  <a:pt x="900738" y="614591"/>
                  <a:pt x="887013" y="609600"/>
                </a:cubicBezTo>
                <a:cubicBezTo>
                  <a:pt x="843395" y="593739"/>
                  <a:pt x="781285" y="628564"/>
                  <a:pt x="748467" y="595746"/>
                </a:cubicBezTo>
                <a:cubicBezTo>
                  <a:pt x="715649" y="562928"/>
                  <a:pt x="750474" y="500818"/>
                  <a:pt x="734613" y="457200"/>
                </a:cubicBezTo>
                <a:cubicBezTo>
                  <a:pt x="729622" y="443475"/>
                  <a:pt x="706904" y="447964"/>
                  <a:pt x="693049" y="443346"/>
                </a:cubicBezTo>
                <a:cubicBezTo>
                  <a:pt x="618621" y="468154"/>
                  <a:pt x="630528" y="470482"/>
                  <a:pt x="512940" y="443346"/>
                </a:cubicBezTo>
                <a:cubicBezTo>
                  <a:pt x="496715" y="439602"/>
                  <a:pt x="486269" y="423083"/>
                  <a:pt x="471376" y="415636"/>
                </a:cubicBezTo>
                <a:cubicBezTo>
                  <a:pt x="458314" y="409105"/>
                  <a:pt x="443667" y="406400"/>
                  <a:pt x="429813" y="401782"/>
                </a:cubicBezTo>
                <a:cubicBezTo>
                  <a:pt x="415958" y="392546"/>
                  <a:pt x="398651" y="387075"/>
                  <a:pt x="388249" y="374073"/>
                </a:cubicBezTo>
                <a:cubicBezTo>
                  <a:pt x="343794" y="318504"/>
                  <a:pt x="430053" y="304879"/>
                  <a:pt x="305122" y="263236"/>
                </a:cubicBezTo>
                <a:cubicBezTo>
                  <a:pt x="206198" y="230262"/>
                  <a:pt x="246297" y="251729"/>
                  <a:pt x="180431" y="207818"/>
                </a:cubicBezTo>
                <a:cubicBezTo>
                  <a:pt x="171195" y="193964"/>
                  <a:pt x="165724" y="176657"/>
                  <a:pt x="152722" y="166255"/>
                </a:cubicBezTo>
                <a:cubicBezTo>
                  <a:pt x="141318" y="157132"/>
                  <a:pt x="124220" y="158931"/>
                  <a:pt x="111158" y="152400"/>
                </a:cubicBezTo>
                <a:cubicBezTo>
                  <a:pt x="15480" y="104561"/>
                  <a:pt x="129512" y="139671"/>
                  <a:pt x="14176" y="110836"/>
                </a:cubicBezTo>
                <a:cubicBezTo>
                  <a:pt x="9558" y="96982"/>
                  <a:pt x="-2079" y="83678"/>
                  <a:pt x="322" y="69273"/>
                </a:cubicBezTo>
                <a:cubicBezTo>
                  <a:pt x="6095" y="34636"/>
                  <a:pt x="45348" y="16164"/>
                  <a:pt x="69594" y="0"/>
                </a:cubicBezTo>
                <a:cubicBezTo>
                  <a:pt x="221184" y="50531"/>
                  <a:pt x="-8431" y="-30059"/>
                  <a:pt x="152722" y="41564"/>
                </a:cubicBezTo>
                <a:cubicBezTo>
                  <a:pt x="179412" y="53426"/>
                  <a:pt x="211547" y="53071"/>
                  <a:pt x="235849" y="69273"/>
                </a:cubicBezTo>
                <a:lnTo>
                  <a:pt x="360540" y="152400"/>
                </a:lnTo>
                <a:cubicBezTo>
                  <a:pt x="374394" y="161636"/>
                  <a:pt x="385949" y="176070"/>
                  <a:pt x="402103" y="180109"/>
                </a:cubicBezTo>
                <a:lnTo>
                  <a:pt x="457522" y="193964"/>
                </a:lnTo>
                <a:cubicBezTo>
                  <a:pt x="485231" y="221673"/>
                  <a:pt x="528258" y="239915"/>
                  <a:pt x="540649" y="277091"/>
                </a:cubicBezTo>
                <a:cubicBezTo>
                  <a:pt x="545267" y="290946"/>
                  <a:pt x="544176" y="308328"/>
                  <a:pt x="554503" y="318655"/>
                </a:cubicBezTo>
                <a:cubicBezTo>
                  <a:pt x="578051" y="342203"/>
                  <a:pt x="604586" y="369942"/>
                  <a:pt x="637631" y="374073"/>
                </a:cubicBezTo>
                <a:lnTo>
                  <a:pt x="748467" y="387927"/>
                </a:lnTo>
                <a:cubicBezTo>
                  <a:pt x="860174" y="443780"/>
                  <a:pt x="761070" y="386926"/>
                  <a:pt x="831594" y="443346"/>
                </a:cubicBezTo>
                <a:cubicBezTo>
                  <a:pt x="844596" y="453748"/>
                  <a:pt x="860713" y="459993"/>
                  <a:pt x="873158" y="471055"/>
                </a:cubicBezTo>
                <a:cubicBezTo>
                  <a:pt x="882314" y="479193"/>
                  <a:pt x="960115" y="569313"/>
                  <a:pt x="997849" y="581891"/>
                </a:cubicBezTo>
                <a:cubicBezTo>
                  <a:pt x="1024499" y="590774"/>
                  <a:pt x="1053267" y="591128"/>
                  <a:pt x="1080976" y="595746"/>
                </a:cubicBezTo>
                <a:cubicBezTo>
                  <a:pt x="1094831" y="604982"/>
                  <a:pt x="1110766" y="611681"/>
                  <a:pt x="1122540" y="623455"/>
                </a:cubicBezTo>
                <a:cubicBezTo>
                  <a:pt x="1159190" y="660104"/>
                  <a:pt x="1140744" y="678210"/>
                  <a:pt x="1191813" y="706582"/>
                </a:cubicBezTo>
                <a:cubicBezTo>
                  <a:pt x="1217345" y="720767"/>
                  <a:pt x="1247231" y="725055"/>
                  <a:pt x="1274940" y="734291"/>
                </a:cubicBezTo>
                <a:lnTo>
                  <a:pt x="1316503" y="748146"/>
                </a:lnTo>
                <a:lnTo>
                  <a:pt x="1358067" y="762000"/>
                </a:lnTo>
                <a:cubicBezTo>
                  <a:pt x="1371922" y="771236"/>
                  <a:pt x="1386839" y="779049"/>
                  <a:pt x="1399631" y="789709"/>
                </a:cubicBezTo>
                <a:cubicBezTo>
                  <a:pt x="1506306" y="878606"/>
                  <a:pt x="1379562" y="790186"/>
                  <a:pt x="1482758" y="858982"/>
                </a:cubicBezTo>
                <a:cubicBezTo>
                  <a:pt x="1502242" y="917434"/>
                  <a:pt x="1514091" y="933052"/>
                  <a:pt x="1482758" y="1011382"/>
                </a:cubicBezTo>
                <a:cubicBezTo>
                  <a:pt x="1476574" y="1026842"/>
                  <a:pt x="1455049" y="1029855"/>
                  <a:pt x="1441194" y="1039091"/>
                </a:cubicBezTo>
                <a:cubicBezTo>
                  <a:pt x="1445812" y="1052946"/>
                  <a:pt x="1441987" y="1074124"/>
                  <a:pt x="1455049" y="1080655"/>
                </a:cubicBezTo>
                <a:cubicBezTo>
                  <a:pt x="1479480" y="1092870"/>
                  <a:pt x="1528335" y="1021416"/>
                  <a:pt x="1552031" y="1080655"/>
                </a:cubicBezTo>
                <a:cubicBezTo>
                  <a:pt x="1567467" y="1119246"/>
                  <a:pt x="1552031" y="1163782"/>
                  <a:pt x="1552031" y="1205346"/>
                </a:cubicBezTo>
              </a:path>
            </a:pathLst>
          </a:custGeom>
          <a:solidFill>
            <a:srgbClr val="002060">
              <a:alpha val="57000"/>
            </a:srgbClr>
          </a:solidFill>
          <a:ln w="444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1723309" y="3229133"/>
            <a:ext cx="1189024" cy="1253505"/>
          </a:xfrm>
          <a:custGeom>
            <a:avLst/>
            <a:gdLst>
              <a:gd name="connsiteX0" fmla="*/ 166254 w 1817863"/>
              <a:gd name="connsiteY0" fmla="*/ 186140 h 1585449"/>
              <a:gd name="connsiteX1" fmla="*/ 166254 w 1817863"/>
              <a:gd name="connsiteY1" fmla="*/ 6031 h 1585449"/>
              <a:gd name="connsiteX2" fmla="*/ 235527 w 1817863"/>
              <a:gd name="connsiteY2" fmla="*/ 19886 h 1585449"/>
              <a:gd name="connsiteX3" fmla="*/ 318654 w 1817863"/>
              <a:gd name="connsiteY3" fmla="*/ 75304 h 1585449"/>
              <a:gd name="connsiteX4" fmla="*/ 401782 w 1817863"/>
              <a:gd name="connsiteY4" fmla="*/ 103013 h 1585449"/>
              <a:gd name="connsiteX5" fmla="*/ 429491 w 1817863"/>
              <a:gd name="connsiteY5" fmla="*/ 144577 h 1585449"/>
              <a:gd name="connsiteX6" fmla="*/ 471054 w 1817863"/>
              <a:gd name="connsiteY6" fmla="*/ 172286 h 1585449"/>
              <a:gd name="connsiteX7" fmla="*/ 526472 w 1817863"/>
              <a:gd name="connsiteY7" fmla="*/ 213849 h 1585449"/>
              <a:gd name="connsiteX8" fmla="*/ 609600 w 1817863"/>
              <a:gd name="connsiteY8" fmla="*/ 241559 h 1585449"/>
              <a:gd name="connsiteX9" fmla="*/ 845127 w 1817863"/>
              <a:gd name="connsiteY9" fmla="*/ 269268 h 1585449"/>
              <a:gd name="connsiteX10" fmla="*/ 886691 w 1817863"/>
              <a:gd name="connsiteY10" fmla="*/ 296977 h 1585449"/>
              <a:gd name="connsiteX11" fmla="*/ 914400 w 1817863"/>
              <a:gd name="connsiteY11" fmla="*/ 338540 h 1585449"/>
              <a:gd name="connsiteX12" fmla="*/ 969818 w 1817863"/>
              <a:gd name="connsiteY12" fmla="*/ 352395 h 1585449"/>
              <a:gd name="connsiteX13" fmla="*/ 1108363 w 1817863"/>
              <a:gd name="connsiteY13" fmla="*/ 366249 h 1585449"/>
              <a:gd name="connsiteX14" fmla="*/ 1246909 w 1817863"/>
              <a:gd name="connsiteY14" fmla="*/ 477086 h 1585449"/>
              <a:gd name="connsiteX15" fmla="*/ 1288472 w 1817863"/>
              <a:gd name="connsiteY15" fmla="*/ 490940 h 1585449"/>
              <a:gd name="connsiteX16" fmla="*/ 1316182 w 1817863"/>
              <a:gd name="connsiteY16" fmla="*/ 518649 h 1585449"/>
              <a:gd name="connsiteX17" fmla="*/ 1371600 w 1817863"/>
              <a:gd name="connsiteY17" fmla="*/ 546359 h 1585449"/>
              <a:gd name="connsiteX18" fmla="*/ 1427018 w 1817863"/>
              <a:gd name="connsiteY18" fmla="*/ 601777 h 1585449"/>
              <a:gd name="connsiteX19" fmla="*/ 1496291 w 1817863"/>
              <a:gd name="connsiteY19" fmla="*/ 671049 h 1585449"/>
              <a:gd name="connsiteX20" fmla="*/ 1524000 w 1817863"/>
              <a:gd name="connsiteY20" fmla="*/ 698759 h 1585449"/>
              <a:gd name="connsiteX21" fmla="*/ 1607127 w 1817863"/>
              <a:gd name="connsiteY21" fmla="*/ 754177 h 1585449"/>
              <a:gd name="connsiteX22" fmla="*/ 1704109 w 1817863"/>
              <a:gd name="connsiteY22" fmla="*/ 865013 h 1585449"/>
              <a:gd name="connsiteX23" fmla="*/ 1745672 w 1817863"/>
              <a:gd name="connsiteY23" fmla="*/ 878868 h 1585449"/>
              <a:gd name="connsiteX24" fmla="*/ 1773382 w 1817863"/>
              <a:gd name="connsiteY24" fmla="*/ 906577 h 1585449"/>
              <a:gd name="connsiteX25" fmla="*/ 1814945 w 1817863"/>
              <a:gd name="connsiteY25" fmla="*/ 920431 h 1585449"/>
              <a:gd name="connsiteX26" fmla="*/ 1551709 w 1817863"/>
              <a:gd name="connsiteY26" fmla="*/ 934286 h 1585449"/>
              <a:gd name="connsiteX27" fmla="*/ 1468582 w 1817863"/>
              <a:gd name="connsiteY27" fmla="*/ 975849 h 1585449"/>
              <a:gd name="connsiteX28" fmla="*/ 1427018 w 1817863"/>
              <a:gd name="connsiteY28" fmla="*/ 989704 h 1585449"/>
              <a:gd name="connsiteX29" fmla="*/ 1288472 w 1817863"/>
              <a:gd name="connsiteY29" fmla="*/ 1017413 h 1585449"/>
              <a:gd name="connsiteX30" fmla="*/ 1205345 w 1817863"/>
              <a:gd name="connsiteY30" fmla="*/ 1045122 h 1585449"/>
              <a:gd name="connsiteX31" fmla="*/ 1122218 w 1817863"/>
              <a:gd name="connsiteY31" fmla="*/ 1100540 h 1585449"/>
              <a:gd name="connsiteX32" fmla="*/ 1080654 w 1817863"/>
              <a:gd name="connsiteY32" fmla="*/ 1128249 h 1585449"/>
              <a:gd name="connsiteX33" fmla="*/ 955963 w 1817863"/>
              <a:gd name="connsiteY33" fmla="*/ 1197522 h 1585449"/>
              <a:gd name="connsiteX34" fmla="*/ 872836 w 1817863"/>
              <a:gd name="connsiteY34" fmla="*/ 1252940 h 1585449"/>
              <a:gd name="connsiteX35" fmla="*/ 831272 w 1817863"/>
              <a:gd name="connsiteY35" fmla="*/ 1280649 h 1585449"/>
              <a:gd name="connsiteX36" fmla="*/ 775854 w 1817863"/>
              <a:gd name="connsiteY36" fmla="*/ 1349922 h 1585449"/>
              <a:gd name="connsiteX37" fmla="*/ 748145 w 1817863"/>
              <a:gd name="connsiteY37" fmla="*/ 1391486 h 1585449"/>
              <a:gd name="connsiteX38" fmla="*/ 692727 w 1817863"/>
              <a:gd name="connsiteY38" fmla="*/ 1405340 h 1585449"/>
              <a:gd name="connsiteX39" fmla="*/ 609600 w 1817863"/>
              <a:gd name="connsiteY39" fmla="*/ 1433049 h 1585449"/>
              <a:gd name="connsiteX40" fmla="*/ 581891 w 1817863"/>
              <a:gd name="connsiteY40" fmla="*/ 1460759 h 1585449"/>
              <a:gd name="connsiteX41" fmla="*/ 498763 w 1817863"/>
              <a:gd name="connsiteY41" fmla="*/ 1516177 h 1585449"/>
              <a:gd name="connsiteX42" fmla="*/ 457200 w 1817863"/>
              <a:gd name="connsiteY42" fmla="*/ 1557740 h 1585449"/>
              <a:gd name="connsiteX43" fmla="*/ 374072 w 1817863"/>
              <a:gd name="connsiteY43" fmla="*/ 1585449 h 1585449"/>
              <a:gd name="connsiteX44" fmla="*/ 360218 w 1817863"/>
              <a:gd name="connsiteY44" fmla="*/ 1419195 h 1585449"/>
              <a:gd name="connsiteX45" fmla="*/ 387927 w 1817863"/>
              <a:gd name="connsiteY45" fmla="*/ 1336068 h 1585449"/>
              <a:gd name="connsiteX46" fmla="*/ 374072 w 1817863"/>
              <a:gd name="connsiteY46" fmla="*/ 1294504 h 1585449"/>
              <a:gd name="connsiteX47" fmla="*/ 332509 w 1817863"/>
              <a:gd name="connsiteY47" fmla="*/ 1252940 h 1585449"/>
              <a:gd name="connsiteX48" fmla="*/ 304800 w 1817863"/>
              <a:gd name="connsiteY48" fmla="*/ 1211377 h 1585449"/>
              <a:gd name="connsiteX49" fmla="*/ 429491 w 1817863"/>
              <a:gd name="connsiteY49" fmla="*/ 1031268 h 1585449"/>
              <a:gd name="connsiteX50" fmla="*/ 471054 w 1817863"/>
              <a:gd name="connsiteY50" fmla="*/ 1017413 h 1585449"/>
              <a:gd name="connsiteX51" fmla="*/ 429491 w 1817863"/>
              <a:gd name="connsiteY51" fmla="*/ 934286 h 1585449"/>
              <a:gd name="connsiteX52" fmla="*/ 263236 w 1817863"/>
              <a:gd name="connsiteY52" fmla="*/ 920431 h 1585449"/>
              <a:gd name="connsiteX53" fmla="*/ 152400 w 1817863"/>
              <a:gd name="connsiteY53" fmla="*/ 906577 h 1585449"/>
              <a:gd name="connsiteX54" fmla="*/ 124691 w 1817863"/>
              <a:gd name="connsiteY54" fmla="*/ 865013 h 1585449"/>
              <a:gd name="connsiteX55" fmla="*/ 180109 w 1817863"/>
              <a:gd name="connsiteY55" fmla="*/ 781886 h 1585449"/>
              <a:gd name="connsiteX56" fmla="*/ 193963 w 1817863"/>
              <a:gd name="connsiteY56" fmla="*/ 740322 h 1585449"/>
              <a:gd name="connsiteX57" fmla="*/ 138545 w 1817863"/>
              <a:gd name="connsiteY57" fmla="*/ 601777 h 1585449"/>
              <a:gd name="connsiteX58" fmla="*/ 96982 w 1817863"/>
              <a:gd name="connsiteY58" fmla="*/ 587922 h 1585449"/>
              <a:gd name="connsiteX59" fmla="*/ 27709 w 1817863"/>
              <a:gd name="connsiteY59" fmla="*/ 518649 h 1585449"/>
              <a:gd name="connsiteX60" fmla="*/ 0 w 1817863"/>
              <a:gd name="connsiteY60" fmla="*/ 407813 h 1585449"/>
              <a:gd name="connsiteX61" fmla="*/ 13854 w 1817863"/>
              <a:gd name="connsiteY61" fmla="*/ 352395 h 1585449"/>
              <a:gd name="connsiteX62" fmla="*/ 96982 w 1817863"/>
              <a:gd name="connsiteY62" fmla="*/ 310831 h 1585449"/>
              <a:gd name="connsiteX63" fmla="*/ 138545 w 1817863"/>
              <a:gd name="connsiteY63" fmla="*/ 283122 h 1585449"/>
              <a:gd name="connsiteX64" fmla="*/ 166254 w 1817863"/>
              <a:gd name="connsiteY64" fmla="*/ 241559 h 1585449"/>
              <a:gd name="connsiteX65" fmla="*/ 193963 w 1817863"/>
              <a:gd name="connsiteY65" fmla="*/ 213849 h 1585449"/>
              <a:gd name="connsiteX66" fmla="*/ 207818 w 1817863"/>
              <a:gd name="connsiteY66" fmla="*/ 172286 h 1585449"/>
              <a:gd name="connsiteX67" fmla="*/ 193963 w 1817863"/>
              <a:gd name="connsiteY67" fmla="*/ 61449 h 1585449"/>
              <a:gd name="connsiteX68" fmla="*/ 166254 w 1817863"/>
              <a:gd name="connsiteY68" fmla="*/ 19886 h 1585449"/>
              <a:gd name="connsiteX69" fmla="*/ 207818 w 1817863"/>
              <a:gd name="connsiteY69" fmla="*/ 47595 h 1585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817863" h="1585449">
                <a:moveTo>
                  <a:pt x="166254" y="186140"/>
                </a:moveTo>
                <a:cubicBezTo>
                  <a:pt x="156854" y="139141"/>
                  <a:pt x="130891" y="47288"/>
                  <a:pt x="166254" y="6031"/>
                </a:cubicBezTo>
                <a:cubicBezTo>
                  <a:pt x="181579" y="-11848"/>
                  <a:pt x="212436" y="15268"/>
                  <a:pt x="235527" y="19886"/>
                </a:cubicBezTo>
                <a:cubicBezTo>
                  <a:pt x="263236" y="38359"/>
                  <a:pt x="287061" y="64773"/>
                  <a:pt x="318654" y="75304"/>
                </a:cubicBezTo>
                <a:lnTo>
                  <a:pt x="401782" y="103013"/>
                </a:lnTo>
                <a:cubicBezTo>
                  <a:pt x="411018" y="116868"/>
                  <a:pt x="417717" y="132803"/>
                  <a:pt x="429491" y="144577"/>
                </a:cubicBezTo>
                <a:cubicBezTo>
                  <a:pt x="441265" y="156351"/>
                  <a:pt x="457505" y="162608"/>
                  <a:pt x="471054" y="172286"/>
                </a:cubicBezTo>
                <a:cubicBezTo>
                  <a:pt x="489844" y="185707"/>
                  <a:pt x="505819" y="203523"/>
                  <a:pt x="526472" y="213849"/>
                </a:cubicBezTo>
                <a:cubicBezTo>
                  <a:pt x="552597" y="226911"/>
                  <a:pt x="581264" y="234475"/>
                  <a:pt x="609600" y="241559"/>
                </a:cubicBezTo>
                <a:cubicBezTo>
                  <a:pt x="723434" y="270016"/>
                  <a:pt x="646033" y="253953"/>
                  <a:pt x="845127" y="269268"/>
                </a:cubicBezTo>
                <a:cubicBezTo>
                  <a:pt x="858982" y="278504"/>
                  <a:pt x="874917" y="285203"/>
                  <a:pt x="886691" y="296977"/>
                </a:cubicBezTo>
                <a:cubicBezTo>
                  <a:pt x="898465" y="308751"/>
                  <a:pt x="900546" y="329304"/>
                  <a:pt x="914400" y="338540"/>
                </a:cubicBezTo>
                <a:cubicBezTo>
                  <a:pt x="930243" y="349102"/>
                  <a:pt x="950968" y="349702"/>
                  <a:pt x="969818" y="352395"/>
                </a:cubicBezTo>
                <a:cubicBezTo>
                  <a:pt x="1015764" y="358959"/>
                  <a:pt x="1062181" y="361631"/>
                  <a:pt x="1108363" y="366249"/>
                </a:cubicBezTo>
                <a:cubicBezTo>
                  <a:pt x="1146198" y="404084"/>
                  <a:pt x="1194478" y="459609"/>
                  <a:pt x="1246909" y="477086"/>
                </a:cubicBezTo>
                <a:lnTo>
                  <a:pt x="1288472" y="490940"/>
                </a:lnTo>
                <a:cubicBezTo>
                  <a:pt x="1297709" y="500176"/>
                  <a:pt x="1305313" y="511403"/>
                  <a:pt x="1316182" y="518649"/>
                </a:cubicBezTo>
                <a:cubicBezTo>
                  <a:pt x="1333366" y="530105"/>
                  <a:pt x="1356996" y="531755"/>
                  <a:pt x="1371600" y="546359"/>
                </a:cubicBezTo>
                <a:cubicBezTo>
                  <a:pt x="1445490" y="620250"/>
                  <a:pt x="1316181" y="564830"/>
                  <a:pt x="1427018" y="601777"/>
                </a:cubicBezTo>
                <a:cubicBezTo>
                  <a:pt x="1474521" y="673031"/>
                  <a:pt x="1430315" y="618268"/>
                  <a:pt x="1496291" y="671049"/>
                </a:cubicBezTo>
                <a:cubicBezTo>
                  <a:pt x="1506491" y="679209"/>
                  <a:pt x="1513550" y="690922"/>
                  <a:pt x="1524000" y="698759"/>
                </a:cubicBezTo>
                <a:cubicBezTo>
                  <a:pt x="1550642" y="718740"/>
                  <a:pt x="1607127" y="754177"/>
                  <a:pt x="1607127" y="754177"/>
                </a:cubicBezTo>
                <a:cubicBezTo>
                  <a:pt x="1648692" y="816525"/>
                  <a:pt x="1646381" y="836148"/>
                  <a:pt x="1704109" y="865013"/>
                </a:cubicBezTo>
                <a:cubicBezTo>
                  <a:pt x="1717171" y="871544"/>
                  <a:pt x="1731818" y="874250"/>
                  <a:pt x="1745672" y="878868"/>
                </a:cubicBezTo>
                <a:cubicBezTo>
                  <a:pt x="1754909" y="888104"/>
                  <a:pt x="1762181" y="899857"/>
                  <a:pt x="1773382" y="906577"/>
                </a:cubicBezTo>
                <a:cubicBezTo>
                  <a:pt x="1785905" y="914090"/>
                  <a:pt x="1829436" y="918620"/>
                  <a:pt x="1814945" y="920431"/>
                </a:cubicBezTo>
                <a:cubicBezTo>
                  <a:pt x="1727757" y="931329"/>
                  <a:pt x="1639454" y="929668"/>
                  <a:pt x="1551709" y="934286"/>
                </a:cubicBezTo>
                <a:cubicBezTo>
                  <a:pt x="1447243" y="969106"/>
                  <a:pt x="1576004" y="922137"/>
                  <a:pt x="1468582" y="975849"/>
                </a:cubicBezTo>
                <a:cubicBezTo>
                  <a:pt x="1455520" y="982380"/>
                  <a:pt x="1441060" y="985692"/>
                  <a:pt x="1427018" y="989704"/>
                </a:cubicBezTo>
                <a:cubicBezTo>
                  <a:pt x="1369145" y="1006240"/>
                  <a:pt x="1353798" y="1006526"/>
                  <a:pt x="1288472" y="1017413"/>
                </a:cubicBezTo>
                <a:cubicBezTo>
                  <a:pt x="1260763" y="1026649"/>
                  <a:pt x="1229647" y="1028920"/>
                  <a:pt x="1205345" y="1045122"/>
                </a:cubicBezTo>
                <a:lnTo>
                  <a:pt x="1122218" y="1100540"/>
                </a:lnTo>
                <a:cubicBezTo>
                  <a:pt x="1108363" y="1109776"/>
                  <a:pt x="1096451" y="1122983"/>
                  <a:pt x="1080654" y="1128249"/>
                </a:cubicBezTo>
                <a:cubicBezTo>
                  <a:pt x="1007498" y="1152635"/>
                  <a:pt x="1051241" y="1134004"/>
                  <a:pt x="955963" y="1197522"/>
                </a:cubicBezTo>
                <a:lnTo>
                  <a:pt x="872836" y="1252940"/>
                </a:lnTo>
                <a:lnTo>
                  <a:pt x="831272" y="1280649"/>
                </a:lnTo>
                <a:cubicBezTo>
                  <a:pt x="804301" y="1361565"/>
                  <a:pt x="838521" y="1287255"/>
                  <a:pt x="775854" y="1349922"/>
                </a:cubicBezTo>
                <a:cubicBezTo>
                  <a:pt x="764080" y="1361696"/>
                  <a:pt x="762000" y="1382250"/>
                  <a:pt x="748145" y="1391486"/>
                </a:cubicBezTo>
                <a:cubicBezTo>
                  <a:pt x="732302" y="1402048"/>
                  <a:pt x="710965" y="1399869"/>
                  <a:pt x="692727" y="1405340"/>
                </a:cubicBezTo>
                <a:cubicBezTo>
                  <a:pt x="664751" y="1413733"/>
                  <a:pt x="609600" y="1433049"/>
                  <a:pt x="609600" y="1433049"/>
                </a:cubicBezTo>
                <a:cubicBezTo>
                  <a:pt x="600364" y="1442286"/>
                  <a:pt x="592341" y="1452922"/>
                  <a:pt x="581891" y="1460759"/>
                </a:cubicBezTo>
                <a:cubicBezTo>
                  <a:pt x="555249" y="1480740"/>
                  <a:pt x="522311" y="1492629"/>
                  <a:pt x="498763" y="1516177"/>
                </a:cubicBezTo>
                <a:cubicBezTo>
                  <a:pt x="484909" y="1530031"/>
                  <a:pt x="474327" y="1548225"/>
                  <a:pt x="457200" y="1557740"/>
                </a:cubicBezTo>
                <a:cubicBezTo>
                  <a:pt x="431667" y="1571925"/>
                  <a:pt x="374072" y="1585449"/>
                  <a:pt x="374072" y="1585449"/>
                </a:cubicBezTo>
                <a:cubicBezTo>
                  <a:pt x="343022" y="1492298"/>
                  <a:pt x="336231" y="1515142"/>
                  <a:pt x="360218" y="1419195"/>
                </a:cubicBezTo>
                <a:cubicBezTo>
                  <a:pt x="367302" y="1390859"/>
                  <a:pt x="387927" y="1336068"/>
                  <a:pt x="387927" y="1336068"/>
                </a:cubicBezTo>
                <a:cubicBezTo>
                  <a:pt x="383309" y="1322213"/>
                  <a:pt x="382173" y="1306655"/>
                  <a:pt x="374072" y="1294504"/>
                </a:cubicBezTo>
                <a:cubicBezTo>
                  <a:pt x="363204" y="1278201"/>
                  <a:pt x="345052" y="1267992"/>
                  <a:pt x="332509" y="1252940"/>
                </a:cubicBezTo>
                <a:cubicBezTo>
                  <a:pt x="321849" y="1240148"/>
                  <a:pt x="314036" y="1225231"/>
                  <a:pt x="304800" y="1211377"/>
                </a:cubicBezTo>
                <a:cubicBezTo>
                  <a:pt x="324029" y="942157"/>
                  <a:pt x="252771" y="1031268"/>
                  <a:pt x="429491" y="1031268"/>
                </a:cubicBezTo>
                <a:cubicBezTo>
                  <a:pt x="444095" y="1031268"/>
                  <a:pt x="457200" y="1022031"/>
                  <a:pt x="471054" y="1017413"/>
                </a:cubicBezTo>
                <a:cubicBezTo>
                  <a:pt x="465985" y="1002204"/>
                  <a:pt x="449282" y="939940"/>
                  <a:pt x="429491" y="934286"/>
                </a:cubicBezTo>
                <a:cubicBezTo>
                  <a:pt x="376020" y="919009"/>
                  <a:pt x="318570" y="925964"/>
                  <a:pt x="263236" y="920431"/>
                </a:cubicBezTo>
                <a:cubicBezTo>
                  <a:pt x="226188" y="916726"/>
                  <a:pt x="189345" y="911195"/>
                  <a:pt x="152400" y="906577"/>
                </a:cubicBezTo>
                <a:cubicBezTo>
                  <a:pt x="143164" y="892722"/>
                  <a:pt x="121079" y="881268"/>
                  <a:pt x="124691" y="865013"/>
                </a:cubicBezTo>
                <a:cubicBezTo>
                  <a:pt x="131915" y="832504"/>
                  <a:pt x="180109" y="781886"/>
                  <a:pt x="180109" y="781886"/>
                </a:cubicBezTo>
                <a:cubicBezTo>
                  <a:pt x="184727" y="768031"/>
                  <a:pt x="193963" y="754926"/>
                  <a:pt x="193963" y="740322"/>
                </a:cubicBezTo>
                <a:cubicBezTo>
                  <a:pt x="193963" y="670944"/>
                  <a:pt x="193225" y="638231"/>
                  <a:pt x="138545" y="601777"/>
                </a:cubicBezTo>
                <a:cubicBezTo>
                  <a:pt x="126394" y="593676"/>
                  <a:pt x="110836" y="592540"/>
                  <a:pt x="96982" y="587922"/>
                </a:cubicBezTo>
                <a:cubicBezTo>
                  <a:pt x="73891" y="564831"/>
                  <a:pt x="34114" y="550670"/>
                  <a:pt x="27709" y="518649"/>
                </a:cubicBezTo>
                <a:cubicBezTo>
                  <a:pt x="10990" y="435057"/>
                  <a:pt x="21300" y="471717"/>
                  <a:pt x="0" y="407813"/>
                </a:cubicBezTo>
                <a:cubicBezTo>
                  <a:pt x="4618" y="389340"/>
                  <a:pt x="3292" y="368238"/>
                  <a:pt x="13854" y="352395"/>
                </a:cubicBezTo>
                <a:cubicBezTo>
                  <a:pt x="33706" y="322617"/>
                  <a:pt x="69322" y="324661"/>
                  <a:pt x="96982" y="310831"/>
                </a:cubicBezTo>
                <a:cubicBezTo>
                  <a:pt x="111875" y="303384"/>
                  <a:pt x="124691" y="292358"/>
                  <a:pt x="138545" y="283122"/>
                </a:cubicBezTo>
                <a:cubicBezTo>
                  <a:pt x="147781" y="269268"/>
                  <a:pt x="155852" y="254561"/>
                  <a:pt x="166254" y="241559"/>
                </a:cubicBezTo>
                <a:cubicBezTo>
                  <a:pt x="174414" y="231359"/>
                  <a:pt x="187242" y="225050"/>
                  <a:pt x="193963" y="213849"/>
                </a:cubicBezTo>
                <a:cubicBezTo>
                  <a:pt x="201477" y="201326"/>
                  <a:pt x="203200" y="186140"/>
                  <a:pt x="207818" y="172286"/>
                </a:cubicBezTo>
                <a:cubicBezTo>
                  <a:pt x="203200" y="135340"/>
                  <a:pt x="203760" y="97370"/>
                  <a:pt x="193963" y="61449"/>
                </a:cubicBezTo>
                <a:cubicBezTo>
                  <a:pt x="189582" y="45385"/>
                  <a:pt x="154480" y="31660"/>
                  <a:pt x="166254" y="19886"/>
                </a:cubicBezTo>
                <a:cubicBezTo>
                  <a:pt x="178029" y="8112"/>
                  <a:pt x="207818" y="47595"/>
                  <a:pt x="207818" y="47595"/>
                </a:cubicBezTo>
              </a:path>
            </a:pathLst>
          </a:custGeom>
          <a:solidFill>
            <a:schemeClr val="tx1">
              <a:alpha val="63000"/>
            </a:schemeClr>
          </a:solidFill>
          <a:ln w="444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AD154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2015435" y="3923831"/>
            <a:ext cx="1166603" cy="1145458"/>
          </a:xfrm>
          <a:custGeom>
            <a:avLst/>
            <a:gdLst>
              <a:gd name="connsiteX0" fmla="*/ 1609656 w 1831328"/>
              <a:gd name="connsiteY0" fmla="*/ 1177636 h 1524000"/>
              <a:gd name="connsiteX1" fmla="*/ 1803619 w 1831328"/>
              <a:gd name="connsiteY1" fmla="*/ 1177636 h 1524000"/>
              <a:gd name="connsiteX2" fmla="*/ 1817474 w 1831328"/>
              <a:gd name="connsiteY2" fmla="*/ 1136073 h 1524000"/>
              <a:gd name="connsiteX3" fmla="*/ 1831328 w 1831328"/>
              <a:gd name="connsiteY3" fmla="*/ 1080654 h 1524000"/>
              <a:gd name="connsiteX4" fmla="*/ 1817474 w 1831328"/>
              <a:gd name="connsiteY4" fmla="*/ 734291 h 1524000"/>
              <a:gd name="connsiteX5" fmla="*/ 1789765 w 1831328"/>
              <a:gd name="connsiteY5" fmla="*/ 692727 h 1524000"/>
              <a:gd name="connsiteX6" fmla="*/ 1706638 w 1831328"/>
              <a:gd name="connsiteY6" fmla="*/ 637309 h 1524000"/>
              <a:gd name="connsiteX7" fmla="*/ 1692783 w 1831328"/>
              <a:gd name="connsiteY7" fmla="*/ 568036 h 1524000"/>
              <a:gd name="connsiteX8" fmla="*/ 1678928 w 1831328"/>
              <a:gd name="connsiteY8" fmla="*/ 471054 h 1524000"/>
              <a:gd name="connsiteX9" fmla="*/ 1637365 w 1831328"/>
              <a:gd name="connsiteY9" fmla="*/ 332509 h 1524000"/>
              <a:gd name="connsiteX10" fmla="*/ 1595801 w 1831328"/>
              <a:gd name="connsiteY10" fmla="*/ 249382 h 1524000"/>
              <a:gd name="connsiteX11" fmla="*/ 1554238 w 1831328"/>
              <a:gd name="connsiteY11" fmla="*/ 221673 h 1524000"/>
              <a:gd name="connsiteX12" fmla="*/ 1457256 w 1831328"/>
              <a:gd name="connsiteY12" fmla="*/ 110836 h 1524000"/>
              <a:gd name="connsiteX13" fmla="*/ 1415692 w 1831328"/>
              <a:gd name="connsiteY13" fmla="*/ 27709 h 1524000"/>
              <a:gd name="connsiteX14" fmla="*/ 1374128 w 1831328"/>
              <a:gd name="connsiteY14" fmla="*/ 0 h 1524000"/>
              <a:gd name="connsiteX15" fmla="*/ 1318710 w 1831328"/>
              <a:gd name="connsiteY15" fmla="*/ 13854 h 1524000"/>
              <a:gd name="connsiteX16" fmla="*/ 1304856 w 1831328"/>
              <a:gd name="connsiteY16" fmla="*/ 55418 h 1524000"/>
              <a:gd name="connsiteX17" fmla="*/ 1221728 w 1831328"/>
              <a:gd name="connsiteY17" fmla="*/ 83127 h 1524000"/>
              <a:gd name="connsiteX18" fmla="*/ 1180165 w 1831328"/>
              <a:gd name="connsiteY18" fmla="*/ 96982 h 1524000"/>
              <a:gd name="connsiteX19" fmla="*/ 986201 w 1831328"/>
              <a:gd name="connsiteY19" fmla="*/ 124691 h 1524000"/>
              <a:gd name="connsiteX20" fmla="*/ 903074 w 1831328"/>
              <a:gd name="connsiteY20" fmla="*/ 152400 h 1524000"/>
              <a:gd name="connsiteX21" fmla="*/ 861510 w 1831328"/>
              <a:gd name="connsiteY21" fmla="*/ 166254 h 1524000"/>
              <a:gd name="connsiteX22" fmla="*/ 819947 w 1831328"/>
              <a:gd name="connsiteY22" fmla="*/ 180109 h 1524000"/>
              <a:gd name="connsiteX23" fmla="*/ 764528 w 1831328"/>
              <a:gd name="connsiteY23" fmla="*/ 193963 h 1524000"/>
              <a:gd name="connsiteX24" fmla="*/ 722965 w 1831328"/>
              <a:gd name="connsiteY24" fmla="*/ 221673 h 1524000"/>
              <a:gd name="connsiteX25" fmla="*/ 653692 w 1831328"/>
              <a:gd name="connsiteY25" fmla="*/ 304800 h 1524000"/>
              <a:gd name="connsiteX26" fmla="*/ 570565 w 1831328"/>
              <a:gd name="connsiteY26" fmla="*/ 332509 h 1524000"/>
              <a:gd name="connsiteX27" fmla="*/ 529001 w 1831328"/>
              <a:gd name="connsiteY27" fmla="*/ 346363 h 1524000"/>
              <a:gd name="connsiteX28" fmla="*/ 487438 w 1831328"/>
              <a:gd name="connsiteY28" fmla="*/ 374073 h 1524000"/>
              <a:gd name="connsiteX29" fmla="*/ 418165 w 1831328"/>
              <a:gd name="connsiteY29" fmla="*/ 498763 h 1524000"/>
              <a:gd name="connsiteX30" fmla="*/ 335038 w 1831328"/>
              <a:gd name="connsiteY30" fmla="*/ 526473 h 1524000"/>
              <a:gd name="connsiteX31" fmla="*/ 293474 w 1831328"/>
              <a:gd name="connsiteY31" fmla="*/ 568036 h 1524000"/>
              <a:gd name="connsiteX32" fmla="*/ 251910 w 1831328"/>
              <a:gd name="connsiteY32" fmla="*/ 581891 h 1524000"/>
              <a:gd name="connsiteX33" fmla="*/ 224201 w 1831328"/>
              <a:gd name="connsiteY33" fmla="*/ 623454 h 1524000"/>
              <a:gd name="connsiteX34" fmla="*/ 182638 w 1831328"/>
              <a:gd name="connsiteY34" fmla="*/ 637309 h 1524000"/>
              <a:gd name="connsiteX35" fmla="*/ 85656 w 1831328"/>
              <a:gd name="connsiteY35" fmla="*/ 678873 h 1524000"/>
              <a:gd name="connsiteX36" fmla="*/ 44092 w 1831328"/>
              <a:gd name="connsiteY36" fmla="*/ 720436 h 1524000"/>
              <a:gd name="connsiteX37" fmla="*/ 30238 w 1831328"/>
              <a:gd name="connsiteY37" fmla="*/ 1039091 h 1524000"/>
              <a:gd name="connsiteX38" fmla="*/ 57947 w 1831328"/>
              <a:gd name="connsiteY38" fmla="*/ 1122218 h 1524000"/>
              <a:gd name="connsiteX39" fmla="*/ 71801 w 1831328"/>
              <a:gd name="connsiteY39" fmla="*/ 1163782 h 1524000"/>
              <a:gd name="connsiteX40" fmla="*/ 85656 w 1831328"/>
              <a:gd name="connsiteY40" fmla="*/ 1330036 h 1524000"/>
              <a:gd name="connsiteX41" fmla="*/ 99510 w 1831328"/>
              <a:gd name="connsiteY41" fmla="*/ 1399309 h 1524000"/>
              <a:gd name="connsiteX42" fmla="*/ 224201 w 1831328"/>
              <a:gd name="connsiteY42" fmla="*/ 1510145 h 1524000"/>
              <a:gd name="connsiteX43" fmla="*/ 265765 w 1831328"/>
              <a:gd name="connsiteY43" fmla="*/ 1524000 h 1524000"/>
              <a:gd name="connsiteX44" fmla="*/ 459728 w 1831328"/>
              <a:gd name="connsiteY44" fmla="*/ 1510145 h 1524000"/>
              <a:gd name="connsiteX45" fmla="*/ 542856 w 1831328"/>
              <a:gd name="connsiteY45" fmla="*/ 1468582 h 1524000"/>
              <a:gd name="connsiteX46" fmla="*/ 625983 w 1831328"/>
              <a:gd name="connsiteY46" fmla="*/ 1440873 h 1524000"/>
              <a:gd name="connsiteX47" fmla="*/ 709110 w 1831328"/>
              <a:gd name="connsiteY47" fmla="*/ 1413163 h 1524000"/>
              <a:gd name="connsiteX48" fmla="*/ 792238 w 1831328"/>
              <a:gd name="connsiteY48" fmla="*/ 1385454 h 1524000"/>
              <a:gd name="connsiteX49" fmla="*/ 833801 w 1831328"/>
              <a:gd name="connsiteY49" fmla="*/ 1357745 h 1524000"/>
              <a:gd name="connsiteX50" fmla="*/ 903074 w 1831328"/>
              <a:gd name="connsiteY50" fmla="*/ 1343891 h 1524000"/>
              <a:gd name="connsiteX51" fmla="*/ 944638 w 1831328"/>
              <a:gd name="connsiteY51" fmla="*/ 1330036 h 1524000"/>
              <a:gd name="connsiteX52" fmla="*/ 1291001 w 1831328"/>
              <a:gd name="connsiteY52" fmla="*/ 1316182 h 1524000"/>
              <a:gd name="connsiteX53" fmla="*/ 1374128 w 1831328"/>
              <a:gd name="connsiteY53" fmla="*/ 1260763 h 1524000"/>
              <a:gd name="connsiteX54" fmla="*/ 1415692 w 1831328"/>
              <a:gd name="connsiteY54" fmla="*/ 1246909 h 1524000"/>
              <a:gd name="connsiteX55" fmla="*/ 1498819 w 1831328"/>
              <a:gd name="connsiteY55" fmla="*/ 1205345 h 1524000"/>
              <a:gd name="connsiteX56" fmla="*/ 1692783 w 1831328"/>
              <a:gd name="connsiteY56" fmla="*/ 1177636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831328" h="1524000">
                <a:moveTo>
                  <a:pt x="1609656" y="1177636"/>
                </a:moveTo>
                <a:cubicBezTo>
                  <a:pt x="1679786" y="1191663"/>
                  <a:pt x="1726827" y="1208353"/>
                  <a:pt x="1803619" y="1177636"/>
                </a:cubicBezTo>
                <a:cubicBezTo>
                  <a:pt x="1817178" y="1172212"/>
                  <a:pt x="1813462" y="1150115"/>
                  <a:pt x="1817474" y="1136073"/>
                </a:cubicBezTo>
                <a:cubicBezTo>
                  <a:pt x="1822705" y="1117764"/>
                  <a:pt x="1826710" y="1099127"/>
                  <a:pt x="1831328" y="1080654"/>
                </a:cubicBezTo>
                <a:cubicBezTo>
                  <a:pt x="1826710" y="965200"/>
                  <a:pt x="1829783" y="849180"/>
                  <a:pt x="1817474" y="734291"/>
                </a:cubicBezTo>
                <a:cubicBezTo>
                  <a:pt x="1815700" y="717735"/>
                  <a:pt x="1802296" y="703692"/>
                  <a:pt x="1789765" y="692727"/>
                </a:cubicBezTo>
                <a:cubicBezTo>
                  <a:pt x="1764703" y="670797"/>
                  <a:pt x="1706638" y="637309"/>
                  <a:pt x="1706638" y="637309"/>
                </a:cubicBezTo>
                <a:cubicBezTo>
                  <a:pt x="1702020" y="614218"/>
                  <a:pt x="1696654" y="591264"/>
                  <a:pt x="1692783" y="568036"/>
                </a:cubicBezTo>
                <a:cubicBezTo>
                  <a:pt x="1687414" y="535825"/>
                  <a:pt x="1684770" y="503183"/>
                  <a:pt x="1678928" y="471054"/>
                </a:cubicBezTo>
                <a:cubicBezTo>
                  <a:pt x="1670552" y="424985"/>
                  <a:pt x="1651827" y="375894"/>
                  <a:pt x="1637365" y="332509"/>
                </a:cubicBezTo>
                <a:cubicBezTo>
                  <a:pt x="1626097" y="298704"/>
                  <a:pt x="1622658" y="276239"/>
                  <a:pt x="1595801" y="249382"/>
                </a:cubicBezTo>
                <a:cubicBezTo>
                  <a:pt x="1584027" y="237608"/>
                  <a:pt x="1568092" y="230909"/>
                  <a:pt x="1554238" y="221673"/>
                </a:cubicBezTo>
                <a:cubicBezTo>
                  <a:pt x="1489583" y="124691"/>
                  <a:pt x="1526528" y="157018"/>
                  <a:pt x="1457256" y="110836"/>
                </a:cubicBezTo>
                <a:cubicBezTo>
                  <a:pt x="1445988" y="77033"/>
                  <a:pt x="1442548" y="54565"/>
                  <a:pt x="1415692" y="27709"/>
                </a:cubicBezTo>
                <a:cubicBezTo>
                  <a:pt x="1403918" y="15935"/>
                  <a:pt x="1387983" y="9236"/>
                  <a:pt x="1374128" y="0"/>
                </a:cubicBezTo>
                <a:cubicBezTo>
                  <a:pt x="1355655" y="4618"/>
                  <a:pt x="1333579" y="1959"/>
                  <a:pt x="1318710" y="13854"/>
                </a:cubicBezTo>
                <a:cubicBezTo>
                  <a:pt x="1307306" y="22977"/>
                  <a:pt x="1316740" y="46930"/>
                  <a:pt x="1304856" y="55418"/>
                </a:cubicBezTo>
                <a:cubicBezTo>
                  <a:pt x="1281088" y="72395"/>
                  <a:pt x="1249437" y="73890"/>
                  <a:pt x="1221728" y="83127"/>
                </a:cubicBezTo>
                <a:cubicBezTo>
                  <a:pt x="1207874" y="87745"/>
                  <a:pt x="1194680" y="95369"/>
                  <a:pt x="1180165" y="96982"/>
                </a:cubicBezTo>
                <a:cubicBezTo>
                  <a:pt x="1120193" y="103645"/>
                  <a:pt x="1046860" y="108148"/>
                  <a:pt x="986201" y="124691"/>
                </a:cubicBezTo>
                <a:cubicBezTo>
                  <a:pt x="958022" y="132376"/>
                  <a:pt x="930783" y="143164"/>
                  <a:pt x="903074" y="152400"/>
                </a:cubicBezTo>
                <a:lnTo>
                  <a:pt x="861510" y="166254"/>
                </a:lnTo>
                <a:cubicBezTo>
                  <a:pt x="847656" y="170872"/>
                  <a:pt x="834115" y="176567"/>
                  <a:pt x="819947" y="180109"/>
                </a:cubicBezTo>
                <a:lnTo>
                  <a:pt x="764528" y="193963"/>
                </a:lnTo>
                <a:cubicBezTo>
                  <a:pt x="750674" y="203200"/>
                  <a:pt x="734739" y="209899"/>
                  <a:pt x="722965" y="221673"/>
                </a:cubicBezTo>
                <a:cubicBezTo>
                  <a:pt x="686318" y="258321"/>
                  <a:pt x="704758" y="276430"/>
                  <a:pt x="653692" y="304800"/>
                </a:cubicBezTo>
                <a:cubicBezTo>
                  <a:pt x="628160" y="318985"/>
                  <a:pt x="598274" y="323273"/>
                  <a:pt x="570565" y="332509"/>
                </a:cubicBezTo>
                <a:lnTo>
                  <a:pt x="529001" y="346363"/>
                </a:lnTo>
                <a:cubicBezTo>
                  <a:pt x="515147" y="355600"/>
                  <a:pt x="496263" y="359953"/>
                  <a:pt x="487438" y="374073"/>
                </a:cubicBezTo>
                <a:cubicBezTo>
                  <a:pt x="447554" y="437888"/>
                  <a:pt x="484391" y="461970"/>
                  <a:pt x="418165" y="498763"/>
                </a:cubicBezTo>
                <a:cubicBezTo>
                  <a:pt x="392633" y="512948"/>
                  <a:pt x="335038" y="526473"/>
                  <a:pt x="335038" y="526473"/>
                </a:cubicBezTo>
                <a:cubicBezTo>
                  <a:pt x="321183" y="540327"/>
                  <a:pt x="309777" y="557168"/>
                  <a:pt x="293474" y="568036"/>
                </a:cubicBezTo>
                <a:cubicBezTo>
                  <a:pt x="281323" y="576137"/>
                  <a:pt x="263314" y="572768"/>
                  <a:pt x="251910" y="581891"/>
                </a:cubicBezTo>
                <a:cubicBezTo>
                  <a:pt x="238908" y="592293"/>
                  <a:pt x="237203" y="613052"/>
                  <a:pt x="224201" y="623454"/>
                </a:cubicBezTo>
                <a:cubicBezTo>
                  <a:pt x="212797" y="632577"/>
                  <a:pt x="196061" y="631556"/>
                  <a:pt x="182638" y="637309"/>
                </a:cubicBezTo>
                <a:cubicBezTo>
                  <a:pt x="62798" y="688670"/>
                  <a:pt x="183128" y="646381"/>
                  <a:pt x="85656" y="678873"/>
                </a:cubicBezTo>
                <a:cubicBezTo>
                  <a:pt x="71801" y="692727"/>
                  <a:pt x="56635" y="705384"/>
                  <a:pt x="44092" y="720436"/>
                </a:cubicBezTo>
                <a:cubicBezTo>
                  <a:pt x="-34280" y="814482"/>
                  <a:pt x="12026" y="881251"/>
                  <a:pt x="30238" y="1039091"/>
                </a:cubicBezTo>
                <a:cubicBezTo>
                  <a:pt x="33586" y="1068106"/>
                  <a:pt x="48711" y="1094509"/>
                  <a:pt x="57947" y="1122218"/>
                </a:cubicBezTo>
                <a:lnTo>
                  <a:pt x="71801" y="1163782"/>
                </a:lnTo>
                <a:cubicBezTo>
                  <a:pt x="76419" y="1219200"/>
                  <a:pt x="79158" y="1274807"/>
                  <a:pt x="85656" y="1330036"/>
                </a:cubicBezTo>
                <a:cubicBezTo>
                  <a:pt x="88407" y="1353423"/>
                  <a:pt x="86868" y="1379442"/>
                  <a:pt x="99510" y="1399309"/>
                </a:cubicBezTo>
                <a:cubicBezTo>
                  <a:pt x="116644" y="1426233"/>
                  <a:pt x="183078" y="1489583"/>
                  <a:pt x="224201" y="1510145"/>
                </a:cubicBezTo>
                <a:cubicBezTo>
                  <a:pt x="237263" y="1516676"/>
                  <a:pt x="251910" y="1519382"/>
                  <a:pt x="265765" y="1524000"/>
                </a:cubicBezTo>
                <a:cubicBezTo>
                  <a:pt x="330419" y="1519382"/>
                  <a:pt x="395353" y="1517719"/>
                  <a:pt x="459728" y="1510145"/>
                </a:cubicBezTo>
                <a:cubicBezTo>
                  <a:pt x="511268" y="1504081"/>
                  <a:pt x="495777" y="1489506"/>
                  <a:pt x="542856" y="1468582"/>
                </a:cubicBezTo>
                <a:cubicBezTo>
                  <a:pt x="569546" y="1456720"/>
                  <a:pt x="598274" y="1450109"/>
                  <a:pt x="625983" y="1440873"/>
                </a:cubicBezTo>
                <a:lnTo>
                  <a:pt x="709110" y="1413163"/>
                </a:lnTo>
                <a:cubicBezTo>
                  <a:pt x="709115" y="1413161"/>
                  <a:pt x="792234" y="1385457"/>
                  <a:pt x="792238" y="1385454"/>
                </a:cubicBezTo>
                <a:cubicBezTo>
                  <a:pt x="806092" y="1376218"/>
                  <a:pt x="818210" y="1363591"/>
                  <a:pt x="833801" y="1357745"/>
                </a:cubicBezTo>
                <a:cubicBezTo>
                  <a:pt x="855850" y="1349477"/>
                  <a:pt x="880229" y="1349602"/>
                  <a:pt x="903074" y="1343891"/>
                </a:cubicBezTo>
                <a:cubicBezTo>
                  <a:pt x="917242" y="1340349"/>
                  <a:pt x="930071" y="1331076"/>
                  <a:pt x="944638" y="1330036"/>
                </a:cubicBezTo>
                <a:cubicBezTo>
                  <a:pt x="1059891" y="1321804"/>
                  <a:pt x="1175547" y="1320800"/>
                  <a:pt x="1291001" y="1316182"/>
                </a:cubicBezTo>
                <a:cubicBezTo>
                  <a:pt x="1389833" y="1283237"/>
                  <a:pt x="1270344" y="1329952"/>
                  <a:pt x="1374128" y="1260763"/>
                </a:cubicBezTo>
                <a:cubicBezTo>
                  <a:pt x="1386279" y="1252662"/>
                  <a:pt x="1401837" y="1251527"/>
                  <a:pt x="1415692" y="1246909"/>
                </a:cubicBezTo>
                <a:cubicBezTo>
                  <a:pt x="1444879" y="1227451"/>
                  <a:pt x="1462971" y="1210125"/>
                  <a:pt x="1498819" y="1205345"/>
                </a:cubicBezTo>
                <a:cubicBezTo>
                  <a:pt x="1699440" y="1178596"/>
                  <a:pt x="1610864" y="1218597"/>
                  <a:pt x="1692783" y="1177636"/>
                </a:cubicBezTo>
              </a:path>
            </a:pathLst>
          </a:custGeom>
          <a:solidFill>
            <a:srgbClr val="663300">
              <a:alpha val="64000"/>
            </a:srgbClr>
          </a:solidFill>
          <a:ln w="698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3124201" y="4332267"/>
            <a:ext cx="827256" cy="1016595"/>
          </a:xfrm>
          <a:custGeom>
            <a:avLst/>
            <a:gdLst>
              <a:gd name="connsiteX0" fmla="*/ 600916 w 1113534"/>
              <a:gd name="connsiteY0" fmla="*/ 0 h 1211046"/>
              <a:gd name="connsiteX1" fmla="*/ 670189 w 1113534"/>
              <a:gd name="connsiteY1" fmla="*/ 13854 h 1211046"/>
              <a:gd name="connsiteX2" fmla="*/ 794880 w 1113534"/>
              <a:gd name="connsiteY2" fmla="*/ 166254 h 1211046"/>
              <a:gd name="connsiteX3" fmla="*/ 822589 w 1113534"/>
              <a:gd name="connsiteY3" fmla="*/ 207818 h 1211046"/>
              <a:gd name="connsiteX4" fmla="*/ 836444 w 1113534"/>
              <a:gd name="connsiteY4" fmla="*/ 249382 h 1211046"/>
              <a:gd name="connsiteX5" fmla="*/ 905716 w 1113534"/>
              <a:gd name="connsiteY5" fmla="*/ 346364 h 1211046"/>
              <a:gd name="connsiteX6" fmla="*/ 961134 w 1113534"/>
              <a:gd name="connsiteY6" fmla="*/ 540327 h 1211046"/>
              <a:gd name="connsiteX7" fmla="*/ 988844 w 1113534"/>
              <a:gd name="connsiteY7" fmla="*/ 568036 h 1211046"/>
              <a:gd name="connsiteX8" fmla="*/ 1016553 w 1113534"/>
              <a:gd name="connsiteY8" fmla="*/ 678873 h 1211046"/>
              <a:gd name="connsiteX9" fmla="*/ 1044262 w 1113534"/>
              <a:gd name="connsiteY9" fmla="*/ 762000 h 1211046"/>
              <a:gd name="connsiteX10" fmla="*/ 1071971 w 1113534"/>
              <a:gd name="connsiteY10" fmla="*/ 942109 h 1211046"/>
              <a:gd name="connsiteX11" fmla="*/ 1085825 w 1113534"/>
              <a:gd name="connsiteY11" fmla="*/ 1039091 h 1211046"/>
              <a:gd name="connsiteX12" fmla="*/ 1113534 w 1113534"/>
              <a:gd name="connsiteY12" fmla="*/ 1122218 h 1211046"/>
              <a:gd name="connsiteX13" fmla="*/ 1099680 w 1113534"/>
              <a:gd name="connsiteY13" fmla="*/ 1191491 h 1211046"/>
              <a:gd name="connsiteX14" fmla="*/ 891862 w 1113534"/>
              <a:gd name="connsiteY14" fmla="*/ 1149927 h 1211046"/>
              <a:gd name="connsiteX15" fmla="*/ 850298 w 1113534"/>
              <a:gd name="connsiteY15" fmla="*/ 1136073 h 1211046"/>
              <a:gd name="connsiteX16" fmla="*/ 808734 w 1113534"/>
              <a:gd name="connsiteY16" fmla="*/ 1108364 h 1211046"/>
              <a:gd name="connsiteX17" fmla="*/ 573207 w 1113534"/>
              <a:gd name="connsiteY17" fmla="*/ 1080654 h 1211046"/>
              <a:gd name="connsiteX18" fmla="*/ 476225 w 1113534"/>
              <a:gd name="connsiteY18" fmla="*/ 1052945 h 1211046"/>
              <a:gd name="connsiteX19" fmla="*/ 420807 w 1113534"/>
              <a:gd name="connsiteY19" fmla="*/ 1039091 h 1211046"/>
              <a:gd name="connsiteX20" fmla="*/ 323825 w 1113534"/>
              <a:gd name="connsiteY20" fmla="*/ 1011382 h 1211046"/>
              <a:gd name="connsiteX21" fmla="*/ 282262 w 1113534"/>
              <a:gd name="connsiteY21" fmla="*/ 983673 h 1211046"/>
              <a:gd name="connsiteX22" fmla="*/ 226844 w 1113534"/>
              <a:gd name="connsiteY22" fmla="*/ 969818 h 1211046"/>
              <a:gd name="connsiteX23" fmla="*/ 143716 w 1113534"/>
              <a:gd name="connsiteY23" fmla="*/ 942109 h 1211046"/>
              <a:gd name="connsiteX24" fmla="*/ 102153 w 1113534"/>
              <a:gd name="connsiteY24" fmla="*/ 928254 h 1211046"/>
              <a:gd name="connsiteX25" fmla="*/ 60589 w 1113534"/>
              <a:gd name="connsiteY25" fmla="*/ 914400 h 1211046"/>
              <a:gd name="connsiteX26" fmla="*/ 19025 w 1113534"/>
              <a:gd name="connsiteY26" fmla="*/ 762000 h 1211046"/>
              <a:gd name="connsiteX27" fmla="*/ 102153 w 1113534"/>
              <a:gd name="connsiteY27" fmla="*/ 734291 h 1211046"/>
              <a:gd name="connsiteX28" fmla="*/ 116007 w 1113534"/>
              <a:gd name="connsiteY28" fmla="*/ 304800 h 1211046"/>
              <a:gd name="connsiteX29" fmla="*/ 129862 w 1113534"/>
              <a:gd name="connsiteY29" fmla="*/ 249382 h 1211046"/>
              <a:gd name="connsiteX30" fmla="*/ 157571 w 1113534"/>
              <a:gd name="connsiteY30" fmla="*/ 207818 h 1211046"/>
              <a:gd name="connsiteX31" fmla="*/ 282262 w 1113534"/>
              <a:gd name="connsiteY31" fmla="*/ 138545 h 1211046"/>
              <a:gd name="connsiteX32" fmla="*/ 434662 w 1113534"/>
              <a:gd name="connsiteY32" fmla="*/ 124691 h 1211046"/>
              <a:gd name="connsiteX33" fmla="*/ 600916 w 1113534"/>
              <a:gd name="connsiteY33" fmla="*/ 96982 h 1211046"/>
              <a:gd name="connsiteX34" fmla="*/ 670189 w 1113534"/>
              <a:gd name="connsiteY34" fmla="*/ 41564 h 1211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113534" h="1211046">
                <a:moveTo>
                  <a:pt x="600916" y="0"/>
                </a:moveTo>
                <a:cubicBezTo>
                  <a:pt x="624007" y="4618"/>
                  <a:pt x="649997" y="1739"/>
                  <a:pt x="670189" y="13854"/>
                </a:cubicBezTo>
                <a:cubicBezTo>
                  <a:pt x="721756" y="44794"/>
                  <a:pt x="763419" y="119062"/>
                  <a:pt x="794880" y="166254"/>
                </a:cubicBezTo>
                <a:cubicBezTo>
                  <a:pt x="804116" y="180109"/>
                  <a:pt x="817323" y="192021"/>
                  <a:pt x="822589" y="207818"/>
                </a:cubicBezTo>
                <a:cubicBezTo>
                  <a:pt x="827207" y="221673"/>
                  <a:pt x="829913" y="236320"/>
                  <a:pt x="836444" y="249382"/>
                </a:cubicBezTo>
                <a:cubicBezTo>
                  <a:pt x="846571" y="269635"/>
                  <a:pt x="896308" y="333819"/>
                  <a:pt x="905716" y="346364"/>
                </a:cubicBezTo>
                <a:cubicBezTo>
                  <a:pt x="905955" y="347322"/>
                  <a:pt x="947884" y="527077"/>
                  <a:pt x="961134" y="540327"/>
                </a:cubicBezTo>
                <a:lnTo>
                  <a:pt x="988844" y="568036"/>
                </a:lnTo>
                <a:cubicBezTo>
                  <a:pt x="998080" y="604982"/>
                  <a:pt x="1004510" y="642745"/>
                  <a:pt x="1016553" y="678873"/>
                </a:cubicBezTo>
                <a:lnTo>
                  <a:pt x="1044262" y="762000"/>
                </a:lnTo>
                <a:cubicBezTo>
                  <a:pt x="1077764" y="1030023"/>
                  <a:pt x="1040235" y="751690"/>
                  <a:pt x="1071971" y="942109"/>
                </a:cubicBezTo>
                <a:cubicBezTo>
                  <a:pt x="1077340" y="974320"/>
                  <a:pt x="1078482" y="1007272"/>
                  <a:pt x="1085825" y="1039091"/>
                </a:cubicBezTo>
                <a:cubicBezTo>
                  <a:pt x="1092393" y="1067551"/>
                  <a:pt x="1113534" y="1122218"/>
                  <a:pt x="1113534" y="1122218"/>
                </a:cubicBezTo>
                <a:cubicBezTo>
                  <a:pt x="1108916" y="1145309"/>
                  <a:pt x="1122187" y="1184566"/>
                  <a:pt x="1099680" y="1191491"/>
                </a:cubicBezTo>
                <a:cubicBezTo>
                  <a:pt x="944817" y="1239141"/>
                  <a:pt x="971316" y="1189654"/>
                  <a:pt x="891862" y="1149927"/>
                </a:cubicBezTo>
                <a:cubicBezTo>
                  <a:pt x="878800" y="1143396"/>
                  <a:pt x="864153" y="1140691"/>
                  <a:pt x="850298" y="1136073"/>
                </a:cubicBezTo>
                <a:cubicBezTo>
                  <a:pt x="836443" y="1126837"/>
                  <a:pt x="824039" y="1114923"/>
                  <a:pt x="808734" y="1108364"/>
                </a:cubicBezTo>
                <a:cubicBezTo>
                  <a:pt x="752704" y="1084351"/>
                  <a:pt x="589508" y="1081908"/>
                  <a:pt x="573207" y="1080654"/>
                </a:cubicBezTo>
                <a:cubicBezTo>
                  <a:pt x="399963" y="1037345"/>
                  <a:pt x="615356" y="1092697"/>
                  <a:pt x="476225" y="1052945"/>
                </a:cubicBezTo>
                <a:cubicBezTo>
                  <a:pt x="457916" y="1047714"/>
                  <a:pt x="439116" y="1044322"/>
                  <a:pt x="420807" y="1039091"/>
                </a:cubicBezTo>
                <a:cubicBezTo>
                  <a:pt x="281686" y="999342"/>
                  <a:pt x="497061" y="1054689"/>
                  <a:pt x="323825" y="1011382"/>
                </a:cubicBezTo>
                <a:cubicBezTo>
                  <a:pt x="309971" y="1002146"/>
                  <a:pt x="297567" y="990232"/>
                  <a:pt x="282262" y="983673"/>
                </a:cubicBezTo>
                <a:cubicBezTo>
                  <a:pt x="264760" y="976172"/>
                  <a:pt x="245082" y="975289"/>
                  <a:pt x="226844" y="969818"/>
                </a:cubicBezTo>
                <a:cubicBezTo>
                  <a:pt x="198868" y="961425"/>
                  <a:pt x="171425" y="951346"/>
                  <a:pt x="143716" y="942109"/>
                </a:cubicBezTo>
                <a:lnTo>
                  <a:pt x="102153" y="928254"/>
                </a:lnTo>
                <a:lnTo>
                  <a:pt x="60589" y="914400"/>
                </a:lnTo>
                <a:cubicBezTo>
                  <a:pt x="38237" y="880871"/>
                  <a:pt x="-33977" y="815002"/>
                  <a:pt x="19025" y="762000"/>
                </a:cubicBezTo>
                <a:cubicBezTo>
                  <a:pt x="39678" y="741347"/>
                  <a:pt x="102153" y="734291"/>
                  <a:pt x="102153" y="734291"/>
                </a:cubicBezTo>
                <a:cubicBezTo>
                  <a:pt x="106771" y="591127"/>
                  <a:pt x="107835" y="447805"/>
                  <a:pt x="116007" y="304800"/>
                </a:cubicBezTo>
                <a:cubicBezTo>
                  <a:pt x="117093" y="285790"/>
                  <a:pt x="122361" y="266884"/>
                  <a:pt x="129862" y="249382"/>
                </a:cubicBezTo>
                <a:cubicBezTo>
                  <a:pt x="136421" y="234077"/>
                  <a:pt x="145040" y="218783"/>
                  <a:pt x="157571" y="207818"/>
                </a:cubicBezTo>
                <a:cubicBezTo>
                  <a:pt x="182335" y="186149"/>
                  <a:pt x="240028" y="144578"/>
                  <a:pt x="282262" y="138545"/>
                </a:cubicBezTo>
                <a:cubicBezTo>
                  <a:pt x="332759" y="131331"/>
                  <a:pt x="383965" y="130324"/>
                  <a:pt x="434662" y="124691"/>
                </a:cubicBezTo>
                <a:cubicBezTo>
                  <a:pt x="511984" y="116100"/>
                  <a:pt x="530609" y="111043"/>
                  <a:pt x="600916" y="96982"/>
                </a:cubicBezTo>
                <a:cubicBezTo>
                  <a:pt x="653348" y="62027"/>
                  <a:pt x="630706" y="81047"/>
                  <a:pt x="670189" y="41564"/>
                </a:cubicBezTo>
              </a:path>
            </a:pathLst>
          </a:custGeom>
          <a:solidFill>
            <a:srgbClr val="E28CBF">
              <a:alpha val="7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3565090" y="3590592"/>
            <a:ext cx="895306" cy="2157002"/>
          </a:xfrm>
          <a:custGeom>
            <a:avLst/>
            <a:gdLst>
              <a:gd name="connsiteX0" fmla="*/ 952140 w 1270794"/>
              <a:gd name="connsiteY0" fmla="*/ 2884295 h 2884695"/>
              <a:gd name="connsiteX1" fmla="*/ 882867 w 1270794"/>
              <a:gd name="connsiteY1" fmla="*/ 2731895 h 2884695"/>
              <a:gd name="connsiteX2" fmla="*/ 869012 w 1270794"/>
              <a:gd name="connsiteY2" fmla="*/ 2690331 h 2884695"/>
              <a:gd name="connsiteX3" fmla="*/ 827449 w 1270794"/>
              <a:gd name="connsiteY3" fmla="*/ 2648768 h 2884695"/>
              <a:gd name="connsiteX4" fmla="*/ 744322 w 1270794"/>
              <a:gd name="connsiteY4" fmla="*/ 2593350 h 2884695"/>
              <a:gd name="connsiteX5" fmla="*/ 702758 w 1270794"/>
              <a:gd name="connsiteY5" fmla="*/ 2440950 h 2884695"/>
              <a:gd name="connsiteX6" fmla="*/ 688903 w 1270794"/>
              <a:gd name="connsiteY6" fmla="*/ 2288550 h 2884695"/>
              <a:gd name="connsiteX7" fmla="*/ 633485 w 1270794"/>
              <a:gd name="connsiteY7" fmla="*/ 2205422 h 2884695"/>
              <a:gd name="connsiteX8" fmla="*/ 619631 w 1270794"/>
              <a:gd name="connsiteY8" fmla="*/ 2163859 h 2884695"/>
              <a:gd name="connsiteX9" fmla="*/ 605776 w 1270794"/>
              <a:gd name="connsiteY9" fmla="*/ 1928331 h 2884695"/>
              <a:gd name="connsiteX10" fmla="*/ 591922 w 1270794"/>
              <a:gd name="connsiteY10" fmla="*/ 1872913 h 2884695"/>
              <a:gd name="connsiteX11" fmla="*/ 564212 w 1270794"/>
              <a:gd name="connsiteY11" fmla="*/ 1831350 h 2884695"/>
              <a:gd name="connsiteX12" fmla="*/ 550358 w 1270794"/>
              <a:gd name="connsiteY12" fmla="*/ 1789786 h 2884695"/>
              <a:gd name="connsiteX13" fmla="*/ 522649 w 1270794"/>
              <a:gd name="connsiteY13" fmla="*/ 1748222 h 2884695"/>
              <a:gd name="connsiteX14" fmla="*/ 508794 w 1270794"/>
              <a:gd name="connsiteY14" fmla="*/ 1692804 h 2884695"/>
              <a:gd name="connsiteX15" fmla="*/ 481085 w 1270794"/>
              <a:gd name="connsiteY15" fmla="*/ 1609677 h 2884695"/>
              <a:gd name="connsiteX16" fmla="*/ 467231 w 1270794"/>
              <a:gd name="connsiteY16" fmla="*/ 1568113 h 2884695"/>
              <a:gd name="connsiteX17" fmla="*/ 439522 w 1270794"/>
              <a:gd name="connsiteY17" fmla="*/ 1471131 h 2884695"/>
              <a:gd name="connsiteX18" fmla="*/ 411812 w 1270794"/>
              <a:gd name="connsiteY18" fmla="*/ 1374150 h 2884695"/>
              <a:gd name="connsiteX19" fmla="*/ 384103 w 1270794"/>
              <a:gd name="connsiteY19" fmla="*/ 1332586 h 2884695"/>
              <a:gd name="connsiteX20" fmla="*/ 356394 w 1270794"/>
              <a:gd name="connsiteY20" fmla="*/ 1249459 h 2884695"/>
              <a:gd name="connsiteX21" fmla="*/ 287122 w 1270794"/>
              <a:gd name="connsiteY21" fmla="*/ 1152477 h 2884695"/>
              <a:gd name="connsiteX22" fmla="*/ 217849 w 1270794"/>
              <a:gd name="connsiteY22" fmla="*/ 1083204 h 2884695"/>
              <a:gd name="connsiteX23" fmla="*/ 176285 w 1270794"/>
              <a:gd name="connsiteY23" fmla="*/ 1041641 h 2884695"/>
              <a:gd name="connsiteX24" fmla="*/ 162431 w 1270794"/>
              <a:gd name="connsiteY24" fmla="*/ 1000077 h 2884695"/>
              <a:gd name="connsiteX25" fmla="*/ 120867 w 1270794"/>
              <a:gd name="connsiteY25" fmla="*/ 958513 h 2884695"/>
              <a:gd name="connsiteX26" fmla="*/ 93158 w 1270794"/>
              <a:gd name="connsiteY26" fmla="*/ 916950 h 2884695"/>
              <a:gd name="connsiteX27" fmla="*/ 107012 w 1270794"/>
              <a:gd name="connsiteY27" fmla="*/ 833822 h 2884695"/>
              <a:gd name="connsiteX28" fmla="*/ 134722 w 1270794"/>
              <a:gd name="connsiteY28" fmla="*/ 653713 h 2884695"/>
              <a:gd name="connsiteX29" fmla="*/ 79303 w 1270794"/>
              <a:gd name="connsiteY29" fmla="*/ 639859 h 2884695"/>
              <a:gd name="connsiteX30" fmla="*/ 37740 w 1270794"/>
              <a:gd name="connsiteY30" fmla="*/ 626004 h 2884695"/>
              <a:gd name="connsiteX31" fmla="*/ 23885 w 1270794"/>
              <a:gd name="connsiteY31" fmla="*/ 487459 h 2884695"/>
              <a:gd name="connsiteX32" fmla="*/ 65449 w 1270794"/>
              <a:gd name="connsiteY32" fmla="*/ 501313 h 2884695"/>
              <a:gd name="connsiteX33" fmla="*/ 107012 w 1270794"/>
              <a:gd name="connsiteY33" fmla="*/ 529022 h 2884695"/>
              <a:gd name="connsiteX34" fmla="*/ 148576 w 1270794"/>
              <a:gd name="connsiteY34" fmla="*/ 653713 h 2884695"/>
              <a:gd name="connsiteX35" fmla="*/ 203994 w 1270794"/>
              <a:gd name="connsiteY35" fmla="*/ 736841 h 2884695"/>
              <a:gd name="connsiteX36" fmla="*/ 273267 w 1270794"/>
              <a:gd name="connsiteY36" fmla="*/ 750695 h 2884695"/>
              <a:gd name="connsiteX37" fmla="*/ 342540 w 1270794"/>
              <a:gd name="connsiteY37" fmla="*/ 736841 h 2884695"/>
              <a:gd name="connsiteX38" fmla="*/ 384103 w 1270794"/>
              <a:gd name="connsiteY38" fmla="*/ 667568 h 2884695"/>
              <a:gd name="connsiteX39" fmla="*/ 411812 w 1270794"/>
              <a:gd name="connsiteY39" fmla="*/ 626004 h 2884695"/>
              <a:gd name="connsiteX40" fmla="*/ 439522 w 1270794"/>
              <a:gd name="connsiteY40" fmla="*/ 542877 h 2884695"/>
              <a:gd name="connsiteX41" fmla="*/ 508794 w 1270794"/>
              <a:gd name="connsiteY41" fmla="*/ 459750 h 2884695"/>
              <a:gd name="connsiteX42" fmla="*/ 564212 w 1270794"/>
              <a:gd name="connsiteY42" fmla="*/ 348913 h 2884695"/>
              <a:gd name="connsiteX43" fmla="*/ 591922 w 1270794"/>
              <a:gd name="connsiteY43" fmla="*/ 265786 h 2884695"/>
              <a:gd name="connsiteX44" fmla="*/ 578067 w 1270794"/>
              <a:gd name="connsiteY44" fmla="*/ 182659 h 2884695"/>
              <a:gd name="connsiteX45" fmla="*/ 550358 w 1270794"/>
              <a:gd name="connsiteY45" fmla="*/ 99531 h 2884695"/>
              <a:gd name="connsiteX46" fmla="*/ 564212 w 1270794"/>
              <a:gd name="connsiteY46" fmla="*/ 2550 h 2884695"/>
              <a:gd name="connsiteX47" fmla="*/ 591922 w 1270794"/>
              <a:gd name="connsiteY47" fmla="*/ 30259 h 2884695"/>
              <a:gd name="connsiteX48" fmla="*/ 619631 w 1270794"/>
              <a:gd name="connsiteY48" fmla="*/ 71822 h 2884695"/>
              <a:gd name="connsiteX49" fmla="*/ 702758 w 1270794"/>
              <a:gd name="connsiteY49" fmla="*/ 99531 h 2884695"/>
              <a:gd name="connsiteX50" fmla="*/ 827449 w 1270794"/>
              <a:gd name="connsiteY50" fmla="*/ 85677 h 2884695"/>
              <a:gd name="connsiteX51" fmla="*/ 869012 w 1270794"/>
              <a:gd name="connsiteY51" fmla="*/ 71822 h 2884695"/>
              <a:gd name="connsiteX52" fmla="*/ 855158 w 1270794"/>
              <a:gd name="connsiteY52" fmla="*/ 113386 h 2884695"/>
              <a:gd name="connsiteX53" fmla="*/ 869012 w 1270794"/>
              <a:gd name="connsiteY53" fmla="*/ 238077 h 2884695"/>
              <a:gd name="connsiteX54" fmla="*/ 910576 w 1270794"/>
              <a:gd name="connsiteY54" fmla="*/ 321204 h 2884695"/>
              <a:gd name="connsiteX55" fmla="*/ 965994 w 1270794"/>
              <a:gd name="connsiteY55" fmla="*/ 404331 h 2884695"/>
              <a:gd name="connsiteX56" fmla="*/ 993703 w 1270794"/>
              <a:gd name="connsiteY56" fmla="*/ 612150 h 2884695"/>
              <a:gd name="connsiteX57" fmla="*/ 1021412 w 1270794"/>
              <a:gd name="connsiteY57" fmla="*/ 736841 h 2884695"/>
              <a:gd name="connsiteX58" fmla="*/ 1049122 w 1270794"/>
              <a:gd name="connsiteY58" fmla="*/ 778404 h 2884695"/>
              <a:gd name="connsiteX59" fmla="*/ 1090685 w 1270794"/>
              <a:gd name="connsiteY59" fmla="*/ 861531 h 2884695"/>
              <a:gd name="connsiteX60" fmla="*/ 1132249 w 1270794"/>
              <a:gd name="connsiteY60" fmla="*/ 944659 h 2884695"/>
              <a:gd name="connsiteX61" fmla="*/ 1146103 w 1270794"/>
              <a:gd name="connsiteY61" fmla="*/ 986222 h 2884695"/>
              <a:gd name="connsiteX62" fmla="*/ 1187667 w 1270794"/>
              <a:gd name="connsiteY62" fmla="*/ 1069350 h 2884695"/>
              <a:gd name="connsiteX63" fmla="*/ 1173812 w 1270794"/>
              <a:gd name="connsiteY63" fmla="*/ 1235604 h 2884695"/>
              <a:gd name="connsiteX64" fmla="*/ 1173812 w 1270794"/>
              <a:gd name="connsiteY64" fmla="*/ 1540404 h 2884695"/>
              <a:gd name="connsiteX65" fmla="*/ 1201522 w 1270794"/>
              <a:gd name="connsiteY65" fmla="*/ 1568113 h 2884695"/>
              <a:gd name="connsiteX66" fmla="*/ 1215376 w 1270794"/>
              <a:gd name="connsiteY66" fmla="*/ 1609677 h 2884695"/>
              <a:gd name="connsiteX67" fmla="*/ 1256940 w 1270794"/>
              <a:gd name="connsiteY67" fmla="*/ 1637386 h 2884695"/>
              <a:gd name="connsiteX68" fmla="*/ 1229231 w 1270794"/>
              <a:gd name="connsiteY68" fmla="*/ 1775931 h 2884695"/>
              <a:gd name="connsiteX69" fmla="*/ 1243085 w 1270794"/>
              <a:gd name="connsiteY69" fmla="*/ 2080731 h 2884695"/>
              <a:gd name="connsiteX70" fmla="*/ 1256940 w 1270794"/>
              <a:gd name="connsiteY70" fmla="*/ 2122295 h 2884695"/>
              <a:gd name="connsiteX71" fmla="*/ 1270794 w 1270794"/>
              <a:gd name="connsiteY71" fmla="*/ 2177713 h 2884695"/>
              <a:gd name="connsiteX72" fmla="*/ 1256940 w 1270794"/>
              <a:gd name="connsiteY72" fmla="*/ 2413241 h 2884695"/>
              <a:gd name="connsiteX73" fmla="*/ 1229231 w 1270794"/>
              <a:gd name="connsiteY73" fmla="*/ 2385531 h 2884695"/>
              <a:gd name="connsiteX74" fmla="*/ 1215376 w 1270794"/>
              <a:gd name="connsiteY74" fmla="*/ 2330113 h 2884695"/>
              <a:gd name="connsiteX75" fmla="*/ 1173812 w 1270794"/>
              <a:gd name="connsiteY75" fmla="*/ 2316259 h 2884695"/>
              <a:gd name="connsiteX76" fmla="*/ 1090685 w 1270794"/>
              <a:gd name="connsiteY76" fmla="*/ 2302404 h 2884695"/>
              <a:gd name="connsiteX77" fmla="*/ 1076831 w 1270794"/>
              <a:gd name="connsiteY77" fmla="*/ 2246986 h 2884695"/>
              <a:gd name="connsiteX78" fmla="*/ 882867 w 1270794"/>
              <a:gd name="connsiteY78" fmla="*/ 2302404 h 2884695"/>
              <a:gd name="connsiteX79" fmla="*/ 882867 w 1270794"/>
              <a:gd name="connsiteY79" fmla="*/ 2773459 h 2884695"/>
              <a:gd name="connsiteX80" fmla="*/ 952140 w 1270794"/>
              <a:gd name="connsiteY80" fmla="*/ 2884295 h 288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270794" h="2884695">
                <a:moveTo>
                  <a:pt x="952140" y="2884295"/>
                </a:moveTo>
                <a:cubicBezTo>
                  <a:pt x="952140" y="2877368"/>
                  <a:pt x="912280" y="2810328"/>
                  <a:pt x="882867" y="2731895"/>
                </a:cubicBezTo>
                <a:cubicBezTo>
                  <a:pt x="877739" y="2718221"/>
                  <a:pt x="877113" y="2702482"/>
                  <a:pt x="869012" y="2690331"/>
                </a:cubicBezTo>
                <a:cubicBezTo>
                  <a:pt x="858144" y="2674029"/>
                  <a:pt x="842915" y="2660797"/>
                  <a:pt x="827449" y="2648768"/>
                </a:cubicBezTo>
                <a:cubicBezTo>
                  <a:pt x="801162" y="2628323"/>
                  <a:pt x="744322" y="2593350"/>
                  <a:pt x="744322" y="2593350"/>
                </a:cubicBezTo>
                <a:cubicBezTo>
                  <a:pt x="709165" y="2487883"/>
                  <a:pt x="722340" y="2538863"/>
                  <a:pt x="702758" y="2440950"/>
                </a:cubicBezTo>
                <a:cubicBezTo>
                  <a:pt x="698140" y="2390150"/>
                  <a:pt x="703296" y="2337487"/>
                  <a:pt x="688903" y="2288550"/>
                </a:cubicBezTo>
                <a:cubicBezTo>
                  <a:pt x="679506" y="2256601"/>
                  <a:pt x="633485" y="2205422"/>
                  <a:pt x="633485" y="2205422"/>
                </a:cubicBezTo>
                <a:cubicBezTo>
                  <a:pt x="628867" y="2191568"/>
                  <a:pt x="621084" y="2178390"/>
                  <a:pt x="619631" y="2163859"/>
                </a:cubicBezTo>
                <a:cubicBezTo>
                  <a:pt x="611806" y="2085604"/>
                  <a:pt x="613232" y="2006622"/>
                  <a:pt x="605776" y="1928331"/>
                </a:cubicBezTo>
                <a:cubicBezTo>
                  <a:pt x="603971" y="1909376"/>
                  <a:pt x="599423" y="1890415"/>
                  <a:pt x="591922" y="1872913"/>
                </a:cubicBezTo>
                <a:cubicBezTo>
                  <a:pt x="585363" y="1857608"/>
                  <a:pt x="573449" y="1845204"/>
                  <a:pt x="564212" y="1831350"/>
                </a:cubicBezTo>
                <a:cubicBezTo>
                  <a:pt x="559594" y="1817495"/>
                  <a:pt x="556889" y="1802848"/>
                  <a:pt x="550358" y="1789786"/>
                </a:cubicBezTo>
                <a:cubicBezTo>
                  <a:pt x="542912" y="1774893"/>
                  <a:pt x="529208" y="1763527"/>
                  <a:pt x="522649" y="1748222"/>
                </a:cubicBezTo>
                <a:cubicBezTo>
                  <a:pt x="515148" y="1730720"/>
                  <a:pt x="514266" y="1711042"/>
                  <a:pt x="508794" y="1692804"/>
                </a:cubicBezTo>
                <a:cubicBezTo>
                  <a:pt x="500401" y="1664828"/>
                  <a:pt x="490321" y="1637386"/>
                  <a:pt x="481085" y="1609677"/>
                </a:cubicBezTo>
                <a:cubicBezTo>
                  <a:pt x="476467" y="1595822"/>
                  <a:pt x="470773" y="1582281"/>
                  <a:pt x="467231" y="1568113"/>
                </a:cubicBezTo>
                <a:cubicBezTo>
                  <a:pt x="423918" y="1394868"/>
                  <a:pt x="479274" y="1610262"/>
                  <a:pt x="439522" y="1471131"/>
                </a:cubicBezTo>
                <a:cubicBezTo>
                  <a:pt x="433603" y="1450414"/>
                  <a:pt x="422886" y="1396297"/>
                  <a:pt x="411812" y="1374150"/>
                </a:cubicBezTo>
                <a:cubicBezTo>
                  <a:pt x="404365" y="1359257"/>
                  <a:pt x="393339" y="1346441"/>
                  <a:pt x="384103" y="1332586"/>
                </a:cubicBezTo>
                <a:cubicBezTo>
                  <a:pt x="374867" y="1304877"/>
                  <a:pt x="372595" y="1273761"/>
                  <a:pt x="356394" y="1249459"/>
                </a:cubicBezTo>
                <a:cubicBezTo>
                  <a:pt x="336531" y="1219664"/>
                  <a:pt x="310034" y="1178253"/>
                  <a:pt x="287122" y="1152477"/>
                </a:cubicBezTo>
                <a:cubicBezTo>
                  <a:pt x="265427" y="1128070"/>
                  <a:pt x="240940" y="1106295"/>
                  <a:pt x="217849" y="1083204"/>
                </a:cubicBezTo>
                <a:lnTo>
                  <a:pt x="176285" y="1041641"/>
                </a:lnTo>
                <a:cubicBezTo>
                  <a:pt x="171667" y="1027786"/>
                  <a:pt x="170532" y="1012228"/>
                  <a:pt x="162431" y="1000077"/>
                </a:cubicBezTo>
                <a:cubicBezTo>
                  <a:pt x="151563" y="983774"/>
                  <a:pt x="133410" y="973565"/>
                  <a:pt x="120867" y="958513"/>
                </a:cubicBezTo>
                <a:cubicBezTo>
                  <a:pt x="110207" y="945721"/>
                  <a:pt x="102394" y="930804"/>
                  <a:pt x="93158" y="916950"/>
                </a:cubicBezTo>
                <a:cubicBezTo>
                  <a:pt x="97776" y="889241"/>
                  <a:pt x="95603" y="859492"/>
                  <a:pt x="107012" y="833822"/>
                </a:cubicBezTo>
                <a:cubicBezTo>
                  <a:pt x="148806" y="739786"/>
                  <a:pt x="227723" y="858314"/>
                  <a:pt x="134722" y="653713"/>
                </a:cubicBezTo>
                <a:cubicBezTo>
                  <a:pt x="126843" y="636378"/>
                  <a:pt x="97612" y="645090"/>
                  <a:pt x="79303" y="639859"/>
                </a:cubicBezTo>
                <a:cubicBezTo>
                  <a:pt x="65261" y="635847"/>
                  <a:pt x="51594" y="630622"/>
                  <a:pt x="37740" y="626004"/>
                </a:cubicBezTo>
                <a:cubicBezTo>
                  <a:pt x="7070" y="579999"/>
                  <a:pt x="-22041" y="556349"/>
                  <a:pt x="23885" y="487459"/>
                </a:cubicBezTo>
                <a:cubicBezTo>
                  <a:pt x="31986" y="475308"/>
                  <a:pt x="51594" y="496695"/>
                  <a:pt x="65449" y="501313"/>
                </a:cubicBezTo>
                <a:cubicBezTo>
                  <a:pt x="79303" y="510549"/>
                  <a:pt x="98187" y="514902"/>
                  <a:pt x="107012" y="529022"/>
                </a:cubicBezTo>
                <a:cubicBezTo>
                  <a:pt x="107016" y="529028"/>
                  <a:pt x="141647" y="632927"/>
                  <a:pt x="148576" y="653713"/>
                </a:cubicBezTo>
                <a:cubicBezTo>
                  <a:pt x="160891" y="690657"/>
                  <a:pt x="162484" y="716086"/>
                  <a:pt x="203994" y="736841"/>
                </a:cubicBezTo>
                <a:cubicBezTo>
                  <a:pt x="225056" y="747372"/>
                  <a:pt x="250176" y="746077"/>
                  <a:pt x="273267" y="750695"/>
                </a:cubicBezTo>
                <a:cubicBezTo>
                  <a:pt x="296358" y="746077"/>
                  <a:pt x="320896" y="746117"/>
                  <a:pt x="342540" y="736841"/>
                </a:cubicBezTo>
                <a:cubicBezTo>
                  <a:pt x="376981" y="722081"/>
                  <a:pt x="370137" y="695500"/>
                  <a:pt x="384103" y="667568"/>
                </a:cubicBezTo>
                <a:cubicBezTo>
                  <a:pt x="391550" y="652675"/>
                  <a:pt x="405049" y="641220"/>
                  <a:pt x="411812" y="626004"/>
                </a:cubicBezTo>
                <a:cubicBezTo>
                  <a:pt x="423675" y="599313"/>
                  <a:pt x="418869" y="563530"/>
                  <a:pt x="439522" y="542877"/>
                </a:cubicBezTo>
                <a:cubicBezTo>
                  <a:pt x="492859" y="489539"/>
                  <a:pt x="470217" y="517615"/>
                  <a:pt x="508794" y="459750"/>
                </a:cubicBezTo>
                <a:cubicBezTo>
                  <a:pt x="543983" y="283810"/>
                  <a:pt x="491444" y="479894"/>
                  <a:pt x="564212" y="348913"/>
                </a:cubicBezTo>
                <a:cubicBezTo>
                  <a:pt x="578397" y="323381"/>
                  <a:pt x="591922" y="265786"/>
                  <a:pt x="591922" y="265786"/>
                </a:cubicBezTo>
                <a:cubicBezTo>
                  <a:pt x="587304" y="238077"/>
                  <a:pt x="584880" y="209911"/>
                  <a:pt x="578067" y="182659"/>
                </a:cubicBezTo>
                <a:cubicBezTo>
                  <a:pt x="570983" y="154323"/>
                  <a:pt x="550358" y="99531"/>
                  <a:pt x="550358" y="99531"/>
                </a:cubicBezTo>
                <a:cubicBezTo>
                  <a:pt x="554976" y="67204"/>
                  <a:pt x="547411" y="30551"/>
                  <a:pt x="564212" y="2550"/>
                </a:cubicBezTo>
                <a:cubicBezTo>
                  <a:pt x="570933" y="-8651"/>
                  <a:pt x="583762" y="20059"/>
                  <a:pt x="591922" y="30259"/>
                </a:cubicBezTo>
                <a:cubicBezTo>
                  <a:pt x="602324" y="43261"/>
                  <a:pt x="605511" y="62997"/>
                  <a:pt x="619631" y="71822"/>
                </a:cubicBezTo>
                <a:cubicBezTo>
                  <a:pt x="644399" y="87302"/>
                  <a:pt x="702758" y="99531"/>
                  <a:pt x="702758" y="99531"/>
                </a:cubicBezTo>
                <a:cubicBezTo>
                  <a:pt x="744322" y="94913"/>
                  <a:pt x="786199" y="92552"/>
                  <a:pt x="827449" y="85677"/>
                </a:cubicBezTo>
                <a:cubicBezTo>
                  <a:pt x="841854" y="83276"/>
                  <a:pt x="858686" y="61496"/>
                  <a:pt x="869012" y="71822"/>
                </a:cubicBezTo>
                <a:cubicBezTo>
                  <a:pt x="879339" y="82149"/>
                  <a:pt x="859776" y="99531"/>
                  <a:pt x="855158" y="113386"/>
                </a:cubicBezTo>
                <a:cubicBezTo>
                  <a:pt x="859776" y="154950"/>
                  <a:pt x="862137" y="196827"/>
                  <a:pt x="869012" y="238077"/>
                </a:cubicBezTo>
                <a:cubicBezTo>
                  <a:pt x="877718" y="290312"/>
                  <a:pt x="886640" y="273334"/>
                  <a:pt x="910576" y="321204"/>
                </a:cubicBezTo>
                <a:cubicBezTo>
                  <a:pt x="950677" y="401406"/>
                  <a:pt x="887204" y="325541"/>
                  <a:pt x="965994" y="404331"/>
                </a:cubicBezTo>
                <a:cubicBezTo>
                  <a:pt x="999414" y="504587"/>
                  <a:pt x="971102" y="408739"/>
                  <a:pt x="993703" y="612150"/>
                </a:cubicBezTo>
                <a:cubicBezTo>
                  <a:pt x="996743" y="639508"/>
                  <a:pt x="1005546" y="705109"/>
                  <a:pt x="1021412" y="736841"/>
                </a:cubicBezTo>
                <a:cubicBezTo>
                  <a:pt x="1028859" y="751734"/>
                  <a:pt x="1039885" y="764550"/>
                  <a:pt x="1049122" y="778404"/>
                </a:cubicBezTo>
                <a:cubicBezTo>
                  <a:pt x="1083942" y="882870"/>
                  <a:pt x="1036973" y="754109"/>
                  <a:pt x="1090685" y="861531"/>
                </a:cubicBezTo>
                <a:cubicBezTo>
                  <a:pt x="1148048" y="976256"/>
                  <a:pt x="1052836" y="825538"/>
                  <a:pt x="1132249" y="944659"/>
                </a:cubicBezTo>
                <a:cubicBezTo>
                  <a:pt x="1136867" y="958513"/>
                  <a:pt x="1139572" y="973160"/>
                  <a:pt x="1146103" y="986222"/>
                </a:cubicBezTo>
                <a:cubicBezTo>
                  <a:pt x="1199820" y="1093657"/>
                  <a:pt x="1152841" y="964874"/>
                  <a:pt x="1187667" y="1069350"/>
                </a:cubicBezTo>
                <a:cubicBezTo>
                  <a:pt x="1183049" y="1124768"/>
                  <a:pt x="1179345" y="1180270"/>
                  <a:pt x="1173812" y="1235604"/>
                </a:cubicBezTo>
                <a:cubicBezTo>
                  <a:pt x="1160133" y="1372391"/>
                  <a:pt x="1143004" y="1376098"/>
                  <a:pt x="1173812" y="1540404"/>
                </a:cubicBezTo>
                <a:cubicBezTo>
                  <a:pt x="1176219" y="1553243"/>
                  <a:pt x="1192285" y="1558877"/>
                  <a:pt x="1201522" y="1568113"/>
                </a:cubicBezTo>
                <a:cubicBezTo>
                  <a:pt x="1206140" y="1581968"/>
                  <a:pt x="1206253" y="1598273"/>
                  <a:pt x="1215376" y="1609677"/>
                </a:cubicBezTo>
                <a:cubicBezTo>
                  <a:pt x="1225778" y="1622679"/>
                  <a:pt x="1255557" y="1620792"/>
                  <a:pt x="1256940" y="1637386"/>
                </a:cubicBezTo>
                <a:cubicBezTo>
                  <a:pt x="1260851" y="1684320"/>
                  <a:pt x="1229231" y="1775931"/>
                  <a:pt x="1229231" y="1775931"/>
                </a:cubicBezTo>
                <a:cubicBezTo>
                  <a:pt x="1233849" y="1877531"/>
                  <a:pt x="1234975" y="1979350"/>
                  <a:pt x="1243085" y="2080731"/>
                </a:cubicBezTo>
                <a:cubicBezTo>
                  <a:pt x="1244250" y="2095289"/>
                  <a:pt x="1252928" y="2108253"/>
                  <a:pt x="1256940" y="2122295"/>
                </a:cubicBezTo>
                <a:cubicBezTo>
                  <a:pt x="1262171" y="2140604"/>
                  <a:pt x="1266176" y="2159240"/>
                  <a:pt x="1270794" y="2177713"/>
                </a:cubicBezTo>
                <a:cubicBezTo>
                  <a:pt x="1266176" y="2256222"/>
                  <a:pt x="1272363" y="2336123"/>
                  <a:pt x="1256940" y="2413241"/>
                </a:cubicBezTo>
                <a:cubicBezTo>
                  <a:pt x="1254378" y="2426050"/>
                  <a:pt x="1235073" y="2397214"/>
                  <a:pt x="1229231" y="2385531"/>
                </a:cubicBezTo>
                <a:cubicBezTo>
                  <a:pt x="1220716" y="2368500"/>
                  <a:pt x="1227271" y="2344982"/>
                  <a:pt x="1215376" y="2330113"/>
                </a:cubicBezTo>
                <a:cubicBezTo>
                  <a:pt x="1206253" y="2318709"/>
                  <a:pt x="1188068" y="2319427"/>
                  <a:pt x="1173812" y="2316259"/>
                </a:cubicBezTo>
                <a:cubicBezTo>
                  <a:pt x="1146390" y="2310165"/>
                  <a:pt x="1118394" y="2307022"/>
                  <a:pt x="1090685" y="2302404"/>
                </a:cubicBezTo>
                <a:cubicBezTo>
                  <a:pt x="1086067" y="2283931"/>
                  <a:pt x="1095304" y="2251604"/>
                  <a:pt x="1076831" y="2246986"/>
                </a:cubicBezTo>
                <a:cubicBezTo>
                  <a:pt x="951805" y="2215730"/>
                  <a:pt x="942491" y="2242781"/>
                  <a:pt x="882867" y="2302404"/>
                </a:cubicBezTo>
                <a:cubicBezTo>
                  <a:pt x="827030" y="2469912"/>
                  <a:pt x="836033" y="2426892"/>
                  <a:pt x="882867" y="2773459"/>
                </a:cubicBezTo>
                <a:cubicBezTo>
                  <a:pt x="887327" y="2806461"/>
                  <a:pt x="952140" y="2891222"/>
                  <a:pt x="952140" y="2884295"/>
                </a:cubicBezTo>
                <a:close/>
              </a:path>
            </a:pathLst>
          </a:custGeom>
          <a:noFill/>
          <a:ln w="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Freeform 24"/>
          <p:cNvSpPr/>
          <p:nvPr/>
        </p:nvSpPr>
        <p:spPr>
          <a:xfrm rot="426882">
            <a:off x="2442865" y="3356025"/>
            <a:ext cx="1161549" cy="1018110"/>
          </a:xfrm>
          <a:custGeom>
            <a:avLst/>
            <a:gdLst>
              <a:gd name="connsiteX0" fmla="*/ 111010 w 1748299"/>
              <a:gd name="connsiteY0" fmla="*/ 0 h 1538681"/>
              <a:gd name="connsiteX1" fmla="*/ 166428 w 1748299"/>
              <a:gd name="connsiteY1" fmla="*/ 69273 h 1538681"/>
              <a:gd name="connsiteX2" fmla="*/ 249556 w 1748299"/>
              <a:gd name="connsiteY2" fmla="*/ 96982 h 1538681"/>
              <a:gd name="connsiteX3" fmla="*/ 291119 w 1748299"/>
              <a:gd name="connsiteY3" fmla="*/ 138546 h 1538681"/>
              <a:gd name="connsiteX4" fmla="*/ 318828 w 1748299"/>
              <a:gd name="connsiteY4" fmla="*/ 180109 h 1538681"/>
              <a:gd name="connsiteX5" fmla="*/ 485083 w 1748299"/>
              <a:gd name="connsiteY5" fmla="*/ 235528 h 1538681"/>
              <a:gd name="connsiteX6" fmla="*/ 609774 w 1748299"/>
              <a:gd name="connsiteY6" fmla="*/ 277091 h 1538681"/>
              <a:gd name="connsiteX7" fmla="*/ 651337 w 1748299"/>
              <a:gd name="connsiteY7" fmla="*/ 290946 h 1538681"/>
              <a:gd name="connsiteX8" fmla="*/ 734465 w 1748299"/>
              <a:gd name="connsiteY8" fmla="*/ 304800 h 1538681"/>
              <a:gd name="connsiteX9" fmla="*/ 817592 w 1748299"/>
              <a:gd name="connsiteY9" fmla="*/ 332509 h 1538681"/>
              <a:gd name="connsiteX10" fmla="*/ 859156 w 1748299"/>
              <a:gd name="connsiteY10" fmla="*/ 346364 h 1538681"/>
              <a:gd name="connsiteX11" fmla="*/ 914574 w 1748299"/>
              <a:gd name="connsiteY11" fmla="*/ 374073 h 1538681"/>
              <a:gd name="connsiteX12" fmla="*/ 1025410 w 1748299"/>
              <a:gd name="connsiteY12" fmla="*/ 387928 h 1538681"/>
              <a:gd name="connsiteX13" fmla="*/ 1066974 w 1748299"/>
              <a:gd name="connsiteY13" fmla="*/ 415637 h 1538681"/>
              <a:gd name="connsiteX14" fmla="*/ 1150101 w 1748299"/>
              <a:gd name="connsiteY14" fmla="*/ 443346 h 1538681"/>
              <a:gd name="connsiteX15" fmla="*/ 1247083 w 1748299"/>
              <a:gd name="connsiteY15" fmla="*/ 512618 h 1538681"/>
              <a:gd name="connsiteX16" fmla="*/ 1274792 w 1748299"/>
              <a:gd name="connsiteY16" fmla="*/ 540328 h 1538681"/>
              <a:gd name="connsiteX17" fmla="*/ 1357919 w 1748299"/>
              <a:gd name="connsiteY17" fmla="*/ 595746 h 1538681"/>
              <a:gd name="connsiteX18" fmla="*/ 1399483 w 1748299"/>
              <a:gd name="connsiteY18" fmla="*/ 637309 h 1538681"/>
              <a:gd name="connsiteX19" fmla="*/ 1482610 w 1748299"/>
              <a:gd name="connsiteY19" fmla="*/ 665018 h 1538681"/>
              <a:gd name="connsiteX20" fmla="*/ 1510319 w 1748299"/>
              <a:gd name="connsiteY20" fmla="*/ 692728 h 1538681"/>
              <a:gd name="connsiteX21" fmla="*/ 1524174 w 1748299"/>
              <a:gd name="connsiteY21" fmla="*/ 734291 h 1538681"/>
              <a:gd name="connsiteX22" fmla="*/ 1551883 w 1748299"/>
              <a:gd name="connsiteY22" fmla="*/ 775855 h 1538681"/>
              <a:gd name="connsiteX23" fmla="*/ 1579592 w 1748299"/>
              <a:gd name="connsiteY23" fmla="*/ 858982 h 1538681"/>
              <a:gd name="connsiteX24" fmla="*/ 1607301 w 1748299"/>
              <a:gd name="connsiteY24" fmla="*/ 900546 h 1538681"/>
              <a:gd name="connsiteX25" fmla="*/ 1635010 w 1748299"/>
              <a:gd name="connsiteY25" fmla="*/ 983673 h 1538681"/>
              <a:gd name="connsiteX26" fmla="*/ 1662719 w 1748299"/>
              <a:gd name="connsiteY26" fmla="*/ 1066800 h 1538681"/>
              <a:gd name="connsiteX27" fmla="*/ 1676574 w 1748299"/>
              <a:gd name="connsiteY27" fmla="*/ 1108364 h 1538681"/>
              <a:gd name="connsiteX28" fmla="*/ 1718137 w 1748299"/>
              <a:gd name="connsiteY28" fmla="*/ 1149928 h 1538681"/>
              <a:gd name="connsiteX29" fmla="*/ 1704283 w 1748299"/>
              <a:gd name="connsiteY29" fmla="*/ 1260764 h 1538681"/>
              <a:gd name="connsiteX30" fmla="*/ 1690428 w 1748299"/>
              <a:gd name="connsiteY30" fmla="*/ 1357746 h 1538681"/>
              <a:gd name="connsiteX31" fmla="*/ 1607301 w 1748299"/>
              <a:gd name="connsiteY31" fmla="*/ 1399309 h 1538681"/>
              <a:gd name="connsiteX32" fmla="*/ 1565737 w 1748299"/>
              <a:gd name="connsiteY32" fmla="*/ 1427018 h 1538681"/>
              <a:gd name="connsiteX33" fmla="*/ 1468756 w 1748299"/>
              <a:gd name="connsiteY33" fmla="*/ 1537855 h 1538681"/>
              <a:gd name="connsiteX34" fmla="*/ 1219374 w 1748299"/>
              <a:gd name="connsiteY34" fmla="*/ 1524000 h 1538681"/>
              <a:gd name="connsiteX35" fmla="*/ 1163956 w 1748299"/>
              <a:gd name="connsiteY35" fmla="*/ 1440873 h 1538681"/>
              <a:gd name="connsiteX36" fmla="*/ 1080828 w 1748299"/>
              <a:gd name="connsiteY36" fmla="*/ 1330037 h 1538681"/>
              <a:gd name="connsiteX37" fmla="*/ 1053119 w 1748299"/>
              <a:gd name="connsiteY37" fmla="*/ 1288473 h 1538681"/>
              <a:gd name="connsiteX38" fmla="*/ 1011556 w 1748299"/>
              <a:gd name="connsiteY38" fmla="*/ 1260764 h 1538681"/>
              <a:gd name="connsiteX39" fmla="*/ 983846 w 1748299"/>
              <a:gd name="connsiteY39" fmla="*/ 1205346 h 1538681"/>
              <a:gd name="connsiteX40" fmla="*/ 956137 w 1748299"/>
              <a:gd name="connsiteY40" fmla="*/ 1163782 h 1538681"/>
              <a:gd name="connsiteX41" fmla="*/ 928428 w 1748299"/>
              <a:gd name="connsiteY41" fmla="*/ 969818 h 1538681"/>
              <a:gd name="connsiteX42" fmla="*/ 900719 w 1748299"/>
              <a:gd name="connsiteY42" fmla="*/ 928255 h 1538681"/>
              <a:gd name="connsiteX43" fmla="*/ 817592 w 1748299"/>
              <a:gd name="connsiteY43" fmla="*/ 900546 h 1538681"/>
              <a:gd name="connsiteX44" fmla="*/ 734465 w 1748299"/>
              <a:gd name="connsiteY44" fmla="*/ 845128 h 1538681"/>
              <a:gd name="connsiteX45" fmla="*/ 665192 w 1748299"/>
              <a:gd name="connsiteY45" fmla="*/ 789709 h 1538681"/>
              <a:gd name="connsiteX46" fmla="*/ 623628 w 1748299"/>
              <a:gd name="connsiteY46" fmla="*/ 775855 h 1538681"/>
              <a:gd name="connsiteX47" fmla="*/ 540501 w 1748299"/>
              <a:gd name="connsiteY47" fmla="*/ 706582 h 1538681"/>
              <a:gd name="connsiteX48" fmla="*/ 498937 w 1748299"/>
              <a:gd name="connsiteY48" fmla="*/ 692728 h 1538681"/>
              <a:gd name="connsiteX49" fmla="*/ 457374 w 1748299"/>
              <a:gd name="connsiteY49" fmla="*/ 665018 h 1538681"/>
              <a:gd name="connsiteX50" fmla="*/ 415810 w 1748299"/>
              <a:gd name="connsiteY50" fmla="*/ 651164 h 1538681"/>
              <a:gd name="connsiteX51" fmla="*/ 346537 w 1748299"/>
              <a:gd name="connsiteY51" fmla="*/ 595746 h 1538681"/>
              <a:gd name="connsiteX52" fmla="*/ 291119 w 1748299"/>
              <a:gd name="connsiteY52" fmla="*/ 512618 h 1538681"/>
              <a:gd name="connsiteX53" fmla="*/ 263410 w 1748299"/>
              <a:gd name="connsiteY53" fmla="*/ 471055 h 1538681"/>
              <a:gd name="connsiteX54" fmla="*/ 221846 w 1748299"/>
              <a:gd name="connsiteY54" fmla="*/ 443346 h 1538681"/>
              <a:gd name="connsiteX55" fmla="*/ 152574 w 1748299"/>
              <a:gd name="connsiteY55" fmla="*/ 332509 h 1538681"/>
              <a:gd name="connsiteX56" fmla="*/ 124865 w 1748299"/>
              <a:gd name="connsiteY56" fmla="*/ 290946 h 1538681"/>
              <a:gd name="connsiteX57" fmla="*/ 41737 w 1748299"/>
              <a:gd name="connsiteY57" fmla="*/ 263237 h 1538681"/>
              <a:gd name="connsiteX58" fmla="*/ 27883 w 1748299"/>
              <a:gd name="connsiteY58" fmla="*/ 55418 h 1538681"/>
              <a:gd name="connsiteX59" fmla="*/ 69446 w 1748299"/>
              <a:gd name="connsiteY59" fmla="*/ 27709 h 1538681"/>
              <a:gd name="connsiteX60" fmla="*/ 194137 w 1748299"/>
              <a:gd name="connsiteY60" fmla="*/ 69273 h 1538681"/>
              <a:gd name="connsiteX61" fmla="*/ 318828 w 1748299"/>
              <a:gd name="connsiteY61" fmla="*/ 166255 h 1538681"/>
              <a:gd name="connsiteX62" fmla="*/ 332683 w 1748299"/>
              <a:gd name="connsiteY62" fmla="*/ 166255 h 1538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748299" h="1538681">
                <a:moveTo>
                  <a:pt x="111010" y="0"/>
                </a:moveTo>
                <a:cubicBezTo>
                  <a:pt x="129483" y="23091"/>
                  <a:pt x="142203" y="52315"/>
                  <a:pt x="166428" y="69273"/>
                </a:cubicBezTo>
                <a:cubicBezTo>
                  <a:pt x="190356" y="86023"/>
                  <a:pt x="249556" y="96982"/>
                  <a:pt x="249556" y="96982"/>
                </a:cubicBezTo>
                <a:cubicBezTo>
                  <a:pt x="263410" y="110837"/>
                  <a:pt x="278576" y="123494"/>
                  <a:pt x="291119" y="138546"/>
                </a:cubicBezTo>
                <a:cubicBezTo>
                  <a:pt x="301779" y="151338"/>
                  <a:pt x="307054" y="168335"/>
                  <a:pt x="318828" y="180109"/>
                </a:cubicBezTo>
                <a:cubicBezTo>
                  <a:pt x="361782" y="223063"/>
                  <a:pt x="430009" y="226349"/>
                  <a:pt x="485083" y="235528"/>
                </a:cubicBezTo>
                <a:cubicBezTo>
                  <a:pt x="557396" y="283737"/>
                  <a:pt x="497776" y="252203"/>
                  <a:pt x="609774" y="277091"/>
                </a:cubicBezTo>
                <a:cubicBezTo>
                  <a:pt x="624030" y="280259"/>
                  <a:pt x="637081" y="287778"/>
                  <a:pt x="651337" y="290946"/>
                </a:cubicBezTo>
                <a:cubicBezTo>
                  <a:pt x="678760" y="297040"/>
                  <a:pt x="706756" y="300182"/>
                  <a:pt x="734465" y="304800"/>
                </a:cubicBezTo>
                <a:lnTo>
                  <a:pt x="817592" y="332509"/>
                </a:lnTo>
                <a:cubicBezTo>
                  <a:pt x="831447" y="337127"/>
                  <a:pt x="846094" y="339833"/>
                  <a:pt x="859156" y="346364"/>
                </a:cubicBezTo>
                <a:cubicBezTo>
                  <a:pt x="877629" y="355600"/>
                  <a:pt x="894538" y="369064"/>
                  <a:pt x="914574" y="374073"/>
                </a:cubicBezTo>
                <a:cubicBezTo>
                  <a:pt x="950695" y="383103"/>
                  <a:pt x="988465" y="383310"/>
                  <a:pt x="1025410" y="387928"/>
                </a:cubicBezTo>
                <a:cubicBezTo>
                  <a:pt x="1039265" y="397164"/>
                  <a:pt x="1051758" y="408874"/>
                  <a:pt x="1066974" y="415637"/>
                </a:cubicBezTo>
                <a:cubicBezTo>
                  <a:pt x="1093664" y="427499"/>
                  <a:pt x="1150101" y="443346"/>
                  <a:pt x="1150101" y="443346"/>
                </a:cubicBezTo>
                <a:cubicBezTo>
                  <a:pt x="1240875" y="534118"/>
                  <a:pt x="1137662" y="439670"/>
                  <a:pt x="1247083" y="512618"/>
                </a:cubicBezTo>
                <a:cubicBezTo>
                  <a:pt x="1257951" y="519864"/>
                  <a:pt x="1264342" y="532491"/>
                  <a:pt x="1274792" y="540328"/>
                </a:cubicBezTo>
                <a:cubicBezTo>
                  <a:pt x="1301434" y="560309"/>
                  <a:pt x="1334371" y="572198"/>
                  <a:pt x="1357919" y="595746"/>
                </a:cubicBezTo>
                <a:cubicBezTo>
                  <a:pt x="1371774" y="609600"/>
                  <a:pt x="1382355" y="627794"/>
                  <a:pt x="1399483" y="637309"/>
                </a:cubicBezTo>
                <a:cubicBezTo>
                  <a:pt x="1425015" y="651493"/>
                  <a:pt x="1482610" y="665018"/>
                  <a:pt x="1482610" y="665018"/>
                </a:cubicBezTo>
                <a:cubicBezTo>
                  <a:pt x="1491846" y="674255"/>
                  <a:pt x="1503598" y="681527"/>
                  <a:pt x="1510319" y="692728"/>
                </a:cubicBezTo>
                <a:cubicBezTo>
                  <a:pt x="1517833" y="705251"/>
                  <a:pt x="1517643" y="721229"/>
                  <a:pt x="1524174" y="734291"/>
                </a:cubicBezTo>
                <a:cubicBezTo>
                  <a:pt x="1531621" y="749184"/>
                  <a:pt x="1542647" y="762000"/>
                  <a:pt x="1551883" y="775855"/>
                </a:cubicBezTo>
                <a:cubicBezTo>
                  <a:pt x="1561119" y="803564"/>
                  <a:pt x="1563391" y="834680"/>
                  <a:pt x="1579592" y="858982"/>
                </a:cubicBezTo>
                <a:cubicBezTo>
                  <a:pt x="1588828" y="872837"/>
                  <a:pt x="1600538" y="885330"/>
                  <a:pt x="1607301" y="900546"/>
                </a:cubicBezTo>
                <a:cubicBezTo>
                  <a:pt x="1619163" y="927236"/>
                  <a:pt x="1625774" y="955964"/>
                  <a:pt x="1635010" y="983673"/>
                </a:cubicBezTo>
                <a:lnTo>
                  <a:pt x="1662719" y="1066800"/>
                </a:lnTo>
                <a:cubicBezTo>
                  <a:pt x="1667337" y="1080655"/>
                  <a:pt x="1666247" y="1098037"/>
                  <a:pt x="1676574" y="1108364"/>
                </a:cubicBezTo>
                <a:lnTo>
                  <a:pt x="1718137" y="1149928"/>
                </a:lnTo>
                <a:cubicBezTo>
                  <a:pt x="1751111" y="1248851"/>
                  <a:pt x="1770148" y="1216853"/>
                  <a:pt x="1704283" y="1260764"/>
                </a:cubicBezTo>
                <a:cubicBezTo>
                  <a:pt x="1699665" y="1293091"/>
                  <a:pt x="1703691" y="1327905"/>
                  <a:pt x="1690428" y="1357746"/>
                </a:cubicBezTo>
                <a:cubicBezTo>
                  <a:pt x="1681086" y="1378766"/>
                  <a:pt x="1625744" y="1393162"/>
                  <a:pt x="1607301" y="1399309"/>
                </a:cubicBezTo>
                <a:cubicBezTo>
                  <a:pt x="1593446" y="1408545"/>
                  <a:pt x="1576702" y="1414487"/>
                  <a:pt x="1565737" y="1427018"/>
                </a:cubicBezTo>
                <a:cubicBezTo>
                  <a:pt x="1452590" y="1556329"/>
                  <a:pt x="1562274" y="1475509"/>
                  <a:pt x="1468756" y="1537855"/>
                </a:cubicBezTo>
                <a:cubicBezTo>
                  <a:pt x="1385629" y="1533237"/>
                  <a:pt x="1298710" y="1549243"/>
                  <a:pt x="1219374" y="1524000"/>
                </a:cubicBezTo>
                <a:cubicBezTo>
                  <a:pt x="1187640" y="1513903"/>
                  <a:pt x="1187505" y="1464421"/>
                  <a:pt x="1163956" y="1440873"/>
                </a:cubicBezTo>
                <a:cubicBezTo>
                  <a:pt x="1112698" y="1389617"/>
                  <a:pt x="1143491" y="1424032"/>
                  <a:pt x="1080828" y="1330037"/>
                </a:cubicBezTo>
                <a:cubicBezTo>
                  <a:pt x="1071592" y="1316182"/>
                  <a:pt x="1066974" y="1297709"/>
                  <a:pt x="1053119" y="1288473"/>
                </a:cubicBezTo>
                <a:lnTo>
                  <a:pt x="1011556" y="1260764"/>
                </a:lnTo>
                <a:cubicBezTo>
                  <a:pt x="1002319" y="1242291"/>
                  <a:pt x="994093" y="1223278"/>
                  <a:pt x="983846" y="1205346"/>
                </a:cubicBezTo>
                <a:cubicBezTo>
                  <a:pt x="975585" y="1190889"/>
                  <a:pt x="959626" y="1180064"/>
                  <a:pt x="956137" y="1163782"/>
                </a:cubicBezTo>
                <a:cubicBezTo>
                  <a:pt x="944189" y="1108025"/>
                  <a:pt x="957490" y="1027941"/>
                  <a:pt x="928428" y="969818"/>
                </a:cubicBezTo>
                <a:cubicBezTo>
                  <a:pt x="920981" y="954925"/>
                  <a:pt x="914839" y="937080"/>
                  <a:pt x="900719" y="928255"/>
                </a:cubicBezTo>
                <a:cubicBezTo>
                  <a:pt x="875951" y="912775"/>
                  <a:pt x="817592" y="900546"/>
                  <a:pt x="817592" y="900546"/>
                </a:cubicBezTo>
                <a:cubicBezTo>
                  <a:pt x="789883" y="882073"/>
                  <a:pt x="758013" y="868677"/>
                  <a:pt x="734465" y="845128"/>
                </a:cubicBezTo>
                <a:cubicBezTo>
                  <a:pt x="708692" y="819354"/>
                  <a:pt x="700148" y="807187"/>
                  <a:pt x="665192" y="789709"/>
                </a:cubicBezTo>
                <a:cubicBezTo>
                  <a:pt x="652130" y="783178"/>
                  <a:pt x="637483" y="780473"/>
                  <a:pt x="623628" y="775855"/>
                </a:cubicBezTo>
                <a:cubicBezTo>
                  <a:pt x="592987" y="745213"/>
                  <a:pt x="579080" y="725871"/>
                  <a:pt x="540501" y="706582"/>
                </a:cubicBezTo>
                <a:cubicBezTo>
                  <a:pt x="527439" y="700051"/>
                  <a:pt x="512792" y="697346"/>
                  <a:pt x="498937" y="692728"/>
                </a:cubicBezTo>
                <a:cubicBezTo>
                  <a:pt x="485083" y="683491"/>
                  <a:pt x="472267" y="672465"/>
                  <a:pt x="457374" y="665018"/>
                </a:cubicBezTo>
                <a:cubicBezTo>
                  <a:pt x="444312" y="658487"/>
                  <a:pt x="427214" y="660287"/>
                  <a:pt x="415810" y="651164"/>
                </a:cubicBezTo>
                <a:cubicBezTo>
                  <a:pt x="326285" y="579544"/>
                  <a:pt x="451009" y="630568"/>
                  <a:pt x="346537" y="595746"/>
                </a:cubicBezTo>
                <a:lnTo>
                  <a:pt x="291119" y="512618"/>
                </a:lnTo>
                <a:cubicBezTo>
                  <a:pt x="281883" y="498764"/>
                  <a:pt x="277264" y="480291"/>
                  <a:pt x="263410" y="471055"/>
                </a:cubicBezTo>
                <a:lnTo>
                  <a:pt x="221846" y="443346"/>
                </a:lnTo>
                <a:cubicBezTo>
                  <a:pt x="188872" y="344422"/>
                  <a:pt x="218440" y="376420"/>
                  <a:pt x="152574" y="332509"/>
                </a:cubicBezTo>
                <a:cubicBezTo>
                  <a:pt x="143338" y="318655"/>
                  <a:pt x="138985" y="299771"/>
                  <a:pt x="124865" y="290946"/>
                </a:cubicBezTo>
                <a:cubicBezTo>
                  <a:pt x="100096" y="275466"/>
                  <a:pt x="41737" y="263237"/>
                  <a:pt x="41737" y="263237"/>
                </a:cubicBezTo>
                <a:cubicBezTo>
                  <a:pt x="-9063" y="187036"/>
                  <a:pt x="-13258" y="199412"/>
                  <a:pt x="27883" y="55418"/>
                </a:cubicBezTo>
                <a:cubicBezTo>
                  <a:pt x="32457" y="39408"/>
                  <a:pt x="55592" y="36945"/>
                  <a:pt x="69446" y="27709"/>
                </a:cubicBezTo>
                <a:cubicBezTo>
                  <a:pt x="135291" y="38683"/>
                  <a:pt x="149180" y="29311"/>
                  <a:pt x="194137" y="69273"/>
                </a:cubicBezTo>
                <a:cubicBezTo>
                  <a:pt x="276282" y="142291"/>
                  <a:pt x="244304" y="147623"/>
                  <a:pt x="318828" y="166255"/>
                </a:cubicBezTo>
                <a:cubicBezTo>
                  <a:pt x="323308" y="167375"/>
                  <a:pt x="328065" y="166255"/>
                  <a:pt x="332683" y="166255"/>
                </a:cubicBezTo>
              </a:path>
            </a:pathLst>
          </a:custGeom>
          <a:noFill/>
          <a:ln w="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2554716" y="2844572"/>
            <a:ext cx="1312718" cy="808879"/>
          </a:xfrm>
          <a:custGeom>
            <a:avLst/>
            <a:gdLst>
              <a:gd name="connsiteX0" fmla="*/ 55749 w 2078513"/>
              <a:gd name="connsiteY0" fmla="*/ 491119 h 1059156"/>
              <a:gd name="connsiteX1" fmla="*/ 125022 w 2078513"/>
              <a:gd name="connsiteY1" fmla="*/ 477265 h 1059156"/>
              <a:gd name="connsiteX2" fmla="*/ 166586 w 2078513"/>
              <a:gd name="connsiteY2" fmla="*/ 463410 h 1059156"/>
              <a:gd name="connsiteX3" fmla="*/ 249713 w 2078513"/>
              <a:gd name="connsiteY3" fmla="*/ 449556 h 1059156"/>
              <a:gd name="connsiteX4" fmla="*/ 332840 w 2078513"/>
              <a:gd name="connsiteY4" fmla="*/ 421846 h 1059156"/>
              <a:gd name="connsiteX5" fmla="*/ 457531 w 2078513"/>
              <a:gd name="connsiteY5" fmla="*/ 366428 h 1059156"/>
              <a:gd name="connsiteX6" fmla="*/ 499095 w 2078513"/>
              <a:gd name="connsiteY6" fmla="*/ 352574 h 1059156"/>
              <a:gd name="connsiteX7" fmla="*/ 568367 w 2078513"/>
              <a:gd name="connsiteY7" fmla="*/ 338719 h 1059156"/>
              <a:gd name="connsiteX8" fmla="*/ 609931 w 2078513"/>
              <a:gd name="connsiteY8" fmla="*/ 324865 h 1059156"/>
              <a:gd name="connsiteX9" fmla="*/ 748476 w 2078513"/>
              <a:gd name="connsiteY9" fmla="*/ 283301 h 1059156"/>
              <a:gd name="connsiteX10" fmla="*/ 831604 w 2078513"/>
              <a:gd name="connsiteY10" fmla="*/ 255592 h 1059156"/>
              <a:gd name="connsiteX11" fmla="*/ 873167 w 2078513"/>
              <a:gd name="connsiteY11" fmla="*/ 241737 h 1059156"/>
              <a:gd name="connsiteX12" fmla="*/ 997858 w 2078513"/>
              <a:gd name="connsiteY12" fmla="*/ 214028 h 1059156"/>
              <a:gd name="connsiteX13" fmla="*/ 1039422 w 2078513"/>
              <a:gd name="connsiteY13" fmla="*/ 200174 h 1059156"/>
              <a:gd name="connsiteX14" fmla="*/ 1177967 w 2078513"/>
              <a:gd name="connsiteY14" fmla="*/ 117046 h 1059156"/>
              <a:gd name="connsiteX15" fmla="*/ 1302658 w 2078513"/>
              <a:gd name="connsiteY15" fmla="*/ 61628 h 1059156"/>
              <a:gd name="connsiteX16" fmla="*/ 1552040 w 2078513"/>
              <a:gd name="connsiteY16" fmla="*/ 33919 h 1059156"/>
              <a:gd name="connsiteX17" fmla="*/ 1953822 w 2078513"/>
              <a:gd name="connsiteY17" fmla="*/ 33919 h 1059156"/>
              <a:gd name="connsiteX18" fmla="*/ 1981531 w 2078513"/>
              <a:gd name="connsiteY18" fmla="*/ 75483 h 1059156"/>
              <a:gd name="connsiteX19" fmla="*/ 1995386 w 2078513"/>
              <a:gd name="connsiteY19" fmla="*/ 214028 h 1059156"/>
              <a:gd name="connsiteX20" fmla="*/ 2009240 w 2078513"/>
              <a:gd name="connsiteY20" fmla="*/ 324865 h 1059156"/>
              <a:gd name="connsiteX21" fmla="*/ 2064658 w 2078513"/>
              <a:gd name="connsiteY21" fmla="*/ 407992 h 1059156"/>
              <a:gd name="connsiteX22" fmla="*/ 2078513 w 2078513"/>
              <a:gd name="connsiteY22" fmla="*/ 449556 h 1059156"/>
              <a:gd name="connsiteX23" fmla="*/ 2064658 w 2078513"/>
              <a:gd name="connsiteY23" fmla="*/ 518828 h 1059156"/>
              <a:gd name="connsiteX24" fmla="*/ 1967676 w 2078513"/>
              <a:gd name="connsiteY24" fmla="*/ 477265 h 1059156"/>
              <a:gd name="connsiteX25" fmla="*/ 1926113 w 2078513"/>
              <a:gd name="connsiteY25" fmla="*/ 491119 h 1059156"/>
              <a:gd name="connsiteX26" fmla="*/ 1898404 w 2078513"/>
              <a:gd name="connsiteY26" fmla="*/ 532683 h 1059156"/>
              <a:gd name="connsiteX27" fmla="*/ 1829131 w 2078513"/>
              <a:gd name="connsiteY27" fmla="*/ 518828 h 1059156"/>
              <a:gd name="connsiteX28" fmla="*/ 1773713 w 2078513"/>
              <a:gd name="connsiteY28" fmla="*/ 588101 h 1059156"/>
              <a:gd name="connsiteX29" fmla="*/ 1718295 w 2078513"/>
              <a:gd name="connsiteY29" fmla="*/ 601956 h 1059156"/>
              <a:gd name="connsiteX30" fmla="*/ 1649022 w 2078513"/>
              <a:gd name="connsiteY30" fmla="*/ 615810 h 1059156"/>
              <a:gd name="connsiteX31" fmla="*/ 1565895 w 2078513"/>
              <a:gd name="connsiteY31" fmla="*/ 671228 h 1059156"/>
              <a:gd name="connsiteX32" fmla="*/ 1468913 w 2078513"/>
              <a:gd name="connsiteY32" fmla="*/ 698937 h 1059156"/>
              <a:gd name="connsiteX33" fmla="*/ 1427349 w 2078513"/>
              <a:gd name="connsiteY33" fmla="*/ 740501 h 1059156"/>
              <a:gd name="connsiteX34" fmla="*/ 1385786 w 2078513"/>
              <a:gd name="connsiteY34" fmla="*/ 865192 h 1059156"/>
              <a:gd name="connsiteX35" fmla="*/ 1371931 w 2078513"/>
              <a:gd name="connsiteY35" fmla="*/ 906756 h 1059156"/>
              <a:gd name="connsiteX36" fmla="*/ 1316513 w 2078513"/>
              <a:gd name="connsiteY36" fmla="*/ 989883 h 1059156"/>
              <a:gd name="connsiteX37" fmla="*/ 1191822 w 2078513"/>
              <a:gd name="connsiteY37" fmla="*/ 1059156 h 1059156"/>
              <a:gd name="connsiteX38" fmla="*/ 1177967 w 2078513"/>
              <a:gd name="connsiteY38" fmla="*/ 1017592 h 1059156"/>
              <a:gd name="connsiteX39" fmla="*/ 1011713 w 2078513"/>
              <a:gd name="connsiteY39" fmla="*/ 934465 h 1059156"/>
              <a:gd name="connsiteX40" fmla="*/ 970149 w 2078513"/>
              <a:gd name="connsiteY40" fmla="*/ 920610 h 1059156"/>
              <a:gd name="connsiteX41" fmla="*/ 928586 w 2078513"/>
              <a:gd name="connsiteY41" fmla="*/ 906756 h 1059156"/>
              <a:gd name="connsiteX42" fmla="*/ 900876 w 2078513"/>
              <a:gd name="connsiteY42" fmla="*/ 879046 h 1059156"/>
              <a:gd name="connsiteX43" fmla="*/ 776186 w 2078513"/>
              <a:gd name="connsiteY43" fmla="*/ 851337 h 1059156"/>
              <a:gd name="connsiteX44" fmla="*/ 734622 w 2078513"/>
              <a:gd name="connsiteY44" fmla="*/ 837483 h 1059156"/>
              <a:gd name="connsiteX45" fmla="*/ 637640 w 2078513"/>
              <a:gd name="connsiteY45" fmla="*/ 809774 h 1059156"/>
              <a:gd name="connsiteX46" fmla="*/ 554513 w 2078513"/>
              <a:gd name="connsiteY46" fmla="*/ 768210 h 1059156"/>
              <a:gd name="connsiteX47" fmla="*/ 512949 w 2078513"/>
              <a:gd name="connsiteY47" fmla="*/ 740501 h 1059156"/>
              <a:gd name="connsiteX48" fmla="*/ 402113 w 2078513"/>
              <a:gd name="connsiteY48" fmla="*/ 726646 h 1059156"/>
              <a:gd name="connsiteX49" fmla="*/ 318986 w 2078513"/>
              <a:gd name="connsiteY49" fmla="*/ 685083 h 1059156"/>
              <a:gd name="connsiteX50" fmla="*/ 277422 w 2078513"/>
              <a:gd name="connsiteY50" fmla="*/ 671228 h 1059156"/>
              <a:gd name="connsiteX51" fmla="*/ 194295 w 2078513"/>
              <a:gd name="connsiteY51" fmla="*/ 615810 h 1059156"/>
              <a:gd name="connsiteX52" fmla="*/ 111167 w 2078513"/>
              <a:gd name="connsiteY52" fmla="*/ 588101 h 1059156"/>
              <a:gd name="connsiteX53" fmla="*/ 28040 w 2078513"/>
              <a:gd name="connsiteY53" fmla="*/ 532683 h 1059156"/>
              <a:gd name="connsiteX54" fmla="*/ 331 w 2078513"/>
              <a:gd name="connsiteY54" fmla="*/ 491119 h 1059156"/>
              <a:gd name="connsiteX55" fmla="*/ 41895 w 2078513"/>
              <a:gd name="connsiteY55" fmla="*/ 463410 h 1059156"/>
              <a:gd name="connsiteX56" fmla="*/ 97313 w 2078513"/>
              <a:gd name="connsiteY56" fmla="*/ 449556 h 1059156"/>
              <a:gd name="connsiteX57" fmla="*/ 263567 w 2078513"/>
              <a:gd name="connsiteY57" fmla="*/ 435701 h 105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078513" h="1059156">
                <a:moveTo>
                  <a:pt x="55749" y="491119"/>
                </a:moveTo>
                <a:cubicBezTo>
                  <a:pt x="78840" y="486501"/>
                  <a:pt x="102177" y="482976"/>
                  <a:pt x="125022" y="477265"/>
                </a:cubicBezTo>
                <a:cubicBezTo>
                  <a:pt x="139190" y="473723"/>
                  <a:pt x="152330" y="466578"/>
                  <a:pt x="166586" y="463410"/>
                </a:cubicBezTo>
                <a:cubicBezTo>
                  <a:pt x="194008" y="457316"/>
                  <a:pt x="222004" y="454174"/>
                  <a:pt x="249713" y="449556"/>
                </a:cubicBezTo>
                <a:cubicBezTo>
                  <a:pt x="277422" y="440319"/>
                  <a:pt x="308537" y="438048"/>
                  <a:pt x="332840" y="421846"/>
                </a:cubicBezTo>
                <a:cubicBezTo>
                  <a:pt x="398706" y="377936"/>
                  <a:pt x="358609" y="399402"/>
                  <a:pt x="457531" y="366428"/>
                </a:cubicBezTo>
                <a:cubicBezTo>
                  <a:pt x="471386" y="361810"/>
                  <a:pt x="484775" y="355438"/>
                  <a:pt x="499095" y="352574"/>
                </a:cubicBezTo>
                <a:cubicBezTo>
                  <a:pt x="522186" y="347956"/>
                  <a:pt x="545522" y="344430"/>
                  <a:pt x="568367" y="338719"/>
                </a:cubicBezTo>
                <a:cubicBezTo>
                  <a:pt x="582535" y="335177"/>
                  <a:pt x="595889" y="328877"/>
                  <a:pt x="609931" y="324865"/>
                </a:cubicBezTo>
                <a:cubicBezTo>
                  <a:pt x="756472" y="282996"/>
                  <a:pt x="550973" y="349136"/>
                  <a:pt x="748476" y="283301"/>
                </a:cubicBezTo>
                <a:lnTo>
                  <a:pt x="831604" y="255592"/>
                </a:lnTo>
                <a:cubicBezTo>
                  <a:pt x="845458" y="250974"/>
                  <a:pt x="858847" y="244601"/>
                  <a:pt x="873167" y="241737"/>
                </a:cubicBezTo>
                <a:cubicBezTo>
                  <a:pt x="920798" y="232211"/>
                  <a:pt x="952192" y="227075"/>
                  <a:pt x="997858" y="214028"/>
                </a:cubicBezTo>
                <a:cubicBezTo>
                  <a:pt x="1011900" y="210016"/>
                  <a:pt x="1025567" y="204792"/>
                  <a:pt x="1039422" y="200174"/>
                </a:cubicBezTo>
                <a:cubicBezTo>
                  <a:pt x="1242766" y="64611"/>
                  <a:pt x="1028864" y="202249"/>
                  <a:pt x="1177967" y="117046"/>
                </a:cubicBezTo>
                <a:cubicBezTo>
                  <a:pt x="1228434" y="88207"/>
                  <a:pt x="1230746" y="68165"/>
                  <a:pt x="1302658" y="61628"/>
                </a:cubicBezTo>
                <a:cubicBezTo>
                  <a:pt x="1487579" y="44818"/>
                  <a:pt x="1404561" y="54988"/>
                  <a:pt x="1552040" y="33919"/>
                </a:cubicBezTo>
                <a:cubicBezTo>
                  <a:pt x="1697613" y="-14603"/>
                  <a:pt x="1661185" y="-7886"/>
                  <a:pt x="1953822" y="33919"/>
                </a:cubicBezTo>
                <a:cubicBezTo>
                  <a:pt x="1970306" y="36274"/>
                  <a:pt x="1972295" y="61628"/>
                  <a:pt x="1981531" y="75483"/>
                </a:cubicBezTo>
                <a:cubicBezTo>
                  <a:pt x="1986149" y="121665"/>
                  <a:pt x="1990261" y="167900"/>
                  <a:pt x="1995386" y="214028"/>
                </a:cubicBezTo>
                <a:cubicBezTo>
                  <a:pt x="1999498" y="251033"/>
                  <a:pt x="1996717" y="289801"/>
                  <a:pt x="2009240" y="324865"/>
                </a:cubicBezTo>
                <a:cubicBezTo>
                  <a:pt x="2020441" y="356227"/>
                  <a:pt x="2046185" y="380283"/>
                  <a:pt x="2064658" y="407992"/>
                </a:cubicBezTo>
                <a:cubicBezTo>
                  <a:pt x="2072759" y="420143"/>
                  <a:pt x="2073895" y="435701"/>
                  <a:pt x="2078513" y="449556"/>
                </a:cubicBezTo>
                <a:cubicBezTo>
                  <a:pt x="2073895" y="472647"/>
                  <a:pt x="2084251" y="505766"/>
                  <a:pt x="2064658" y="518828"/>
                </a:cubicBezTo>
                <a:cubicBezTo>
                  <a:pt x="2025260" y="545093"/>
                  <a:pt x="1988361" y="497949"/>
                  <a:pt x="1967676" y="477265"/>
                </a:cubicBezTo>
                <a:cubicBezTo>
                  <a:pt x="1953822" y="481883"/>
                  <a:pt x="1937517" y="481996"/>
                  <a:pt x="1926113" y="491119"/>
                </a:cubicBezTo>
                <a:cubicBezTo>
                  <a:pt x="1913111" y="501521"/>
                  <a:pt x="1914415" y="528109"/>
                  <a:pt x="1898404" y="532683"/>
                </a:cubicBezTo>
                <a:cubicBezTo>
                  <a:pt x="1875762" y="539152"/>
                  <a:pt x="1852222" y="523446"/>
                  <a:pt x="1829131" y="518828"/>
                </a:cubicBezTo>
                <a:cubicBezTo>
                  <a:pt x="1740705" y="459878"/>
                  <a:pt x="1828538" y="500379"/>
                  <a:pt x="1773713" y="588101"/>
                </a:cubicBezTo>
                <a:cubicBezTo>
                  <a:pt x="1763621" y="604248"/>
                  <a:pt x="1736883" y="597825"/>
                  <a:pt x="1718295" y="601956"/>
                </a:cubicBezTo>
                <a:cubicBezTo>
                  <a:pt x="1695307" y="607064"/>
                  <a:pt x="1672113" y="611192"/>
                  <a:pt x="1649022" y="615810"/>
                </a:cubicBezTo>
                <a:cubicBezTo>
                  <a:pt x="1621313" y="634283"/>
                  <a:pt x="1598203" y="663151"/>
                  <a:pt x="1565895" y="671228"/>
                </a:cubicBezTo>
                <a:cubicBezTo>
                  <a:pt x="1496308" y="688625"/>
                  <a:pt x="1528540" y="679062"/>
                  <a:pt x="1468913" y="698937"/>
                </a:cubicBezTo>
                <a:cubicBezTo>
                  <a:pt x="1455058" y="712792"/>
                  <a:pt x="1436864" y="723373"/>
                  <a:pt x="1427349" y="740501"/>
                </a:cubicBezTo>
                <a:cubicBezTo>
                  <a:pt x="1427344" y="740510"/>
                  <a:pt x="1392715" y="844405"/>
                  <a:pt x="1385786" y="865192"/>
                </a:cubicBezTo>
                <a:cubicBezTo>
                  <a:pt x="1381168" y="879047"/>
                  <a:pt x="1380032" y="894605"/>
                  <a:pt x="1371931" y="906756"/>
                </a:cubicBezTo>
                <a:cubicBezTo>
                  <a:pt x="1353458" y="934465"/>
                  <a:pt x="1344222" y="971410"/>
                  <a:pt x="1316513" y="989883"/>
                </a:cubicBezTo>
                <a:cubicBezTo>
                  <a:pt x="1221235" y="1053402"/>
                  <a:pt x="1264979" y="1034770"/>
                  <a:pt x="1191822" y="1059156"/>
                </a:cubicBezTo>
                <a:cubicBezTo>
                  <a:pt x="1187204" y="1045301"/>
                  <a:pt x="1188294" y="1027919"/>
                  <a:pt x="1177967" y="1017592"/>
                </a:cubicBezTo>
                <a:cubicBezTo>
                  <a:pt x="1124252" y="963877"/>
                  <a:pt x="1079322" y="957002"/>
                  <a:pt x="1011713" y="934465"/>
                </a:cubicBezTo>
                <a:lnTo>
                  <a:pt x="970149" y="920610"/>
                </a:lnTo>
                <a:lnTo>
                  <a:pt x="928586" y="906756"/>
                </a:lnTo>
                <a:cubicBezTo>
                  <a:pt x="919349" y="897519"/>
                  <a:pt x="912077" y="885767"/>
                  <a:pt x="900876" y="879046"/>
                </a:cubicBezTo>
                <a:cubicBezTo>
                  <a:pt x="873359" y="862536"/>
                  <a:pt x="795436" y="855615"/>
                  <a:pt x="776186" y="851337"/>
                </a:cubicBezTo>
                <a:cubicBezTo>
                  <a:pt x="761930" y="848169"/>
                  <a:pt x="748664" y="841495"/>
                  <a:pt x="734622" y="837483"/>
                </a:cubicBezTo>
                <a:cubicBezTo>
                  <a:pt x="612846" y="802690"/>
                  <a:pt x="737296" y="842991"/>
                  <a:pt x="637640" y="809774"/>
                </a:cubicBezTo>
                <a:cubicBezTo>
                  <a:pt x="518522" y="730363"/>
                  <a:pt x="669234" y="825571"/>
                  <a:pt x="554513" y="768210"/>
                </a:cubicBezTo>
                <a:cubicBezTo>
                  <a:pt x="539620" y="760763"/>
                  <a:pt x="529013" y="744882"/>
                  <a:pt x="512949" y="740501"/>
                </a:cubicBezTo>
                <a:cubicBezTo>
                  <a:pt x="477028" y="730704"/>
                  <a:pt x="439058" y="731264"/>
                  <a:pt x="402113" y="726646"/>
                </a:cubicBezTo>
                <a:cubicBezTo>
                  <a:pt x="297647" y="691826"/>
                  <a:pt x="426408" y="738795"/>
                  <a:pt x="318986" y="685083"/>
                </a:cubicBezTo>
                <a:cubicBezTo>
                  <a:pt x="305924" y="678552"/>
                  <a:pt x="290188" y="678320"/>
                  <a:pt x="277422" y="671228"/>
                </a:cubicBezTo>
                <a:cubicBezTo>
                  <a:pt x="248311" y="655055"/>
                  <a:pt x="225888" y="626341"/>
                  <a:pt x="194295" y="615810"/>
                </a:cubicBezTo>
                <a:cubicBezTo>
                  <a:pt x="166586" y="606574"/>
                  <a:pt x="135470" y="604303"/>
                  <a:pt x="111167" y="588101"/>
                </a:cubicBezTo>
                <a:lnTo>
                  <a:pt x="28040" y="532683"/>
                </a:lnTo>
                <a:cubicBezTo>
                  <a:pt x="18804" y="518828"/>
                  <a:pt x="-2935" y="507447"/>
                  <a:pt x="331" y="491119"/>
                </a:cubicBezTo>
                <a:cubicBezTo>
                  <a:pt x="3597" y="474791"/>
                  <a:pt x="26590" y="469969"/>
                  <a:pt x="41895" y="463410"/>
                </a:cubicBezTo>
                <a:cubicBezTo>
                  <a:pt x="59397" y="455909"/>
                  <a:pt x="78531" y="452686"/>
                  <a:pt x="97313" y="449556"/>
                </a:cubicBezTo>
                <a:cubicBezTo>
                  <a:pt x="194191" y="433410"/>
                  <a:pt x="186935" y="435701"/>
                  <a:pt x="263567" y="435701"/>
                </a:cubicBezTo>
              </a:path>
            </a:pathLst>
          </a:custGeom>
          <a:noFill/>
          <a:ln w="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3581939" y="2656248"/>
            <a:ext cx="473926" cy="404819"/>
          </a:xfrm>
          <a:custGeom>
            <a:avLst/>
            <a:gdLst>
              <a:gd name="connsiteX0" fmla="*/ 24 w 804517"/>
              <a:gd name="connsiteY0" fmla="*/ 207819 h 614009"/>
              <a:gd name="connsiteX1" fmla="*/ 41588 w 804517"/>
              <a:gd name="connsiteY1" fmla="*/ 27709 h 614009"/>
              <a:gd name="connsiteX2" fmla="*/ 83151 w 804517"/>
              <a:gd name="connsiteY2" fmla="*/ 0 h 614009"/>
              <a:gd name="connsiteX3" fmla="*/ 277115 w 804517"/>
              <a:gd name="connsiteY3" fmla="*/ 27709 h 614009"/>
              <a:gd name="connsiteX4" fmla="*/ 360242 w 804517"/>
              <a:gd name="connsiteY4" fmla="*/ 55419 h 614009"/>
              <a:gd name="connsiteX5" fmla="*/ 429515 w 804517"/>
              <a:gd name="connsiteY5" fmla="*/ 69273 h 614009"/>
              <a:gd name="connsiteX6" fmla="*/ 595770 w 804517"/>
              <a:gd name="connsiteY6" fmla="*/ 55419 h 614009"/>
              <a:gd name="connsiteX7" fmla="*/ 678897 w 804517"/>
              <a:gd name="connsiteY7" fmla="*/ 27709 h 614009"/>
              <a:gd name="connsiteX8" fmla="*/ 720461 w 804517"/>
              <a:gd name="connsiteY8" fmla="*/ 41564 h 614009"/>
              <a:gd name="connsiteX9" fmla="*/ 748170 w 804517"/>
              <a:gd name="connsiteY9" fmla="*/ 83128 h 614009"/>
              <a:gd name="connsiteX10" fmla="*/ 789733 w 804517"/>
              <a:gd name="connsiteY10" fmla="*/ 110837 h 614009"/>
              <a:gd name="connsiteX11" fmla="*/ 803588 w 804517"/>
              <a:gd name="connsiteY11" fmla="*/ 152400 h 614009"/>
              <a:gd name="connsiteX12" fmla="*/ 748170 w 804517"/>
              <a:gd name="connsiteY12" fmla="*/ 235528 h 614009"/>
              <a:gd name="connsiteX13" fmla="*/ 720461 w 804517"/>
              <a:gd name="connsiteY13" fmla="*/ 401782 h 614009"/>
              <a:gd name="connsiteX14" fmla="*/ 692751 w 804517"/>
              <a:gd name="connsiteY14" fmla="*/ 443346 h 614009"/>
              <a:gd name="connsiteX15" fmla="*/ 581915 w 804517"/>
              <a:gd name="connsiteY15" fmla="*/ 540328 h 614009"/>
              <a:gd name="connsiteX16" fmla="*/ 540351 w 804517"/>
              <a:gd name="connsiteY16" fmla="*/ 554182 h 614009"/>
              <a:gd name="connsiteX17" fmla="*/ 484933 w 804517"/>
              <a:gd name="connsiteY17" fmla="*/ 609600 h 614009"/>
              <a:gd name="connsiteX18" fmla="*/ 471079 w 804517"/>
              <a:gd name="connsiteY18" fmla="*/ 568037 h 614009"/>
              <a:gd name="connsiteX19" fmla="*/ 484933 w 804517"/>
              <a:gd name="connsiteY19" fmla="*/ 360219 h 614009"/>
              <a:gd name="connsiteX20" fmla="*/ 471079 w 804517"/>
              <a:gd name="connsiteY20" fmla="*/ 263237 h 614009"/>
              <a:gd name="connsiteX21" fmla="*/ 387951 w 804517"/>
              <a:gd name="connsiteY21" fmla="*/ 235528 h 614009"/>
              <a:gd name="connsiteX22" fmla="*/ 249406 w 804517"/>
              <a:gd name="connsiteY22" fmla="*/ 207819 h 614009"/>
              <a:gd name="connsiteX23" fmla="*/ 207842 w 804517"/>
              <a:gd name="connsiteY23" fmla="*/ 193964 h 614009"/>
              <a:gd name="connsiteX24" fmla="*/ 110861 w 804517"/>
              <a:gd name="connsiteY24" fmla="*/ 152400 h 614009"/>
              <a:gd name="connsiteX25" fmla="*/ 24 w 804517"/>
              <a:gd name="connsiteY25" fmla="*/ 207819 h 614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04517" h="614009">
                <a:moveTo>
                  <a:pt x="24" y="207819"/>
                </a:moveTo>
                <a:cubicBezTo>
                  <a:pt x="2342" y="191593"/>
                  <a:pt x="17566" y="43724"/>
                  <a:pt x="41588" y="27709"/>
                </a:cubicBezTo>
                <a:lnTo>
                  <a:pt x="83151" y="0"/>
                </a:lnTo>
                <a:cubicBezTo>
                  <a:pt x="115945" y="4099"/>
                  <a:pt x="237173" y="17723"/>
                  <a:pt x="277115" y="27709"/>
                </a:cubicBezTo>
                <a:cubicBezTo>
                  <a:pt x="305451" y="34793"/>
                  <a:pt x="332533" y="46182"/>
                  <a:pt x="360242" y="55419"/>
                </a:cubicBezTo>
                <a:cubicBezTo>
                  <a:pt x="382582" y="62866"/>
                  <a:pt x="406424" y="64655"/>
                  <a:pt x="429515" y="69273"/>
                </a:cubicBezTo>
                <a:cubicBezTo>
                  <a:pt x="484933" y="64655"/>
                  <a:pt x="540916" y="64561"/>
                  <a:pt x="595770" y="55419"/>
                </a:cubicBezTo>
                <a:cubicBezTo>
                  <a:pt x="624581" y="50617"/>
                  <a:pt x="678897" y="27709"/>
                  <a:pt x="678897" y="27709"/>
                </a:cubicBezTo>
                <a:cubicBezTo>
                  <a:pt x="692752" y="32327"/>
                  <a:pt x="709057" y="32441"/>
                  <a:pt x="720461" y="41564"/>
                </a:cubicBezTo>
                <a:cubicBezTo>
                  <a:pt x="733463" y="51966"/>
                  <a:pt x="736396" y="71354"/>
                  <a:pt x="748170" y="83128"/>
                </a:cubicBezTo>
                <a:cubicBezTo>
                  <a:pt x="759944" y="94902"/>
                  <a:pt x="775879" y="101601"/>
                  <a:pt x="789733" y="110837"/>
                </a:cubicBezTo>
                <a:cubicBezTo>
                  <a:pt x="794351" y="124691"/>
                  <a:pt x="808206" y="138546"/>
                  <a:pt x="803588" y="152400"/>
                </a:cubicBezTo>
                <a:cubicBezTo>
                  <a:pt x="793057" y="183993"/>
                  <a:pt x="748170" y="235528"/>
                  <a:pt x="748170" y="235528"/>
                </a:cubicBezTo>
                <a:cubicBezTo>
                  <a:pt x="743781" y="275027"/>
                  <a:pt x="743670" y="355364"/>
                  <a:pt x="720461" y="401782"/>
                </a:cubicBezTo>
                <a:cubicBezTo>
                  <a:pt x="713014" y="416675"/>
                  <a:pt x="703716" y="430815"/>
                  <a:pt x="692751" y="443346"/>
                </a:cubicBezTo>
                <a:cubicBezTo>
                  <a:pt x="664661" y="475449"/>
                  <a:pt x="623647" y="519462"/>
                  <a:pt x="581915" y="540328"/>
                </a:cubicBezTo>
                <a:cubicBezTo>
                  <a:pt x="568853" y="546859"/>
                  <a:pt x="554206" y="549564"/>
                  <a:pt x="540351" y="554182"/>
                </a:cubicBezTo>
                <a:cubicBezTo>
                  <a:pt x="535073" y="570016"/>
                  <a:pt x="527158" y="630712"/>
                  <a:pt x="484933" y="609600"/>
                </a:cubicBezTo>
                <a:cubicBezTo>
                  <a:pt x="471871" y="603069"/>
                  <a:pt x="475697" y="581891"/>
                  <a:pt x="471079" y="568037"/>
                </a:cubicBezTo>
                <a:cubicBezTo>
                  <a:pt x="475697" y="498764"/>
                  <a:pt x="484933" y="429645"/>
                  <a:pt x="484933" y="360219"/>
                </a:cubicBezTo>
                <a:cubicBezTo>
                  <a:pt x="484933" y="327563"/>
                  <a:pt x="491128" y="289014"/>
                  <a:pt x="471079" y="263237"/>
                </a:cubicBezTo>
                <a:cubicBezTo>
                  <a:pt x="453147" y="240181"/>
                  <a:pt x="416762" y="240330"/>
                  <a:pt x="387951" y="235528"/>
                </a:cubicBezTo>
                <a:cubicBezTo>
                  <a:pt x="322641" y="224643"/>
                  <a:pt x="307269" y="224351"/>
                  <a:pt x="249406" y="207819"/>
                </a:cubicBezTo>
                <a:cubicBezTo>
                  <a:pt x="235364" y="203807"/>
                  <a:pt x="221265" y="199717"/>
                  <a:pt x="207842" y="193964"/>
                </a:cubicBezTo>
                <a:cubicBezTo>
                  <a:pt x="87997" y="142601"/>
                  <a:pt x="208337" y="184894"/>
                  <a:pt x="110861" y="152400"/>
                </a:cubicBezTo>
                <a:cubicBezTo>
                  <a:pt x="-4558" y="166828"/>
                  <a:pt x="24" y="129022"/>
                  <a:pt x="24" y="207819"/>
                </a:cubicBezTo>
                <a:close/>
              </a:path>
            </a:pathLst>
          </a:custGeom>
          <a:noFill/>
          <a:ln w="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3561296" y="2416702"/>
            <a:ext cx="600808" cy="329073"/>
          </a:xfrm>
          <a:custGeom>
            <a:avLst/>
            <a:gdLst>
              <a:gd name="connsiteX0" fmla="*/ 997527 w 1025237"/>
              <a:gd name="connsiteY0" fmla="*/ 207818 h 332513"/>
              <a:gd name="connsiteX1" fmla="*/ 1011382 w 1025237"/>
              <a:gd name="connsiteY1" fmla="*/ 304800 h 332513"/>
              <a:gd name="connsiteX2" fmla="*/ 900546 w 1025237"/>
              <a:gd name="connsiteY2" fmla="*/ 318655 h 332513"/>
              <a:gd name="connsiteX3" fmla="*/ 872837 w 1025237"/>
              <a:gd name="connsiteY3" fmla="*/ 277091 h 332513"/>
              <a:gd name="connsiteX4" fmla="*/ 762000 w 1025237"/>
              <a:gd name="connsiteY4" fmla="*/ 249382 h 332513"/>
              <a:gd name="connsiteX5" fmla="*/ 734291 w 1025237"/>
              <a:gd name="connsiteY5" fmla="*/ 207818 h 332513"/>
              <a:gd name="connsiteX6" fmla="*/ 568037 w 1025237"/>
              <a:gd name="connsiteY6" fmla="*/ 207818 h 332513"/>
              <a:gd name="connsiteX7" fmla="*/ 526473 w 1025237"/>
              <a:gd name="connsiteY7" fmla="*/ 221673 h 332513"/>
              <a:gd name="connsiteX8" fmla="*/ 346364 w 1025237"/>
              <a:gd name="connsiteY8" fmla="*/ 193964 h 332513"/>
              <a:gd name="connsiteX9" fmla="*/ 166255 w 1025237"/>
              <a:gd name="connsiteY9" fmla="*/ 152400 h 332513"/>
              <a:gd name="connsiteX10" fmla="*/ 124691 w 1025237"/>
              <a:gd name="connsiteY10" fmla="*/ 138546 h 332513"/>
              <a:gd name="connsiteX11" fmla="*/ 55418 w 1025237"/>
              <a:gd name="connsiteY11" fmla="*/ 124691 h 332513"/>
              <a:gd name="connsiteX12" fmla="*/ 0 w 1025237"/>
              <a:gd name="connsiteY12" fmla="*/ 55418 h 332513"/>
              <a:gd name="connsiteX13" fmla="*/ 13855 w 1025237"/>
              <a:gd name="connsiteY13" fmla="*/ 13855 h 332513"/>
              <a:gd name="connsiteX14" fmla="*/ 55418 w 1025237"/>
              <a:gd name="connsiteY14" fmla="*/ 27709 h 332513"/>
              <a:gd name="connsiteX15" fmla="*/ 180109 w 1025237"/>
              <a:gd name="connsiteY15" fmla="*/ 55418 h 332513"/>
              <a:gd name="connsiteX16" fmla="*/ 498764 w 1025237"/>
              <a:gd name="connsiteY16" fmla="*/ 41564 h 332513"/>
              <a:gd name="connsiteX17" fmla="*/ 581891 w 1025237"/>
              <a:gd name="connsiteY17" fmla="*/ 13855 h 332513"/>
              <a:gd name="connsiteX18" fmla="*/ 623455 w 1025237"/>
              <a:gd name="connsiteY18" fmla="*/ 0 h 332513"/>
              <a:gd name="connsiteX19" fmla="*/ 748146 w 1025237"/>
              <a:gd name="connsiteY19" fmla="*/ 27709 h 332513"/>
              <a:gd name="connsiteX20" fmla="*/ 831273 w 1025237"/>
              <a:gd name="connsiteY20" fmla="*/ 69273 h 332513"/>
              <a:gd name="connsiteX21" fmla="*/ 942109 w 1025237"/>
              <a:gd name="connsiteY21" fmla="*/ 166255 h 332513"/>
              <a:gd name="connsiteX22" fmla="*/ 983673 w 1025237"/>
              <a:gd name="connsiteY22" fmla="*/ 180109 h 332513"/>
              <a:gd name="connsiteX23" fmla="*/ 1025237 w 1025237"/>
              <a:gd name="connsiteY23" fmla="*/ 263236 h 332513"/>
              <a:gd name="connsiteX24" fmla="*/ 1011382 w 1025237"/>
              <a:gd name="connsiteY24" fmla="*/ 277091 h 332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25237" h="332513">
                <a:moveTo>
                  <a:pt x="997527" y="207818"/>
                </a:moveTo>
                <a:cubicBezTo>
                  <a:pt x="1002145" y="240145"/>
                  <a:pt x="1018466" y="272922"/>
                  <a:pt x="1011382" y="304800"/>
                </a:cubicBezTo>
                <a:cubicBezTo>
                  <a:pt x="1000105" y="355547"/>
                  <a:pt x="915606" y="321667"/>
                  <a:pt x="900546" y="318655"/>
                </a:cubicBezTo>
                <a:cubicBezTo>
                  <a:pt x="891310" y="304800"/>
                  <a:pt x="885839" y="287493"/>
                  <a:pt x="872837" y="277091"/>
                </a:cubicBezTo>
                <a:cubicBezTo>
                  <a:pt x="858635" y="265729"/>
                  <a:pt x="765453" y="250073"/>
                  <a:pt x="762000" y="249382"/>
                </a:cubicBezTo>
                <a:cubicBezTo>
                  <a:pt x="752764" y="235527"/>
                  <a:pt x="747293" y="218220"/>
                  <a:pt x="734291" y="207818"/>
                </a:cubicBezTo>
                <a:cubicBezTo>
                  <a:pt x="694664" y="176117"/>
                  <a:pt x="588088" y="205590"/>
                  <a:pt x="568037" y="207818"/>
                </a:cubicBezTo>
                <a:cubicBezTo>
                  <a:pt x="554182" y="212436"/>
                  <a:pt x="541077" y="221673"/>
                  <a:pt x="526473" y="221673"/>
                </a:cubicBezTo>
                <a:cubicBezTo>
                  <a:pt x="419321" y="221673"/>
                  <a:pt x="417507" y="217678"/>
                  <a:pt x="346364" y="193964"/>
                </a:cubicBezTo>
                <a:cubicBezTo>
                  <a:pt x="260340" y="136615"/>
                  <a:pt x="337654" y="178769"/>
                  <a:pt x="166255" y="152400"/>
                </a:cubicBezTo>
                <a:cubicBezTo>
                  <a:pt x="151821" y="150179"/>
                  <a:pt x="138859" y="142088"/>
                  <a:pt x="124691" y="138546"/>
                </a:cubicBezTo>
                <a:cubicBezTo>
                  <a:pt x="101846" y="132835"/>
                  <a:pt x="78509" y="129309"/>
                  <a:pt x="55418" y="124691"/>
                </a:cubicBezTo>
                <a:cubicBezTo>
                  <a:pt x="23504" y="103415"/>
                  <a:pt x="0" y="100031"/>
                  <a:pt x="0" y="55418"/>
                </a:cubicBezTo>
                <a:cubicBezTo>
                  <a:pt x="0" y="40814"/>
                  <a:pt x="9237" y="27709"/>
                  <a:pt x="13855" y="13855"/>
                </a:cubicBezTo>
                <a:cubicBezTo>
                  <a:pt x="27709" y="18473"/>
                  <a:pt x="41162" y="24541"/>
                  <a:pt x="55418" y="27709"/>
                </a:cubicBezTo>
                <a:cubicBezTo>
                  <a:pt x="201716" y="60220"/>
                  <a:pt x="86545" y="24231"/>
                  <a:pt x="180109" y="55418"/>
                </a:cubicBezTo>
                <a:cubicBezTo>
                  <a:pt x="286327" y="50800"/>
                  <a:pt x="393010" y="52504"/>
                  <a:pt x="498764" y="41564"/>
                </a:cubicBezTo>
                <a:cubicBezTo>
                  <a:pt x="527817" y="38559"/>
                  <a:pt x="554182" y="23091"/>
                  <a:pt x="581891" y="13855"/>
                </a:cubicBezTo>
                <a:lnTo>
                  <a:pt x="623455" y="0"/>
                </a:lnTo>
                <a:cubicBezTo>
                  <a:pt x="655375" y="5320"/>
                  <a:pt x="714042" y="10657"/>
                  <a:pt x="748146" y="27709"/>
                </a:cubicBezTo>
                <a:cubicBezTo>
                  <a:pt x="855584" y="81427"/>
                  <a:pt x="726793" y="34446"/>
                  <a:pt x="831273" y="69273"/>
                </a:cubicBezTo>
                <a:cubicBezTo>
                  <a:pt x="867383" y="105383"/>
                  <a:pt x="896288" y="143345"/>
                  <a:pt x="942109" y="166255"/>
                </a:cubicBezTo>
                <a:cubicBezTo>
                  <a:pt x="955171" y="172786"/>
                  <a:pt x="969818" y="175491"/>
                  <a:pt x="983673" y="180109"/>
                </a:cubicBezTo>
                <a:cubicBezTo>
                  <a:pt x="997681" y="201122"/>
                  <a:pt x="1025237" y="234558"/>
                  <a:pt x="1025237" y="263236"/>
                </a:cubicBezTo>
                <a:lnTo>
                  <a:pt x="1011382" y="277091"/>
                </a:lnTo>
              </a:path>
            </a:pathLst>
          </a:custGeom>
          <a:noFill/>
          <a:ln w="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2465340" y="2109193"/>
            <a:ext cx="1116600" cy="992058"/>
          </a:xfrm>
          <a:custGeom>
            <a:avLst/>
            <a:gdLst>
              <a:gd name="connsiteX0" fmla="*/ 1551709 w 1645791"/>
              <a:gd name="connsiteY0" fmla="*/ 942109 h 1371600"/>
              <a:gd name="connsiteX1" fmla="*/ 1620982 w 1645791"/>
              <a:gd name="connsiteY1" fmla="*/ 900545 h 1371600"/>
              <a:gd name="connsiteX2" fmla="*/ 1593273 w 1645791"/>
              <a:gd name="connsiteY2" fmla="*/ 762000 h 1371600"/>
              <a:gd name="connsiteX3" fmla="*/ 1593273 w 1645791"/>
              <a:gd name="connsiteY3" fmla="*/ 526473 h 1371600"/>
              <a:gd name="connsiteX4" fmla="*/ 1579418 w 1645791"/>
              <a:gd name="connsiteY4" fmla="*/ 484909 h 1371600"/>
              <a:gd name="connsiteX5" fmla="*/ 1496291 w 1645791"/>
              <a:gd name="connsiteY5" fmla="*/ 457200 h 1371600"/>
              <a:gd name="connsiteX6" fmla="*/ 1454727 w 1645791"/>
              <a:gd name="connsiteY6" fmla="*/ 443345 h 1371600"/>
              <a:gd name="connsiteX7" fmla="*/ 1413163 w 1645791"/>
              <a:gd name="connsiteY7" fmla="*/ 457200 h 1371600"/>
              <a:gd name="connsiteX8" fmla="*/ 1288473 w 1645791"/>
              <a:gd name="connsiteY8" fmla="*/ 471055 h 1371600"/>
              <a:gd name="connsiteX9" fmla="*/ 1260763 w 1645791"/>
              <a:gd name="connsiteY9" fmla="*/ 498764 h 1371600"/>
              <a:gd name="connsiteX10" fmla="*/ 1108363 w 1645791"/>
              <a:gd name="connsiteY10" fmla="*/ 540327 h 1371600"/>
              <a:gd name="connsiteX11" fmla="*/ 1052945 w 1645791"/>
              <a:gd name="connsiteY11" fmla="*/ 554182 h 1371600"/>
              <a:gd name="connsiteX12" fmla="*/ 872836 w 1645791"/>
              <a:gd name="connsiteY12" fmla="*/ 526473 h 1371600"/>
              <a:gd name="connsiteX13" fmla="*/ 789709 w 1645791"/>
              <a:gd name="connsiteY13" fmla="*/ 498764 h 1371600"/>
              <a:gd name="connsiteX14" fmla="*/ 748145 w 1645791"/>
              <a:gd name="connsiteY14" fmla="*/ 484909 h 1371600"/>
              <a:gd name="connsiteX15" fmla="*/ 484909 w 1645791"/>
              <a:gd name="connsiteY15" fmla="*/ 457200 h 1371600"/>
              <a:gd name="connsiteX16" fmla="*/ 429491 w 1645791"/>
              <a:gd name="connsiteY16" fmla="*/ 429491 h 1371600"/>
              <a:gd name="connsiteX17" fmla="*/ 387927 w 1645791"/>
              <a:gd name="connsiteY17" fmla="*/ 401782 h 1371600"/>
              <a:gd name="connsiteX18" fmla="*/ 249382 w 1645791"/>
              <a:gd name="connsiteY18" fmla="*/ 374073 h 1371600"/>
              <a:gd name="connsiteX19" fmla="*/ 193963 w 1645791"/>
              <a:gd name="connsiteY19" fmla="*/ 304800 h 1371600"/>
              <a:gd name="connsiteX20" fmla="*/ 110836 w 1645791"/>
              <a:gd name="connsiteY20" fmla="*/ 263236 h 1371600"/>
              <a:gd name="connsiteX21" fmla="*/ 96982 w 1645791"/>
              <a:gd name="connsiteY21" fmla="*/ 69273 h 1371600"/>
              <a:gd name="connsiteX22" fmla="*/ 83127 w 1645791"/>
              <a:gd name="connsiteY22" fmla="*/ 27709 h 1371600"/>
              <a:gd name="connsiteX23" fmla="*/ 41563 w 1645791"/>
              <a:gd name="connsiteY23" fmla="*/ 0 h 1371600"/>
              <a:gd name="connsiteX24" fmla="*/ 13854 w 1645791"/>
              <a:gd name="connsiteY24" fmla="*/ 83127 h 1371600"/>
              <a:gd name="connsiteX25" fmla="*/ 0 w 1645791"/>
              <a:gd name="connsiteY25" fmla="*/ 124691 h 1371600"/>
              <a:gd name="connsiteX26" fmla="*/ 13854 w 1645791"/>
              <a:gd name="connsiteY26" fmla="*/ 706582 h 1371600"/>
              <a:gd name="connsiteX27" fmla="*/ 27709 w 1645791"/>
              <a:gd name="connsiteY27" fmla="*/ 914400 h 1371600"/>
              <a:gd name="connsiteX28" fmla="*/ 83127 w 1645791"/>
              <a:gd name="connsiteY28" fmla="*/ 997527 h 1371600"/>
              <a:gd name="connsiteX29" fmla="*/ 96982 w 1645791"/>
              <a:gd name="connsiteY29" fmla="*/ 1039091 h 1371600"/>
              <a:gd name="connsiteX30" fmla="*/ 110836 w 1645791"/>
              <a:gd name="connsiteY30" fmla="*/ 1260764 h 1371600"/>
              <a:gd name="connsiteX31" fmla="*/ 138545 w 1645791"/>
              <a:gd name="connsiteY31" fmla="*/ 1371600 h 1371600"/>
              <a:gd name="connsiteX32" fmla="*/ 429491 w 1645791"/>
              <a:gd name="connsiteY32" fmla="*/ 1357745 h 1371600"/>
              <a:gd name="connsiteX33" fmla="*/ 554182 w 1645791"/>
              <a:gd name="connsiteY33" fmla="*/ 1302327 h 1371600"/>
              <a:gd name="connsiteX34" fmla="*/ 595745 w 1645791"/>
              <a:gd name="connsiteY34" fmla="*/ 1288473 h 1371600"/>
              <a:gd name="connsiteX35" fmla="*/ 623454 w 1645791"/>
              <a:gd name="connsiteY35" fmla="*/ 1246909 h 1371600"/>
              <a:gd name="connsiteX36" fmla="*/ 720436 w 1645791"/>
              <a:gd name="connsiteY36" fmla="*/ 1219200 h 1371600"/>
              <a:gd name="connsiteX37" fmla="*/ 845127 w 1645791"/>
              <a:gd name="connsiteY37" fmla="*/ 1177636 h 1371600"/>
              <a:gd name="connsiteX38" fmla="*/ 886691 w 1645791"/>
              <a:gd name="connsiteY38" fmla="*/ 1163782 h 1371600"/>
              <a:gd name="connsiteX39" fmla="*/ 1039091 w 1645791"/>
              <a:gd name="connsiteY39" fmla="*/ 1136073 h 1371600"/>
              <a:gd name="connsiteX40" fmla="*/ 1163782 w 1645791"/>
              <a:gd name="connsiteY40" fmla="*/ 1094509 h 1371600"/>
              <a:gd name="connsiteX41" fmla="*/ 1205345 w 1645791"/>
              <a:gd name="connsiteY41" fmla="*/ 1080655 h 1371600"/>
              <a:gd name="connsiteX42" fmla="*/ 1246909 w 1645791"/>
              <a:gd name="connsiteY42" fmla="*/ 1066800 h 1371600"/>
              <a:gd name="connsiteX43" fmla="*/ 1343891 w 1645791"/>
              <a:gd name="connsiteY43" fmla="*/ 1052945 h 1371600"/>
              <a:gd name="connsiteX44" fmla="*/ 1440873 w 1645791"/>
              <a:gd name="connsiteY44" fmla="*/ 997527 h 1371600"/>
              <a:gd name="connsiteX45" fmla="*/ 1551709 w 1645791"/>
              <a:gd name="connsiteY45" fmla="*/ 969818 h 1371600"/>
              <a:gd name="connsiteX46" fmla="*/ 1593273 w 1645791"/>
              <a:gd name="connsiteY46" fmla="*/ 955964 h 1371600"/>
              <a:gd name="connsiteX47" fmla="*/ 1634836 w 1645791"/>
              <a:gd name="connsiteY47" fmla="*/ 914400 h 1371600"/>
              <a:gd name="connsiteX48" fmla="*/ 1593273 w 1645791"/>
              <a:gd name="connsiteY48" fmla="*/ 720436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645791" h="1371600">
                <a:moveTo>
                  <a:pt x="1551709" y="942109"/>
                </a:moveTo>
                <a:cubicBezTo>
                  <a:pt x="1574800" y="928254"/>
                  <a:pt x="1610981" y="925548"/>
                  <a:pt x="1620982" y="900545"/>
                </a:cubicBezTo>
                <a:cubicBezTo>
                  <a:pt x="1632559" y="871603"/>
                  <a:pt x="1605156" y="797650"/>
                  <a:pt x="1593273" y="762000"/>
                </a:cubicBezTo>
                <a:cubicBezTo>
                  <a:pt x="1607551" y="633494"/>
                  <a:pt x="1615597" y="649256"/>
                  <a:pt x="1593273" y="526473"/>
                </a:cubicBezTo>
                <a:cubicBezTo>
                  <a:pt x="1590661" y="512104"/>
                  <a:pt x="1591302" y="493397"/>
                  <a:pt x="1579418" y="484909"/>
                </a:cubicBezTo>
                <a:cubicBezTo>
                  <a:pt x="1555651" y="467932"/>
                  <a:pt x="1524000" y="466436"/>
                  <a:pt x="1496291" y="457200"/>
                </a:cubicBezTo>
                <a:lnTo>
                  <a:pt x="1454727" y="443345"/>
                </a:lnTo>
                <a:cubicBezTo>
                  <a:pt x="1440872" y="447963"/>
                  <a:pt x="1427568" y="454799"/>
                  <a:pt x="1413163" y="457200"/>
                </a:cubicBezTo>
                <a:cubicBezTo>
                  <a:pt x="1371913" y="464075"/>
                  <a:pt x="1328819" y="460052"/>
                  <a:pt x="1288473" y="471055"/>
                </a:cubicBezTo>
                <a:cubicBezTo>
                  <a:pt x="1275871" y="474492"/>
                  <a:pt x="1272446" y="492922"/>
                  <a:pt x="1260763" y="498764"/>
                </a:cubicBezTo>
                <a:cubicBezTo>
                  <a:pt x="1208856" y="524717"/>
                  <a:pt x="1163095" y="528164"/>
                  <a:pt x="1108363" y="540327"/>
                </a:cubicBezTo>
                <a:cubicBezTo>
                  <a:pt x="1089775" y="544458"/>
                  <a:pt x="1071418" y="549564"/>
                  <a:pt x="1052945" y="554182"/>
                </a:cubicBezTo>
                <a:cubicBezTo>
                  <a:pt x="992909" y="544946"/>
                  <a:pt x="932276" y="538987"/>
                  <a:pt x="872836" y="526473"/>
                </a:cubicBezTo>
                <a:cubicBezTo>
                  <a:pt x="844255" y="520456"/>
                  <a:pt x="817418" y="508000"/>
                  <a:pt x="789709" y="498764"/>
                </a:cubicBezTo>
                <a:cubicBezTo>
                  <a:pt x="775854" y="494146"/>
                  <a:pt x="762689" y="486231"/>
                  <a:pt x="748145" y="484909"/>
                </a:cubicBezTo>
                <a:cubicBezTo>
                  <a:pt x="558665" y="467684"/>
                  <a:pt x="646361" y="477382"/>
                  <a:pt x="484909" y="457200"/>
                </a:cubicBezTo>
                <a:cubicBezTo>
                  <a:pt x="466436" y="447964"/>
                  <a:pt x="447423" y="439738"/>
                  <a:pt x="429491" y="429491"/>
                </a:cubicBezTo>
                <a:cubicBezTo>
                  <a:pt x="415034" y="421230"/>
                  <a:pt x="402820" y="409229"/>
                  <a:pt x="387927" y="401782"/>
                </a:cubicBezTo>
                <a:cubicBezTo>
                  <a:pt x="349235" y="382436"/>
                  <a:pt x="285128" y="379179"/>
                  <a:pt x="249382" y="374073"/>
                </a:cubicBezTo>
                <a:cubicBezTo>
                  <a:pt x="130269" y="294665"/>
                  <a:pt x="270441" y="400399"/>
                  <a:pt x="193963" y="304800"/>
                </a:cubicBezTo>
                <a:cubicBezTo>
                  <a:pt x="174431" y="280384"/>
                  <a:pt x="138216" y="272363"/>
                  <a:pt x="110836" y="263236"/>
                </a:cubicBezTo>
                <a:cubicBezTo>
                  <a:pt x="106218" y="198582"/>
                  <a:pt x="104556" y="133648"/>
                  <a:pt x="96982" y="69273"/>
                </a:cubicBezTo>
                <a:cubicBezTo>
                  <a:pt x="95276" y="54769"/>
                  <a:pt x="92250" y="39113"/>
                  <a:pt x="83127" y="27709"/>
                </a:cubicBezTo>
                <a:cubicBezTo>
                  <a:pt x="72725" y="14707"/>
                  <a:pt x="55418" y="9236"/>
                  <a:pt x="41563" y="0"/>
                </a:cubicBezTo>
                <a:lnTo>
                  <a:pt x="13854" y="83127"/>
                </a:lnTo>
                <a:lnTo>
                  <a:pt x="0" y="124691"/>
                </a:lnTo>
                <a:cubicBezTo>
                  <a:pt x="4618" y="318655"/>
                  <a:pt x="7051" y="512683"/>
                  <a:pt x="13854" y="706582"/>
                </a:cubicBezTo>
                <a:cubicBezTo>
                  <a:pt x="16289" y="775966"/>
                  <a:pt x="11628" y="846862"/>
                  <a:pt x="27709" y="914400"/>
                </a:cubicBezTo>
                <a:cubicBezTo>
                  <a:pt x="35422" y="946796"/>
                  <a:pt x="72596" y="965934"/>
                  <a:pt x="83127" y="997527"/>
                </a:cubicBezTo>
                <a:lnTo>
                  <a:pt x="96982" y="1039091"/>
                </a:lnTo>
                <a:cubicBezTo>
                  <a:pt x="101600" y="1112982"/>
                  <a:pt x="101653" y="1187301"/>
                  <a:pt x="110836" y="1260764"/>
                </a:cubicBezTo>
                <a:cubicBezTo>
                  <a:pt x="115559" y="1298552"/>
                  <a:pt x="138545" y="1371600"/>
                  <a:pt x="138545" y="1371600"/>
                </a:cubicBezTo>
                <a:cubicBezTo>
                  <a:pt x="235527" y="1366982"/>
                  <a:pt x="332993" y="1368467"/>
                  <a:pt x="429491" y="1357745"/>
                </a:cubicBezTo>
                <a:cubicBezTo>
                  <a:pt x="521402" y="1347533"/>
                  <a:pt x="492313" y="1333261"/>
                  <a:pt x="554182" y="1302327"/>
                </a:cubicBezTo>
                <a:cubicBezTo>
                  <a:pt x="567244" y="1295796"/>
                  <a:pt x="581891" y="1293091"/>
                  <a:pt x="595745" y="1288473"/>
                </a:cubicBezTo>
                <a:cubicBezTo>
                  <a:pt x="604981" y="1274618"/>
                  <a:pt x="610452" y="1257311"/>
                  <a:pt x="623454" y="1246909"/>
                </a:cubicBezTo>
                <a:cubicBezTo>
                  <a:pt x="632763" y="1239461"/>
                  <a:pt x="716457" y="1220394"/>
                  <a:pt x="720436" y="1219200"/>
                </a:cubicBezTo>
                <a:cubicBezTo>
                  <a:pt x="720474" y="1219188"/>
                  <a:pt x="824326" y="1184569"/>
                  <a:pt x="845127" y="1177636"/>
                </a:cubicBezTo>
                <a:cubicBezTo>
                  <a:pt x="858982" y="1173018"/>
                  <a:pt x="872371" y="1166646"/>
                  <a:pt x="886691" y="1163782"/>
                </a:cubicBezTo>
                <a:cubicBezTo>
                  <a:pt x="983509" y="1144418"/>
                  <a:pt x="932735" y="1153798"/>
                  <a:pt x="1039091" y="1136073"/>
                </a:cubicBezTo>
                <a:lnTo>
                  <a:pt x="1163782" y="1094509"/>
                </a:lnTo>
                <a:lnTo>
                  <a:pt x="1205345" y="1080655"/>
                </a:lnTo>
                <a:cubicBezTo>
                  <a:pt x="1219200" y="1076037"/>
                  <a:pt x="1232452" y="1068865"/>
                  <a:pt x="1246909" y="1066800"/>
                </a:cubicBezTo>
                <a:lnTo>
                  <a:pt x="1343891" y="1052945"/>
                </a:lnTo>
                <a:cubicBezTo>
                  <a:pt x="1385634" y="1025116"/>
                  <a:pt x="1391653" y="1018621"/>
                  <a:pt x="1440873" y="997527"/>
                </a:cubicBezTo>
                <a:cubicBezTo>
                  <a:pt x="1485207" y="978527"/>
                  <a:pt x="1499671" y="982827"/>
                  <a:pt x="1551709" y="969818"/>
                </a:cubicBezTo>
                <a:cubicBezTo>
                  <a:pt x="1565877" y="966276"/>
                  <a:pt x="1579418" y="960582"/>
                  <a:pt x="1593273" y="955964"/>
                </a:cubicBezTo>
                <a:cubicBezTo>
                  <a:pt x="1607127" y="942109"/>
                  <a:pt x="1632247" y="933821"/>
                  <a:pt x="1634836" y="914400"/>
                </a:cubicBezTo>
                <a:cubicBezTo>
                  <a:pt x="1654169" y="769400"/>
                  <a:pt x="1652254" y="779417"/>
                  <a:pt x="1593273" y="720436"/>
                </a:cubicBezTo>
              </a:path>
            </a:pathLst>
          </a:custGeom>
          <a:noFill/>
          <a:ln w="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1461986" y="1447800"/>
            <a:ext cx="1075863" cy="968900"/>
          </a:xfrm>
          <a:custGeom>
            <a:avLst/>
            <a:gdLst>
              <a:gd name="connsiteX0" fmla="*/ 1385984 w 1635366"/>
              <a:gd name="connsiteY0" fmla="*/ 1416132 h 1457695"/>
              <a:gd name="connsiteX1" fmla="*/ 1316712 w 1635366"/>
              <a:gd name="connsiteY1" fmla="*/ 1374568 h 1457695"/>
              <a:gd name="connsiteX2" fmla="*/ 1233584 w 1635366"/>
              <a:gd name="connsiteY2" fmla="*/ 1346859 h 1457695"/>
              <a:gd name="connsiteX3" fmla="*/ 1150457 w 1635366"/>
              <a:gd name="connsiteY3" fmla="*/ 1305295 h 1457695"/>
              <a:gd name="connsiteX4" fmla="*/ 1067330 w 1635366"/>
              <a:gd name="connsiteY4" fmla="*/ 1263732 h 1457695"/>
              <a:gd name="connsiteX5" fmla="*/ 1025766 w 1635366"/>
              <a:gd name="connsiteY5" fmla="*/ 1222168 h 1457695"/>
              <a:gd name="connsiteX6" fmla="*/ 998057 w 1635366"/>
              <a:gd name="connsiteY6" fmla="*/ 1180604 h 1457695"/>
              <a:gd name="connsiteX7" fmla="*/ 914930 w 1635366"/>
              <a:gd name="connsiteY7" fmla="*/ 1152895 h 1457695"/>
              <a:gd name="connsiteX8" fmla="*/ 873366 w 1635366"/>
              <a:gd name="connsiteY8" fmla="*/ 1139041 h 1457695"/>
              <a:gd name="connsiteX9" fmla="*/ 831803 w 1635366"/>
              <a:gd name="connsiteY9" fmla="*/ 1125186 h 1457695"/>
              <a:gd name="connsiteX10" fmla="*/ 790239 w 1635366"/>
              <a:gd name="connsiteY10" fmla="*/ 1083623 h 1457695"/>
              <a:gd name="connsiteX11" fmla="*/ 776384 w 1635366"/>
              <a:gd name="connsiteY11" fmla="*/ 1042059 h 1457695"/>
              <a:gd name="connsiteX12" fmla="*/ 734821 w 1635366"/>
              <a:gd name="connsiteY12" fmla="*/ 1028204 h 1457695"/>
              <a:gd name="connsiteX13" fmla="*/ 637839 w 1635366"/>
              <a:gd name="connsiteY13" fmla="*/ 986641 h 1457695"/>
              <a:gd name="connsiteX14" fmla="*/ 596275 w 1635366"/>
              <a:gd name="connsiteY14" fmla="*/ 958932 h 1457695"/>
              <a:gd name="connsiteX15" fmla="*/ 513148 w 1635366"/>
              <a:gd name="connsiteY15" fmla="*/ 917368 h 1457695"/>
              <a:gd name="connsiteX16" fmla="*/ 471584 w 1635366"/>
              <a:gd name="connsiteY16" fmla="*/ 875804 h 1457695"/>
              <a:gd name="connsiteX17" fmla="*/ 388457 w 1635366"/>
              <a:gd name="connsiteY17" fmla="*/ 820386 h 1457695"/>
              <a:gd name="connsiteX18" fmla="*/ 346894 w 1635366"/>
              <a:gd name="connsiteY18" fmla="*/ 792677 h 1457695"/>
              <a:gd name="connsiteX19" fmla="*/ 305330 w 1635366"/>
              <a:gd name="connsiteY19" fmla="*/ 764968 h 1457695"/>
              <a:gd name="connsiteX20" fmla="*/ 263766 w 1635366"/>
              <a:gd name="connsiteY20" fmla="*/ 751113 h 1457695"/>
              <a:gd name="connsiteX21" fmla="*/ 139075 w 1635366"/>
              <a:gd name="connsiteY21" fmla="*/ 681841 h 1457695"/>
              <a:gd name="connsiteX22" fmla="*/ 14384 w 1635366"/>
              <a:gd name="connsiteY22" fmla="*/ 612568 h 1457695"/>
              <a:gd name="connsiteX23" fmla="*/ 42094 w 1635366"/>
              <a:gd name="connsiteY23" fmla="*/ 543295 h 1457695"/>
              <a:gd name="connsiteX24" fmla="*/ 69803 w 1635366"/>
              <a:gd name="connsiteY24" fmla="*/ 501732 h 1457695"/>
              <a:gd name="connsiteX25" fmla="*/ 111366 w 1635366"/>
              <a:gd name="connsiteY25" fmla="*/ 487877 h 1457695"/>
              <a:gd name="connsiteX26" fmla="*/ 194494 w 1635366"/>
              <a:gd name="connsiteY26" fmla="*/ 432459 h 1457695"/>
              <a:gd name="connsiteX27" fmla="*/ 291475 w 1635366"/>
              <a:gd name="connsiteY27" fmla="*/ 363186 h 1457695"/>
              <a:gd name="connsiteX28" fmla="*/ 333039 w 1635366"/>
              <a:gd name="connsiteY28" fmla="*/ 335477 h 1457695"/>
              <a:gd name="connsiteX29" fmla="*/ 346894 w 1635366"/>
              <a:gd name="connsiteY29" fmla="*/ 210786 h 1457695"/>
              <a:gd name="connsiteX30" fmla="*/ 333039 w 1635366"/>
              <a:gd name="connsiteY30" fmla="*/ 169223 h 1457695"/>
              <a:gd name="connsiteX31" fmla="*/ 249912 w 1635366"/>
              <a:gd name="connsiteY31" fmla="*/ 113804 h 1457695"/>
              <a:gd name="connsiteX32" fmla="*/ 249912 w 1635366"/>
              <a:gd name="connsiteY32" fmla="*/ 2968 h 1457695"/>
              <a:gd name="connsiteX33" fmla="*/ 291475 w 1635366"/>
              <a:gd name="connsiteY33" fmla="*/ 16823 h 1457695"/>
              <a:gd name="connsiteX34" fmla="*/ 305330 w 1635366"/>
              <a:gd name="connsiteY34" fmla="*/ 58386 h 1457695"/>
              <a:gd name="connsiteX35" fmla="*/ 388457 w 1635366"/>
              <a:gd name="connsiteY35" fmla="*/ 127659 h 1457695"/>
              <a:gd name="connsiteX36" fmla="*/ 443875 w 1635366"/>
              <a:gd name="connsiteY36" fmla="*/ 141513 h 1457695"/>
              <a:gd name="connsiteX37" fmla="*/ 513148 w 1635366"/>
              <a:gd name="connsiteY37" fmla="*/ 183077 h 1457695"/>
              <a:gd name="connsiteX38" fmla="*/ 582421 w 1635366"/>
              <a:gd name="connsiteY38" fmla="*/ 266204 h 1457695"/>
              <a:gd name="connsiteX39" fmla="*/ 651694 w 1635366"/>
              <a:gd name="connsiteY39" fmla="*/ 377041 h 1457695"/>
              <a:gd name="connsiteX40" fmla="*/ 817948 w 1635366"/>
              <a:gd name="connsiteY40" fmla="*/ 363186 h 1457695"/>
              <a:gd name="connsiteX41" fmla="*/ 762530 w 1635366"/>
              <a:gd name="connsiteY41" fmla="*/ 224641 h 1457695"/>
              <a:gd name="connsiteX42" fmla="*/ 804094 w 1635366"/>
              <a:gd name="connsiteY42" fmla="*/ 196932 h 1457695"/>
              <a:gd name="connsiteX43" fmla="*/ 887221 w 1635366"/>
              <a:gd name="connsiteY43" fmla="*/ 238495 h 1457695"/>
              <a:gd name="connsiteX44" fmla="*/ 970348 w 1635366"/>
              <a:gd name="connsiteY44" fmla="*/ 363186 h 1457695"/>
              <a:gd name="connsiteX45" fmla="*/ 998057 w 1635366"/>
              <a:gd name="connsiteY45" fmla="*/ 404750 h 1457695"/>
              <a:gd name="connsiteX46" fmla="*/ 1011912 w 1635366"/>
              <a:gd name="connsiteY46" fmla="*/ 446313 h 1457695"/>
              <a:gd name="connsiteX47" fmla="*/ 1081184 w 1635366"/>
              <a:gd name="connsiteY47" fmla="*/ 501732 h 1457695"/>
              <a:gd name="connsiteX48" fmla="*/ 1164312 w 1635366"/>
              <a:gd name="connsiteY48" fmla="*/ 529441 h 1457695"/>
              <a:gd name="connsiteX49" fmla="*/ 1205875 w 1635366"/>
              <a:gd name="connsiteY49" fmla="*/ 543295 h 1457695"/>
              <a:gd name="connsiteX50" fmla="*/ 1275148 w 1635366"/>
              <a:gd name="connsiteY50" fmla="*/ 557150 h 1457695"/>
              <a:gd name="connsiteX51" fmla="*/ 1358275 w 1635366"/>
              <a:gd name="connsiteY51" fmla="*/ 584859 h 1457695"/>
              <a:gd name="connsiteX52" fmla="*/ 1413694 w 1635366"/>
              <a:gd name="connsiteY52" fmla="*/ 529441 h 1457695"/>
              <a:gd name="connsiteX53" fmla="*/ 1441403 w 1635366"/>
              <a:gd name="connsiteY53" fmla="*/ 432459 h 1457695"/>
              <a:gd name="connsiteX54" fmla="*/ 1524530 w 1635366"/>
              <a:gd name="connsiteY54" fmla="*/ 446313 h 1457695"/>
              <a:gd name="connsiteX55" fmla="*/ 1538384 w 1635366"/>
              <a:gd name="connsiteY55" fmla="*/ 487877 h 1457695"/>
              <a:gd name="connsiteX56" fmla="*/ 1566094 w 1635366"/>
              <a:gd name="connsiteY56" fmla="*/ 515586 h 1457695"/>
              <a:gd name="connsiteX57" fmla="*/ 1621512 w 1635366"/>
              <a:gd name="connsiteY57" fmla="*/ 598713 h 1457695"/>
              <a:gd name="connsiteX58" fmla="*/ 1635366 w 1635366"/>
              <a:gd name="connsiteY58" fmla="*/ 640277 h 1457695"/>
              <a:gd name="connsiteX59" fmla="*/ 1621512 w 1635366"/>
              <a:gd name="connsiteY59" fmla="*/ 695695 h 1457695"/>
              <a:gd name="connsiteX60" fmla="*/ 1579948 w 1635366"/>
              <a:gd name="connsiteY60" fmla="*/ 709550 h 1457695"/>
              <a:gd name="connsiteX61" fmla="*/ 1566094 w 1635366"/>
              <a:gd name="connsiteY61" fmla="*/ 778823 h 1457695"/>
              <a:gd name="connsiteX62" fmla="*/ 1524530 w 1635366"/>
              <a:gd name="connsiteY62" fmla="*/ 861950 h 1457695"/>
              <a:gd name="connsiteX63" fmla="*/ 1496821 w 1635366"/>
              <a:gd name="connsiteY63" fmla="*/ 1028204 h 1457695"/>
              <a:gd name="connsiteX64" fmla="*/ 1469112 w 1635366"/>
              <a:gd name="connsiteY64" fmla="*/ 1111332 h 1457695"/>
              <a:gd name="connsiteX65" fmla="*/ 1455257 w 1635366"/>
              <a:gd name="connsiteY65" fmla="*/ 1152895 h 1457695"/>
              <a:gd name="connsiteX66" fmla="*/ 1441403 w 1635366"/>
              <a:gd name="connsiteY66" fmla="*/ 1263732 h 1457695"/>
              <a:gd name="connsiteX67" fmla="*/ 1427548 w 1635366"/>
              <a:gd name="connsiteY67" fmla="*/ 1429986 h 1457695"/>
              <a:gd name="connsiteX68" fmla="*/ 1385984 w 1635366"/>
              <a:gd name="connsiteY68" fmla="*/ 1457695 h 1457695"/>
              <a:gd name="connsiteX69" fmla="*/ 1358275 w 1635366"/>
              <a:gd name="connsiteY69" fmla="*/ 1416132 h 1457695"/>
              <a:gd name="connsiteX70" fmla="*/ 1316712 w 1635366"/>
              <a:gd name="connsiteY70" fmla="*/ 1319150 h 1457695"/>
              <a:gd name="connsiteX71" fmla="*/ 1275148 w 1635366"/>
              <a:gd name="connsiteY71" fmla="*/ 1305295 h 1457695"/>
              <a:gd name="connsiteX72" fmla="*/ 1081184 w 1635366"/>
              <a:gd name="connsiteY72" fmla="*/ 1291441 h 1457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635366" h="1457695">
                <a:moveTo>
                  <a:pt x="1385984" y="1416132"/>
                </a:moveTo>
                <a:cubicBezTo>
                  <a:pt x="1362893" y="1402277"/>
                  <a:pt x="1341227" y="1385711"/>
                  <a:pt x="1316712" y="1374568"/>
                </a:cubicBezTo>
                <a:cubicBezTo>
                  <a:pt x="1290122" y="1362482"/>
                  <a:pt x="1233584" y="1346859"/>
                  <a:pt x="1233584" y="1346859"/>
                </a:cubicBezTo>
                <a:cubicBezTo>
                  <a:pt x="1114472" y="1267450"/>
                  <a:pt x="1265176" y="1362655"/>
                  <a:pt x="1150457" y="1305295"/>
                </a:cubicBezTo>
                <a:cubicBezTo>
                  <a:pt x="1043035" y="1251583"/>
                  <a:pt x="1171796" y="1298552"/>
                  <a:pt x="1067330" y="1263732"/>
                </a:cubicBezTo>
                <a:cubicBezTo>
                  <a:pt x="1053475" y="1249877"/>
                  <a:pt x="1038309" y="1237220"/>
                  <a:pt x="1025766" y="1222168"/>
                </a:cubicBezTo>
                <a:cubicBezTo>
                  <a:pt x="1015106" y="1209376"/>
                  <a:pt x="1012177" y="1189429"/>
                  <a:pt x="998057" y="1180604"/>
                </a:cubicBezTo>
                <a:cubicBezTo>
                  <a:pt x="973289" y="1165124"/>
                  <a:pt x="942639" y="1162131"/>
                  <a:pt x="914930" y="1152895"/>
                </a:cubicBezTo>
                <a:lnTo>
                  <a:pt x="873366" y="1139041"/>
                </a:lnTo>
                <a:lnTo>
                  <a:pt x="831803" y="1125186"/>
                </a:lnTo>
                <a:cubicBezTo>
                  <a:pt x="817948" y="1111332"/>
                  <a:pt x="801107" y="1099925"/>
                  <a:pt x="790239" y="1083623"/>
                </a:cubicBezTo>
                <a:cubicBezTo>
                  <a:pt x="782138" y="1071472"/>
                  <a:pt x="786711" y="1052386"/>
                  <a:pt x="776384" y="1042059"/>
                </a:cubicBezTo>
                <a:cubicBezTo>
                  <a:pt x="766058" y="1031732"/>
                  <a:pt x="747883" y="1034735"/>
                  <a:pt x="734821" y="1028204"/>
                </a:cubicBezTo>
                <a:cubicBezTo>
                  <a:pt x="639148" y="980367"/>
                  <a:pt x="753169" y="1015473"/>
                  <a:pt x="637839" y="986641"/>
                </a:cubicBezTo>
                <a:cubicBezTo>
                  <a:pt x="623984" y="977405"/>
                  <a:pt x="611168" y="966379"/>
                  <a:pt x="596275" y="958932"/>
                </a:cubicBezTo>
                <a:cubicBezTo>
                  <a:pt x="533793" y="927691"/>
                  <a:pt x="572704" y="966997"/>
                  <a:pt x="513148" y="917368"/>
                </a:cubicBezTo>
                <a:cubicBezTo>
                  <a:pt x="498096" y="904825"/>
                  <a:pt x="487050" y="887833"/>
                  <a:pt x="471584" y="875804"/>
                </a:cubicBezTo>
                <a:cubicBezTo>
                  <a:pt x="445297" y="855358"/>
                  <a:pt x="416166" y="838859"/>
                  <a:pt x="388457" y="820386"/>
                </a:cubicBezTo>
                <a:lnTo>
                  <a:pt x="346894" y="792677"/>
                </a:lnTo>
                <a:cubicBezTo>
                  <a:pt x="333039" y="783441"/>
                  <a:pt x="321127" y="770234"/>
                  <a:pt x="305330" y="764968"/>
                </a:cubicBezTo>
                <a:cubicBezTo>
                  <a:pt x="291475" y="760350"/>
                  <a:pt x="276532" y="758205"/>
                  <a:pt x="263766" y="751113"/>
                </a:cubicBezTo>
                <a:cubicBezTo>
                  <a:pt x="120853" y="671717"/>
                  <a:pt x="233122" y="713188"/>
                  <a:pt x="139075" y="681841"/>
                </a:cubicBezTo>
                <a:cubicBezTo>
                  <a:pt x="43797" y="618322"/>
                  <a:pt x="87541" y="636954"/>
                  <a:pt x="14384" y="612568"/>
                </a:cubicBezTo>
                <a:cubicBezTo>
                  <a:pt x="-8661" y="543429"/>
                  <a:pt x="-7145" y="592534"/>
                  <a:pt x="42094" y="543295"/>
                </a:cubicBezTo>
                <a:cubicBezTo>
                  <a:pt x="53868" y="531521"/>
                  <a:pt x="56801" y="512134"/>
                  <a:pt x="69803" y="501732"/>
                </a:cubicBezTo>
                <a:cubicBezTo>
                  <a:pt x="81207" y="492609"/>
                  <a:pt x="98600" y="494969"/>
                  <a:pt x="111366" y="487877"/>
                </a:cubicBezTo>
                <a:cubicBezTo>
                  <a:pt x="140477" y="471704"/>
                  <a:pt x="166785" y="450932"/>
                  <a:pt x="194494" y="432459"/>
                </a:cubicBezTo>
                <a:cubicBezTo>
                  <a:pt x="292436" y="367164"/>
                  <a:pt x="171195" y="449101"/>
                  <a:pt x="291475" y="363186"/>
                </a:cubicBezTo>
                <a:cubicBezTo>
                  <a:pt x="305025" y="353508"/>
                  <a:pt x="319184" y="344713"/>
                  <a:pt x="333039" y="335477"/>
                </a:cubicBezTo>
                <a:cubicBezTo>
                  <a:pt x="373871" y="274228"/>
                  <a:pt x="367634" y="304115"/>
                  <a:pt x="346894" y="210786"/>
                </a:cubicBezTo>
                <a:cubicBezTo>
                  <a:pt x="343726" y="196530"/>
                  <a:pt x="343365" y="179549"/>
                  <a:pt x="333039" y="169223"/>
                </a:cubicBezTo>
                <a:cubicBezTo>
                  <a:pt x="309491" y="145675"/>
                  <a:pt x="249912" y="113804"/>
                  <a:pt x="249912" y="113804"/>
                </a:cubicBezTo>
                <a:cubicBezTo>
                  <a:pt x="238979" y="81006"/>
                  <a:pt x="216474" y="36406"/>
                  <a:pt x="249912" y="2968"/>
                </a:cubicBezTo>
                <a:cubicBezTo>
                  <a:pt x="260238" y="-7358"/>
                  <a:pt x="277621" y="12205"/>
                  <a:pt x="291475" y="16823"/>
                </a:cubicBezTo>
                <a:cubicBezTo>
                  <a:pt x="296093" y="30677"/>
                  <a:pt x="297229" y="46235"/>
                  <a:pt x="305330" y="58386"/>
                </a:cubicBezTo>
                <a:cubicBezTo>
                  <a:pt x="318645" y="78358"/>
                  <a:pt x="364603" y="117436"/>
                  <a:pt x="388457" y="127659"/>
                </a:cubicBezTo>
                <a:cubicBezTo>
                  <a:pt x="405959" y="135160"/>
                  <a:pt x="425402" y="136895"/>
                  <a:pt x="443875" y="141513"/>
                </a:cubicBezTo>
                <a:cubicBezTo>
                  <a:pt x="530166" y="227807"/>
                  <a:pt x="405242" y="111140"/>
                  <a:pt x="513148" y="183077"/>
                </a:cubicBezTo>
                <a:cubicBezTo>
                  <a:pt x="545150" y="204411"/>
                  <a:pt x="561975" y="235536"/>
                  <a:pt x="582421" y="266204"/>
                </a:cubicBezTo>
                <a:cubicBezTo>
                  <a:pt x="615396" y="365129"/>
                  <a:pt x="585827" y="333130"/>
                  <a:pt x="651694" y="377041"/>
                </a:cubicBezTo>
                <a:cubicBezTo>
                  <a:pt x="707112" y="372423"/>
                  <a:pt x="774908" y="398400"/>
                  <a:pt x="817948" y="363186"/>
                </a:cubicBezTo>
                <a:cubicBezTo>
                  <a:pt x="896573" y="298856"/>
                  <a:pt x="792792" y="244815"/>
                  <a:pt x="762530" y="224641"/>
                </a:cubicBezTo>
                <a:cubicBezTo>
                  <a:pt x="776385" y="215405"/>
                  <a:pt x="787669" y="199670"/>
                  <a:pt x="804094" y="196932"/>
                </a:cubicBezTo>
                <a:cubicBezTo>
                  <a:pt x="827038" y="193108"/>
                  <a:pt x="872747" y="228846"/>
                  <a:pt x="887221" y="238495"/>
                </a:cubicBezTo>
                <a:lnTo>
                  <a:pt x="970348" y="363186"/>
                </a:lnTo>
                <a:cubicBezTo>
                  <a:pt x="979584" y="377041"/>
                  <a:pt x="992791" y="388953"/>
                  <a:pt x="998057" y="404750"/>
                </a:cubicBezTo>
                <a:cubicBezTo>
                  <a:pt x="1002675" y="418604"/>
                  <a:pt x="1004398" y="433790"/>
                  <a:pt x="1011912" y="446313"/>
                </a:cubicBezTo>
                <a:cubicBezTo>
                  <a:pt x="1022381" y="463762"/>
                  <a:pt x="1065737" y="494867"/>
                  <a:pt x="1081184" y="501732"/>
                </a:cubicBezTo>
                <a:cubicBezTo>
                  <a:pt x="1107875" y="513595"/>
                  <a:pt x="1136603" y="520205"/>
                  <a:pt x="1164312" y="529441"/>
                </a:cubicBezTo>
                <a:cubicBezTo>
                  <a:pt x="1178166" y="534059"/>
                  <a:pt x="1191555" y="540431"/>
                  <a:pt x="1205875" y="543295"/>
                </a:cubicBezTo>
                <a:cubicBezTo>
                  <a:pt x="1228966" y="547913"/>
                  <a:pt x="1252429" y="550954"/>
                  <a:pt x="1275148" y="557150"/>
                </a:cubicBezTo>
                <a:cubicBezTo>
                  <a:pt x="1303327" y="564835"/>
                  <a:pt x="1358275" y="584859"/>
                  <a:pt x="1358275" y="584859"/>
                </a:cubicBezTo>
                <a:cubicBezTo>
                  <a:pt x="1530864" y="556093"/>
                  <a:pt x="1413694" y="601593"/>
                  <a:pt x="1413694" y="529441"/>
                </a:cubicBezTo>
                <a:cubicBezTo>
                  <a:pt x="1413694" y="495820"/>
                  <a:pt x="1432167" y="464786"/>
                  <a:pt x="1441403" y="432459"/>
                </a:cubicBezTo>
                <a:cubicBezTo>
                  <a:pt x="1469112" y="437077"/>
                  <a:pt x="1500140" y="432376"/>
                  <a:pt x="1524530" y="446313"/>
                </a:cubicBezTo>
                <a:cubicBezTo>
                  <a:pt x="1537210" y="453559"/>
                  <a:pt x="1530870" y="475354"/>
                  <a:pt x="1538384" y="487877"/>
                </a:cubicBezTo>
                <a:cubicBezTo>
                  <a:pt x="1545105" y="499078"/>
                  <a:pt x="1556857" y="506350"/>
                  <a:pt x="1566094" y="515586"/>
                </a:cubicBezTo>
                <a:cubicBezTo>
                  <a:pt x="1599035" y="614415"/>
                  <a:pt x="1552325" y="494933"/>
                  <a:pt x="1621512" y="598713"/>
                </a:cubicBezTo>
                <a:cubicBezTo>
                  <a:pt x="1629613" y="610864"/>
                  <a:pt x="1630748" y="626422"/>
                  <a:pt x="1635366" y="640277"/>
                </a:cubicBezTo>
                <a:cubicBezTo>
                  <a:pt x="1630748" y="658750"/>
                  <a:pt x="1633407" y="680826"/>
                  <a:pt x="1621512" y="695695"/>
                </a:cubicBezTo>
                <a:cubicBezTo>
                  <a:pt x="1612389" y="707099"/>
                  <a:pt x="1588049" y="697399"/>
                  <a:pt x="1579948" y="709550"/>
                </a:cubicBezTo>
                <a:cubicBezTo>
                  <a:pt x="1566886" y="729143"/>
                  <a:pt x="1571805" y="755978"/>
                  <a:pt x="1566094" y="778823"/>
                </a:cubicBezTo>
                <a:cubicBezTo>
                  <a:pt x="1554623" y="824708"/>
                  <a:pt x="1551618" y="821318"/>
                  <a:pt x="1524530" y="861950"/>
                </a:cubicBezTo>
                <a:cubicBezTo>
                  <a:pt x="1514707" y="940532"/>
                  <a:pt x="1516435" y="962822"/>
                  <a:pt x="1496821" y="1028204"/>
                </a:cubicBezTo>
                <a:cubicBezTo>
                  <a:pt x="1488428" y="1056180"/>
                  <a:pt x="1478349" y="1083623"/>
                  <a:pt x="1469112" y="1111332"/>
                </a:cubicBezTo>
                <a:lnTo>
                  <a:pt x="1455257" y="1152895"/>
                </a:lnTo>
                <a:cubicBezTo>
                  <a:pt x="1450639" y="1189841"/>
                  <a:pt x="1445108" y="1226684"/>
                  <a:pt x="1441403" y="1263732"/>
                </a:cubicBezTo>
                <a:cubicBezTo>
                  <a:pt x="1435870" y="1319066"/>
                  <a:pt x="1442826" y="1376516"/>
                  <a:pt x="1427548" y="1429986"/>
                </a:cubicBezTo>
                <a:cubicBezTo>
                  <a:pt x="1422973" y="1445996"/>
                  <a:pt x="1399839" y="1448459"/>
                  <a:pt x="1385984" y="1457695"/>
                </a:cubicBezTo>
                <a:cubicBezTo>
                  <a:pt x="1376748" y="1443841"/>
                  <a:pt x="1365721" y="1431025"/>
                  <a:pt x="1358275" y="1416132"/>
                </a:cubicBezTo>
                <a:cubicBezTo>
                  <a:pt x="1341714" y="1383011"/>
                  <a:pt x="1345544" y="1347982"/>
                  <a:pt x="1316712" y="1319150"/>
                </a:cubicBezTo>
                <a:cubicBezTo>
                  <a:pt x="1306385" y="1308823"/>
                  <a:pt x="1289553" y="1307696"/>
                  <a:pt x="1275148" y="1305295"/>
                </a:cubicBezTo>
                <a:cubicBezTo>
                  <a:pt x="1176724" y="1288891"/>
                  <a:pt x="1165101" y="1291441"/>
                  <a:pt x="1081184" y="1291441"/>
                </a:cubicBezTo>
              </a:path>
            </a:pathLst>
          </a:custGeom>
          <a:noFill/>
          <a:ln w="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1447800" y="1938895"/>
            <a:ext cx="1017540" cy="1503032"/>
          </a:xfrm>
          <a:custGeom>
            <a:avLst/>
            <a:gdLst>
              <a:gd name="connsiteX0" fmla="*/ 1455049 w 1662867"/>
              <a:gd name="connsiteY0" fmla="*/ 858982 h 2056625"/>
              <a:gd name="connsiteX1" fmla="*/ 1496613 w 1662867"/>
              <a:gd name="connsiteY1" fmla="*/ 928255 h 2056625"/>
              <a:gd name="connsiteX2" fmla="*/ 1510467 w 1662867"/>
              <a:gd name="connsiteY2" fmla="*/ 969818 h 2056625"/>
              <a:gd name="connsiteX3" fmla="*/ 1538176 w 1662867"/>
              <a:gd name="connsiteY3" fmla="*/ 1025236 h 2056625"/>
              <a:gd name="connsiteX4" fmla="*/ 1552031 w 1662867"/>
              <a:gd name="connsiteY4" fmla="*/ 1066800 h 2056625"/>
              <a:gd name="connsiteX5" fmla="*/ 1607449 w 1662867"/>
              <a:gd name="connsiteY5" fmla="*/ 1149927 h 2056625"/>
              <a:gd name="connsiteX6" fmla="*/ 1635158 w 1662867"/>
              <a:gd name="connsiteY6" fmla="*/ 1454727 h 2056625"/>
              <a:gd name="connsiteX7" fmla="*/ 1662867 w 1662867"/>
              <a:gd name="connsiteY7" fmla="*/ 1620982 h 2056625"/>
              <a:gd name="connsiteX8" fmla="*/ 1649013 w 1662867"/>
              <a:gd name="connsiteY8" fmla="*/ 1759527 h 2056625"/>
              <a:gd name="connsiteX9" fmla="*/ 1607449 w 1662867"/>
              <a:gd name="connsiteY9" fmla="*/ 1787236 h 2056625"/>
              <a:gd name="connsiteX10" fmla="*/ 1579740 w 1662867"/>
              <a:gd name="connsiteY10" fmla="*/ 1814946 h 2056625"/>
              <a:gd name="connsiteX11" fmla="*/ 1552031 w 1662867"/>
              <a:gd name="connsiteY11" fmla="*/ 1856509 h 2056625"/>
              <a:gd name="connsiteX12" fmla="*/ 1524322 w 1662867"/>
              <a:gd name="connsiteY12" fmla="*/ 1939636 h 2056625"/>
              <a:gd name="connsiteX13" fmla="*/ 1496613 w 1662867"/>
              <a:gd name="connsiteY13" fmla="*/ 1967346 h 2056625"/>
              <a:gd name="connsiteX14" fmla="*/ 1482758 w 1662867"/>
              <a:gd name="connsiteY14" fmla="*/ 2008909 h 2056625"/>
              <a:gd name="connsiteX15" fmla="*/ 1330358 w 1662867"/>
              <a:gd name="connsiteY15" fmla="*/ 2036618 h 2056625"/>
              <a:gd name="connsiteX16" fmla="*/ 1261085 w 1662867"/>
              <a:gd name="connsiteY16" fmla="*/ 1953491 h 2056625"/>
              <a:gd name="connsiteX17" fmla="*/ 1205667 w 1662867"/>
              <a:gd name="connsiteY17" fmla="*/ 1939636 h 2056625"/>
              <a:gd name="connsiteX18" fmla="*/ 1164103 w 1662867"/>
              <a:gd name="connsiteY18" fmla="*/ 1925782 h 2056625"/>
              <a:gd name="connsiteX19" fmla="*/ 1122540 w 1662867"/>
              <a:gd name="connsiteY19" fmla="*/ 1898073 h 2056625"/>
              <a:gd name="connsiteX20" fmla="*/ 956285 w 1662867"/>
              <a:gd name="connsiteY20" fmla="*/ 1870364 h 2056625"/>
              <a:gd name="connsiteX21" fmla="*/ 900867 w 1662867"/>
              <a:gd name="connsiteY21" fmla="*/ 1787236 h 2056625"/>
              <a:gd name="connsiteX22" fmla="*/ 873158 w 1662867"/>
              <a:gd name="connsiteY22" fmla="*/ 1745673 h 2056625"/>
              <a:gd name="connsiteX23" fmla="*/ 831594 w 1662867"/>
              <a:gd name="connsiteY23" fmla="*/ 1731818 h 2056625"/>
              <a:gd name="connsiteX24" fmla="*/ 693049 w 1662867"/>
              <a:gd name="connsiteY24" fmla="*/ 1731818 h 2056625"/>
              <a:gd name="connsiteX25" fmla="*/ 679194 w 1662867"/>
              <a:gd name="connsiteY25" fmla="*/ 1620982 h 2056625"/>
              <a:gd name="connsiteX26" fmla="*/ 637631 w 1662867"/>
              <a:gd name="connsiteY26" fmla="*/ 1593273 h 2056625"/>
              <a:gd name="connsiteX27" fmla="*/ 457522 w 1662867"/>
              <a:gd name="connsiteY27" fmla="*/ 1565564 h 2056625"/>
              <a:gd name="connsiteX28" fmla="*/ 374394 w 1662867"/>
              <a:gd name="connsiteY28" fmla="*/ 1537855 h 2056625"/>
              <a:gd name="connsiteX29" fmla="*/ 332831 w 1662867"/>
              <a:gd name="connsiteY29" fmla="*/ 1510146 h 2056625"/>
              <a:gd name="connsiteX30" fmla="*/ 249703 w 1662867"/>
              <a:gd name="connsiteY30" fmla="*/ 1482436 h 2056625"/>
              <a:gd name="connsiteX31" fmla="*/ 194285 w 1662867"/>
              <a:gd name="connsiteY31" fmla="*/ 1440873 h 2056625"/>
              <a:gd name="connsiteX32" fmla="*/ 125013 w 1662867"/>
              <a:gd name="connsiteY32" fmla="*/ 1427018 h 2056625"/>
              <a:gd name="connsiteX33" fmla="*/ 83449 w 1662867"/>
              <a:gd name="connsiteY33" fmla="*/ 1413164 h 2056625"/>
              <a:gd name="connsiteX34" fmla="*/ 41885 w 1662867"/>
              <a:gd name="connsiteY34" fmla="*/ 1385455 h 2056625"/>
              <a:gd name="connsiteX35" fmla="*/ 28031 w 1662867"/>
              <a:gd name="connsiteY35" fmla="*/ 1260764 h 2056625"/>
              <a:gd name="connsiteX36" fmla="*/ 14176 w 1662867"/>
              <a:gd name="connsiteY36" fmla="*/ 1219200 h 2056625"/>
              <a:gd name="connsiteX37" fmla="*/ 41885 w 1662867"/>
              <a:gd name="connsiteY37" fmla="*/ 1177636 h 2056625"/>
              <a:gd name="connsiteX38" fmla="*/ 83449 w 1662867"/>
              <a:gd name="connsiteY38" fmla="*/ 1149927 h 2056625"/>
              <a:gd name="connsiteX39" fmla="*/ 138867 w 1662867"/>
              <a:gd name="connsiteY39" fmla="*/ 1066800 h 2056625"/>
              <a:gd name="connsiteX40" fmla="*/ 152722 w 1662867"/>
              <a:gd name="connsiteY40" fmla="*/ 1011382 h 2056625"/>
              <a:gd name="connsiteX41" fmla="*/ 291267 w 1662867"/>
              <a:gd name="connsiteY41" fmla="*/ 1011382 h 2056625"/>
              <a:gd name="connsiteX42" fmla="*/ 374394 w 1662867"/>
              <a:gd name="connsiteY42" fmla="*/ 1011382 h 2056625"/>
              <a:gd name="connsiteX43" fmla="*/ 429813 w 1662867"/>
              <a:gd name="connsiteY43" fmla="*/ 928255 h 2056625"/>
              <a:gd name="connsiteX44" fmla="*/ 415958 w 1662867"/>
              <a:gd name="connsiteY44" fmla="*/ 845127 h 2056625"/>
              <a:gd name="connsiteX45" fmla="*/ 762322 w 1662867"/>
              <a:gd name="connsiteY45" fmla="*/ 734291 h 2056625"/>
              <a:gd name="connsiteX46" fmla="*/ 887013 w 1662867"/>
              <a:gd name="connsiteY46" fmla="*/ 692727 h 2056625"/>
              <a:gd name="connsiteX47" fmla="*/ 900867 w 1662867"/>
              <a:gd name="connsiteY47" fmla="*/ 651164 h 2056625"/>
              <a:gd name="connsiteX48" fmla="*/ 887013 w 1662867"/>
              <a:gd name="connsiteY48" fmla="*/ 609600 h 2056625"/>
              <a:gd name="connsiteX49" fmla="*/ 748467 w 1662867"/>
              <a:gd name="connsiteY49" fmla="*/ 595746 h 2056625"/>
              <a:gd name="connsiteX50" fmla="*/ 734613 w 1662867"/>
              <a:gd name="connsiteY50" fmla="*/ 457200 h 2056625"/>
              <a:gd name="connsiteX51" fmla="*/ 693049 w 1662867"/>
              <a:gd name="connsiteY51" fmla="*/ 443346 h 2056625"/>
              <a:gd name="connsiteX52" fmla="*/ 512940 w 1662867"/>
              <a:gd name="connsiteY52" fmla="*/ 443346 h 2056625"/>
              <a:gd name="connsiteX53" fmla="*/ 471376 w 1662867"/>
              <a:gd name="connsiteY53" fmla="*/ 415636 h 2056625"/>
              <a:gd name="connsiteX54" fmla="*/ 429813 w 1662867"/>
              <a:gd name="connsiteY54" fmla="*/ 401782 h 2056625"/>
              <a:gd name="connsiteX55" fmla="*/ 388249 w 1662867"/>
              <a:gd name="connsiteY55" fmla="*/ 374073 h 2056625"/>
              <a:gd name="connsiteX56" fmla="*/ 305122 w 1662867"/>
              <a:gd name="connsiteY56" fmla="*/ 263236 h 2056625"/>
              <a:gd name="connsiteX57" fmla="*/ 180431 w 1662867"/>
              <a:gd name="connsiteY57" fmla="*/ 207818 h 2056625"/>
              <a:gd name="connsiteX58" fmla="*/ 152722 w 1662867"/>
              <a:gd name="connsiteY58" fmla="*/ 166255 h 2056625"/>
              <a:gd name="connsiteX59" fmla="*/ 111158 w 1662867"/>
              <a:gd name="connsiteY59" fmla="*/ 152400 h 2056625"/>
              <a:gd name="connsiteX60" fmla="*/ 14176 w 1662867"/>
              <a:gd name="connsiteY60" fmla="*/ 110836 h 2056625"/>
              <a:gd name="connsiteX61" fmla="*/ 322 w 1662867"/>
              <a:gd name="connsiteY61" fmla="*/ 69273 h 2056625"/>
              <a:gd name="connsiteX62" fmla="*/ 69594 w 1662867"/>
              <a:gd name="connsiteY62" fmla="*/ 0 h 2056625"/>
              <a:gd name="connsiteX63" fmla="*/ 152722 w 1662867"/>
              <a:gd name="connsiteY63" fmla="*/ 41564 h 2056625"/>
              <a:gd name="connsiteX64" fmla="*/ 235849 w 1662867"/>
              <a:gd name="connsiteY64" fmla="*/ 69273 h 2056625"/>
              <a:gd name="connsiteX65" fmla="*/ 360540 w 1662867"/>
              <a:gd name="connsiteY65" fmla="*/ 152400 h 2056625"/>
              <a:gd name="connsiteX66" fmla="*/ 402103 w 1662867"/>
              <a:gd name="connsiteY66" fmla="*/ 180109 h 2056625"/>
              <a:gd name="connsiteX67" fmla="*/ 457522 w 1662867"/>
              <a:gd name="connsiteY67" fmla="*/ 193964 h 2056625"/>
              <a:gd name="connsiteX68" fmla="*/ 540649 w 1662867"/>
              <a:gd name="connsiteY68" fmla="*/ 277091 h 2056625"/>
              <a:gd name="connsiteX69" fmla="*/ 554503 w 1662867"/>
              <a:gd name="connsiteY69" fmla="*/ 318655 h 2056625"/>
              <a:gd name="connsiteX70" fmla="*/ 637631 w 1662867"/>
              <a:gd name="connsiteY70" fmla="*/ 374073 h 2056625"/>
              <a:gd name="connsiteX71" fmla="*/ 748467 w 1662867"/>
              <a:gd name="connsiteY71" fmla="*/ 387927 h 2056625"/>
              <a:gd name="connsiteX72" fmla="*/ 831594 w 1662867"/>
              <a:gd name="connsiteY72" fmla="*/ 443346 h 2056625"/>
              <a:gd name="connsiteX73" fmla="*/ 873158 w 1662867"/>
              <a:gd name="connsiteY73" fmla="*/ 471055 h 2056625"/>
              <a:gd name="connsiteX74" fmla="*/ 997849 w 1662867"/>
              <a:gd name="connsiteY74" fmla="*/ 581891 h 2056625"/>
              <a:gd name="connsiteX75" fmla="*/ 1080976 w 1662867"/>
              <a:gd name="connsiteY75" fmla="*/ 595746 h 2056625"/>
              <a:gd name="connsiteX76" fmla="*/ 1122540 w 1662867"/>
              <a:gd name="connsiteY76" fmla="*/ 623455 h 2056625"/>
              <a:gd name="connsiteX77" fmla="*/ 1191813 w 1662867"/>
              <a:gd name="connsiteY77" fmla="*/ 706582 h 2056625"/>
              <a:gd name="connsiteX78" fmla="*/ 1274940 w 1662867"/>
              <a:gd name="connsiteY78" fmla="*/ 734291 h 2056625"/>
              <a:gd name="connsiteX79" fmla="*/ 1316503 w 1662867"/>
              <a:gd name="connsiteY79" fmla="*/ 748146 h 2056625"/>
              <a:gd name="connsiteX80" fmla="*/ 1358067 w 1662867"/>
              <a:gd name="connsiteY80" fmla="*/ 762000 h 2056625"/>
              <a:gd name="connsiteX81" fmla="*/ 1399631 w 1662867"/>
              <a:gd name="connsiteY81" fmla="*/ 789709 h 2056625"/>
              <a:gd name="connsiteX82" fmla="*/ 1482758 w 1662867"/>
              <a:gd name="connsiteY82" fmla="*/ 858982 h 2056625"/>
              <a:gd name="connsiteX83" fmla="*/ 1482758 w 1662867"/>
              <a:gd name="connsiteY83" fmla="*/ 1011382 h 2056625"/>
              <a:gd name="connsiteX84" fmla="*/ 1441194 w 1662867"/>
              <a:gd name="connsiteY84" fmla="*/ 1039091 h 2056625"/>
              <a:gd name="connsiteX85" fmla="*/ 1455049 w 1662867"/>
              <a:gd name="connsiteY85" fmla="*/ 1080655 h 2056625"/>
              <a:gd name="connsiteX86" fmla="*/ 1552031 w 1662867"/>
              <a:gd name="connsiteY86" fmla="*/ 1080655 h 2056625"/>
              <a:gd name="connsiteX87" fmla="*/ 1552031 w 1662867"/>
              <a:gd name="connsiteY87" fmla="*/ 1205346 h 205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662867" h="2056625">
                <a:moveTo>
                  <a:pt x="1455049" y="858982"/>
                </a:moveTo>
                <a:cubicBezTo>
                  <a:pt x="1468904" y="882073"/>
                  <a:pt x="1484570" y="904169"/>
                  <a:pt x="1496613" y="928255"/>
                </a:cubicBezTo>
                <a:cubicBezTo>
                  <a:pt x="1503144" y="941317"/>
                  <a:pt x="1504714" y="956395"/>
                  <a:pt x="1510467" y="969818"/>
                </a:cubicBezTo>
                <a:cubicBezTo>
                  <a:pt x="1518603" y="988801"/>
                  <a:pt x="1530040" y="1006253"/>
                  <a:pt x="1538176" y="1025236"/>
                </a:cubicBezTo>
                <a:cubicBezTo>
                  <a:pt x="1543929" y="1038659"/>
                  <a:pt x="1544939" y="1054034"/>
                  <a:pt x="1552031" y="1066800"/>
                </a:cubicBezTo>
                <a:cubicBezTo>
                  <a:pt x="1568204" y="1095911"/>
                  <a:pt x="1607449" y="1149927"/>
                  <a:pt x="1607449" y="1149927"/>
                </a:cubicBezTo>
                <a:cubicBezTo>
                  <a:pt x="1651960" y="1283466"/>
                  <a:pt x="1603255" y="1125063"/>
                  <a:pt x="1635158" y="1454727"/>
                </a:cubicBezTo>
                <a:cubicBezTo>
                  <a:pt x="1640570" y="1510648"/>
                  <a:pt x="1662867" y="1620982"/>
                  <a:pt x="1662867" y="1620982"/>
                </a:cubicBezTo>
                <a:cubicBezTo>
                  <a:pt x="1658249" y="1667164"/>
                  <a:pt x="1663690" y="1715497"/>
                  <a:pt x="1649013" y="1759527"/>
                </a:cubicBezTo>
                <a:cubicBezTo>
                  <a:pt x="1643747" y="1775324"/>
                  <a:pt x="1620451" y="1776834"/>
                  <a:pt x="1607449" y="1787236"/>
                </a:cubicBezTo>
                <a:cubicBezTo>
                  <a:pt x="1597249" y="1795396"/>
                  <a:pt x="1587900" y="1804746"/>
                  <a:pt x="1579740" y="1814946"/>
                </a:cubicBezTo>
                <a:cubicBezTo>
                  <a:pt x="1569338" y="1827948"/>
                  <a:pt x="1558794" y="1841293"/>
                  <a:pt x="1552031" y="1856509"/>
                </a:cubicBezTo>
                <a:cubicBezTo>
                  <a:pt x="1540169" y="1883199"/>
                  <a:pt x="1544975" y="1918983"/>
                  <a:pt x="1524322" y="1939636"/>
                </a:cubicBezTo>
                <a:lnTo>
                  <a:pt x="1496613" y="1967346"/>
                </a:lnTo>
                <a:cubicBezTo>
                  <a:pt x="1491995" y="1981200"/>
                  <a:pt x="1489289" y="1995847"/>
                  <a:pt x="1482758" y="2008909"/>
                </a:cubicBezTo>
                <a:cubicBezTo>
                  <a:pt x="1443908" y="2086609"/>
                  <a:pt x="1441320" y="2048948"/>
                  <a:pt x="1330358" y="2036618"/>
                </a:cubicBezTo>
                <a:cubicBezTo>
                  <a:pt x="1312701" y="2010133"/>
                  <a:pt x="1289805" y="1969903"/>
                  <a:pt x="1261085" y="1953491"/>
                </a:cubicBezTo>
                <a:cubicBezTo>
                  <a:pt x="1244553" y="1944044"/>
                  <a:pt x="1223976" y="1944867"/>
                  <a:pt x="1205667" y="1939636"/>
                </a:cubicBezTo>
                <a:cubicBezTo>
                  <a:pt x="1191625" y="1935624"/>
                  <a:pt x="1177958" y="1930400"/>
                  <a:pt x="1164103" y="1925782"/>
                </a:cubicBezTo>
                <a:cubicBezTo>
                  <a:pt x="1150249" y="1916546"/>
                  <a:pt x="1138629" y="1902363"/>
                  <a:pt x="1122540" y="1898073"/>
                </a:cubicBezTo>
                <a:cubicBezTo>
                  <a:pt x="1068254" y="1883597"/>
                  <a:pt x="956285" y="1870364"/>
                  <a:pt x="956285" y="1870364"/>
                </a:cubicBezTo>
                <a:lnTo>
                  <a:pt x="900867" y="1787236"/>
                </a:lnTo>
                <a:cubicBezTo>
                  <a:pt x="891631" y="1773382"/>
                  <a:pt x="888954" y="1750939"/>
                  <a:pt x="873158" y="1745673"/>
                </a:cubicBezTo>
                <a:lnTo>
                  <a:pt x="831594" y="1731818"/>
                </a:lnTo>
                <a:cubicBezTo>
                  <a:pt x="825807" y="1732783"/>
                  <a:pt x="710565" y="1763346"/>
                  <a:pt x="693049" y="1731818"/>
                </a:cubicBezTo>
                <a:cubicBezTo>
                  <a:pt x="674967" y="1699271"/>
                  <a:pt x="693022" y="1655552"/>
                  <a:pt x="679194" y="1620982"/>
                </a:cubicBezTo>
                <a:cubicBezTo>
                  <a:pt x="673010" y="1605522"/>
                  <a:pt x="653427" y="1598539"/>
                  <a:pt x="637631" y="1593273"/>
                </a:cubicBezTo>
                <a:cubicBezTo>
                  <a:pt x="623209" y="1588466"/>
                  <a:pt x="465001" y="1566632"/>
                  <a:pt x="457522" y="1565564"/>
                </a:cubicBezTo>
                <a:cubicBezTo>
                  <a:pt x="429813" y="1556328"/>
                  <a:pt x="398697" y="1554057"/>
                  <a:pt x="374394" y="1537855"/>
                </a:cubicBezTo>
                <a:cubicBezTo>
                  <a:pt x="360540" y="1528619"/>
                  <a:pt x="348047" y="1516909"/>
                  <a:pt x="332831" y="1510146"/>
                </a:cubicBezTo>
                <a:cubicBezTo>
                  <a:pt x="306140" y="1498283"/>
                  <a:pt x="249703" y="1482436"/>
                  <a:pt x="249703" y="1482436"/>
                </a:cubicBezTo>
                <a:cubicBezTo>
                  <a:pt x="231230" y="1468582"/>
                  <a:pt x="215386" y="1450251"/>
                  <a:pt x="194285" y="1440873"/>
                </a:cubicBezTo>
                <a:cubicBezTo>
                  <a:pt x="172767" y="1431309"/>
                  <a:pt x="147858" y="1432729"/>
                  <a:pt x="125013" y="1427018"/>
                </a:cubicBezTo>
                <a:cubicBezTo>
                  <a:pt x="110845" y="1423476"/>
                  <a:pt x="97304" y="1417782"/>
                  <a:pt x="83449" y="1413164"/>
                </a:cubicBezTo>
                <a:cubicBezTo>
                  <a:pt x="69594" y="1403928"/>
                  <a:pt x="47575" y="1401104"/>
                  <a:pt x="41885" y="1385455"/>
                </a:cubicBezTo>
                <a:cubicBezTo>
                  <a:pt x="27594" y="1346153"/>
                  <a:pt x="34906" y="1302014"/>
                  <a:pt x="28031" y="1260764"/>
                </a:cubicBezTo>
                <a:cubicBezTo>
                  <a:pt x="25630" y="1246359"/>
                  <a:pt x="18794" y="1233055"/>
                  <a:pt x="14176" y="1219200"/>
                </a:cubicBezTo>
                <a:cubicBezTo>
                  <a:pt x="23412" y="1205345"/>
                  <a:pt x="30111" y="1189410"/>
                  <a:pt x="41885" y="1177636"/>
                </a:cubicBezTo>
                <a:cubicBezTo>
                  <a:pt x="53659" y="1165862"/>
                  <a:pt x="72484" y="1162458"/>
                  <a:pt x="83449" y="1149927"/>
                </a:cubicBezTo>
                <a:cubicBezTo>
                  <a:pt x="105379" y="1124865"/>
                  <a:pt x="138867" y="1066800"/>
                  <a:pt x="138867" y="1066800"/>
                </a:cubicBezTo>
                <a:cubicBezTo>
                  <a:pt x="143485" y="1048327"/>
                  <a:pt x="140827" y="1026251"/>
                  <a:pt x="152722" y="1011382"/>
                </a:cubicBezTo>
                <a:cubicBezTo>
                  <a:pt x="177524" y="980380"/>
                  <a:pt x="286581" y="1010713"/>
                  <a:pt x="291267" y="1011382"/>
                </a:cubicBezTo>
                <a:cubicBezTo>
                  <a:pt x="318975" y="1020618"/>
                  <a:pt x="346686" y="1039090"/>
                  <a:pt x="374394" y="1011382"/>
                </a:cubicBezTo>
                <a:cubicBezTo>
                  <a:pt x="397942" y="987834"/>
                  <a:pt x="429813" y="928255"/>
                  <a:pt x="429813" y="928255"/>
                </a:cubicBezTo>
                <a:cubicBezTo>
                  <a:pt x="425195" y="900546"/>
                  <a:pt x="422275" y="872499"/>
                  <a:pt x="415958" y="845127"/>
                </a:cubicBezTo>
                <a:cubicBezTo>
                  <a:pt x="365790" y="627733"/>
                  <a:pt x="310786" y="751015"/>
                  <a:pt x="762322" y="734291"/>
                </a:cubicBezTo>
                <a:cubicBezTo>
                  <a:pt x="802883" y="727531"/>
                  <a:pt x="857042" y="730190"/>
                  <a:pt x="887013" y="692727"/>
                </a:cubicBezTo>
                <a:cubicBezTo>
                  <a:pt x="896136" y="681323"/>
                  <a:pt x="896249" y="665018"/>
                  <a:pt x="900867" y="651164"/>
                </a:cubicBezTo>
                <a:cubicBezTo>
                  <a:pt x="896249" y="637309"/>
                  <a:pt x="900738" y="614591"/>
                  <a:pt x="887013" y="609600"/>
                </a:cubicBezTo>
                <a:cubicBezTo>
                  <a:pt x="843395" y="593739"/>
                  <a:pt x="781285" y="628564"/>
                  <a:pt x="748467" y="595746"/>
                </a:cubicBezTo>
                <a:cubicBezTo>
                  <a:pt x="715649" y="562928"/>
                  <a:pt x="750474" y="500818"/>
                  <a:pt x="734613" y="457200"/>
                </a:cubicBezTo>
                <a:cubicBezTo>
                  <a:pt x="729622" y="443475"/>
                  <a:pt x="706904" y="447964"/>
                  <a:pt x="693049" y="443346"/>
                </a:cubicBezTo>
                <a:cubicBezTo>
                  <a:pt x="618621" y="468154"/>
                  <a:pt x="630528" y="470482"/>
                  <a:pt x="512940" y="443346"/>
                </a:cubicBezTo>
                <a:cubicBezTo>
                  <a:pt x="496715" y="439602"/>
                  <a:pt x="486269" y="423083"/>
                  <a:pt x="471376" y="415636"/>
                </a:cubicBezTo>
                <a:cubicBezTo>
                  <a:pt x="458314" y="409105"/>
                  <a:pt x="443667" y="406400"/>
                  <a:pt x="429813" y="401782"/>
                </a:cubicBezTo>
                <a:cubicBezTo>
                  <a:pt x="415958" y="392546"/>
                  <a:pt x="398651" y="387075"/>
                  <a:pt x="388249" y="374073"/>
                </a:cubicBezTo>
                <a:cubicBezTo>
                  <a:pt x="343794" y="318504"/>
                  <a:pt x="430053" y="304879"/>
                  <a:pt x="305122" y="263236"/>
                </a:cubicBezTo>
                <a:cubicBezTo>
                  <a:pt x="206198" y="230262"/>
                  <a:pt x="246297" y="251729"/>
                  <a:pt x="180431" y="207818"/>
                </a:cubicBezTo>
                <a:cubicBezTo>
                  <a:pt x="171195" y="193964"/>
                  <a:pt x="165724" y="176657"/>
                  <a:pt x="152722" y="166255"/>
                </a:cubicBezTo>
                <a:cubicBezTo>
                  <a:pt x="141318" y="157132"/>
                  <a:pt x="124220" y="158931"/>
                  <a:pt x="111158" y="152400"/>
                </a:cubicBezTo>
                <a:cubicBezTo>
                  <a:pt x="15480" y="104561"/>
                  <a:pt x="129512" y="139671"/>
                  <a:pt x="14176" y="110836"/>
                </a:cubicBezTo>
                <a:cubicBezTo>
                  <a:pt x="9558" y="96982"/>
                  <a:pt x="-2079" y="83678"/>
                  <a:pt x="322" y="69273"/>
                </a:cubicBezTo>
                <a:cubicBezTo>
                  <a:pt x="6095" y="34636"/>
                  <a:pt x="45348" y="16164"/>
                  <a:pt x="69594" y="0"/>
                </a:cubicBezTo>
                <a:cubicBezTo>
                  <a:pt x="221184" y="50531"/>
                  <a:pt x="-8431" y="-30059"/>
                  <a:pt x="152722" y="41564"/>
                </a:cubicBezTo>
                <a:cubicBezTo>
                  <a:pt x="179412" y="53426"/>
                  <a:pt x="211547" y="53071"/>
                  <a:pt x="235849" y="69273"/>
                </a:cubicBezTo>
                <a:lnTo>
                  <a:pt x="360540" y="152400"/>
                </a:lnTo>
                <a:cubicBezTo>
                  <a:pt x="374394" y="161636"/>
                  <a:pt x="385949" y="176070"/>
                  <a:pt x="402103" y="180109"/>
                </a:cubicBezTo>
                <a:lnTo>
                  <a:pt x="457522" y="193964"/>
                </a:lnTo>
                <a:cubicBezTo>
                  <a:pt x="485231" y="221673"/>
                  <a:pt x="528258" y="239915"/>
                  <a:pt x="540649" y="277091"/>
                </a:cubicBezTo>
                <a:cubicBezTo>
                  <a:pt x="545267" y="290946"/>
                  <a:pt x="544176" y="308328"/>
                  <a:pt x="554503" y="318655"/>
                </a:cubicBezTo>
                <a:cubicBezTo>
                  <a:pt x="578051" y="342203"/>
                  <a:pt x="604586" y="369942"/>
                  <a:pt x="637631" y="374073"/>
                </a:cubicBezTo>
                <a:lnTo>
                  <a:pt x="748467" y="387927"/>
                </a:lnTo>
                <a:cubicBezTo>
                  <a:pt x="860174" y="443780"/>
                  <a:pt x="761070" y="386926"/>
                  <a:pt x="831594" y="443346"/>
                </a:cubicBezTo>
                <a:cubicBezTo>
                  <a:pt x="844596" y="453748"/>
                  <a:pt x="860713" y="459993"/>
                  <a:pt x="873158" y="471055"/>
                </a:cubicBezTo>
                <a:cubicBezTo>
                  <a:pt x="882314" y="479193"/>
                  <a:pt x="960115" y="569313"/>
                  <a:pt x="997849" y="581891"/>
                </a:cubicBezTo>
                <a:cubicBezTo>
                  <a:pt x="1024499" y="590774"/>
                  <a:pt x="1053267" y="591128"/>
                  <a:pt x="1080976" y="595746"/>
                </a:cubicBezTo>
                <a:cubicBezTo>
                  <a:pt x="1094831" y="604982"/>
                  <a:pt x="1110766" y="611681"/>
                  <a:pt x="1122540" y="623455"/>
                </a:cubicBezTo>
                <a:cubicBezTo>
                  <a:pt x="1159190" y="660104"/>
                  <a:pt x="1140744" y="678210"/>
                  <a:pt x="1191813" y="706582"/>
                </a:cubicBezTo>
                <a:cubicBezTo>
                  <a:pt x="1217345" y="720767"/>
                  <a:pt x="1247231" y="725055"/>
                  <a:pt x="1274940" y="734291"/>
                </a:cubicBezTo>
                <a:lnTo>
                  <a:pt x="1316503" y="748146"/>
                </a:lnTo>
                <a:lnTo>
                  <a:pt x="1358067" y="762000"/>
                </a:lnTo>
                <a:cubicBezTo>
                  <a:pt x="1371922" y="771236"/>
                  <a:pt x="1386839" y="779049"/>
                  <a:pt x="1399631" y="789709"/>
                </a:cubicBezTo>
                <a:cubicBezTo>
                  <a:pt x="1506306" y="878606"/>
                  <a:pt x="1379562" y="790186"/>
                  <a:pt x="1482758" y="858982"/>
                </a:cubicBezTo>
                <a:cubicBezTo>
                  <a:pt x="1502242" y="917434"/>
                  <a:pt x="1514091" y="933052"/>
                  <a:pt x="1482758" y="1011382"/>
                </a:cubicBezTo>
                <a:cubicBezTo>
                  <a:pt x="1476574" y="1026842"/>
                  <a:pt x="1455049" y="1029855"/>
                  <a:pt x="1441194" y="1039091"/>
                </a:cubicBezTo>
                <a:cubicBezTo>
                  <a:pt x="1445812" y="1052946"/>
                  <a:pt x="1441987" y="1074124"/>
                  <a:pt x="1455049" y="1080655"/>
                </a:cubicBezTo>
                <a:cubicBezTo>
                  <a:pt x="1479480" y="1092870"/>
                  <a:pt x="1528335" y="1021416"/>
                  <a:pt x="1552031" y="1080655"/>
                </a:cubicBezTo>
                <a:cubicBezTo>
                  <a:pt x="1567467" y="1119246"/>
                  <a:pt x="1552031" y="1163782"/>
                  <a:pt x="1552031" y="1205346"/>
                </a:cubicBezTo>
              </a:path>
            </a:pathLst>
          </a:custGeom>
          <a:noFill/>
          <a:ln w="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1717505" y="3238325"/>
            <a:ext cx="1189024" cy="1253505"/>
          </a:xfrm>
          <a:custGeom>
            <a:avLst/>
            <a:gdLst>
              <a:gd name="connsiteX0" fmla="*/ 166254 w 1817863"/>
              <a:gd name="connsiteY0" fmla="*/ 186140 h 1585449"/>
              <a:gd name="connsiteX1" fmla="*/ 166254 w 1817863"/>
              <a:gd name="connsiteY1" fmla="*/ 6031 h 1585449"/>
              <a:gd name="connsiteX2" fmla="*/ 235527 w 1817863"/>
              <a:gd name="connsiteY2" fmla="*/ 19886 h 1585449"/>
              <a:gd name="connsiteX3" fmla="*/ 318654 w 1817863"/>
              <a:gd name="connsiteY3" fmla="*/ 75304 h 1585449"/>
              <a:gd name="connsiteX4" fmla="*/ 401782 w 1817863"/>
              <a:gd name="connsiteY4" fmla="*/ 103013 h 1585449"/>
              <a:gd name="connsiteX5" fmla="*/ 429491 w 1817863"/>
              <a:gd name="connsiteY5" fmla="*/ 144577 h 1585449"/>
              <a:gd name="connsiteX6" fmla="*/ 471054 w 1817863"/>
              <a:gd name="connsiteY6" fmla="*/ 172286 h 1585449"/>
              <a:gd name="connsiteX7" fmla="*/ 526472 w 1817863"/>
              <a:gd name="connsiteY7" fmla="*/ 213849 h 1585449"/>
              <a:gd name="connsiteX8" fmla="*/ 609600 w 1817863"/>
              <a:gd name="connsiteY8" fmla="*/ 241559 h 1585449"/>
              <a:gd name="connsiteX9" fmla="*/ 845127 w 1817863"/>
              <a:gd name="connsiteY9" fmla="*/ 269268 h 1585449"/>
              <a:gd name="connsiteX10" fmla="*/ 886691 w 1817863"/>
              <a:gd name="connsiteY10" fmla="*/ 296977 h 1585449"/>
              <a:gd name="connsiteX11" fmla="*/ 914400 w 1817863"/>
              <a:gd name="connsiteY11" fmla="*/ 338540 h 1585449"/>
              <a:gd name="connsiteX12" fmla="*/ 969818 w 1817863"/>
              <a:gd name="connsiteY12" fmla="*/ 352395 h 1585449"/>
              <a:gd name="connsiteX13" fmla="*/ 1108363 w 1817863"/>
              <a:gd name="connsiteY13" fmla="*/ 366249 h 1585449"/>
              <a:gd name="connsiteX14" fmla="*/ 1246909 w 1817863"/>
              <a:gd name="connsiteY14" fmla="*/ 477086 h 1585449"/>
              <a:gd name="connsiteX15" fmla="*/ 1288472 w 1817863"/>
              <a:gd name="connsiteY15" fmla="*/ 490940 h 1585449"/>
              <a:gd name="connsiteX16" fmla="*/ 1316182 w 1817863"/>
              <a:gd name="connsiteY16" fmla="*/ 518649 h 1585449"/>
              <a:gd name="connsiteX17" fmla="*/ 1371600 w 1817863"/>
              <a:gd name="connsiteY17" fmla="*/ 546359 h 1585449"/>
              <a:gd name="connsiteX18" fmla="*/ 1427018 w 1817863"/>
              <a:gd name="connsiteY18" fmla="*/ 601777 h 1585449"/>
              <a:gd name="connsiteX19" fmla="*/ 1496291 w 1817863"/>
              <a:gd name="connsiteY19" fmla="*/ 671049 h 1585449"/>
              <a:gd name="connsiteX20" fmla="*/ 1524000 w 1817863"/>
              <a:gd name="connsiteY20" fmla="*/ 698759 h 1585449"/>
              <a:gd name="connsiteX21" fmla="*/ 1607127 w 1817863"/>
              <a:gd name="connsiteY21" fmla="*/ 754177 h 1585449"/>
              <a:gd name="connsiteX22" fmla="*/ 1704109 w 1817863"/>
              <a:gd name="connsiteY22" fmla="*/ 865013 h 1585449"/>
              <a:gd name="connsiteX23" fmla="*/ 1745672 w 1817863"/>
              <a:gd name="connsiteY23" fmla="*/ 878868 h 1585449"/>
              <a:gd name="connsiteX24" fmla="*/ 1773382 w 1817863"/>
              <a:gd name="connsiteY24" fmla="*/ 906577 h 1585449"/>
              <a:gd name="connsiteX25" fmla="*/ 1814945 w 1817863"/>
              <a:gd name="connsiteY25" fmla="*/ 920431 h 1585449"/>
              <a:gd name="connsiteX26" fmla="*/ 1551709 w 1817863"/>
              <a:gd name="connsiteY26" fmla="*/ 934286 h 1585449"/>
              <a:gd name="connsiteX27" fmla="*/ 1468582 w 1817863"/>
              <a:gd name="connsiteY27" fmla="*/ 975849 h 1585449"/>
              <a:gd name="connsiteX28" fmla="*/ 1427018 w 1817863"/>
              <a:gd name="connsiteY28" fmla="*/ 989704 h 1585449"/>
              <a:gd name="connsiteX29" fmla="*/ 1288472 w 1817863"/>
              <a:gd name="connsiteY29" fmla="*/ 1017413 h 1585449"/>
              <a:gd name="connsiteX30" fmla="*/ 1205345 w 1817863"/>
              <a:gd name="connsiteY30" fmla="*/ 1045122 h 1585449"/>
              <a:gd name="connsiteX31" fmla="*/ 1122218 w 1817863"/>
              <a:gd name="connsiteY31" fmla="*/ 1100540 h 1585449"/>
              <a:gd name="connsiteX32" fmla="*/ 1080654 w 1817863"/>
              <a:gd name="connsiteY32" fmla="*/ 1128249 h 1585449"/>
              <a:gd name="connsiteX33" fmla="*/ 955963 w 1817863"/>
              <a:gd name="connsiteY33" fmla="*/ 1197522 h 1585449"/>
              <a:gd name="connsiteX34" fmla="*/ 872836 w 1817863"/>
              <a:gd name="connsiteY34" fmla="*/ 1252940 h 1585449"/>
              <a:gd name="connsiteX35" fmla="*/ 831272 w 1817863"/>
              <a:gd name="connsiteY35" fmla="*/ 1280649 h 1585449"/>
              <a:gd name="connsiteX36" fmla="*/ 775854 w 1817863"/>
              <a:gd name="connsiteY36" fmla="*/ 1349922 h 1585449"/>
              <a:gd name="connsiteX37" fmla="*/ 748145 w 1817863"/>
              <a:gd name="connsiteY37" fmla="*/ 1391486 h 1585449"/>
              <a:gd name="connsiteX38" fmla="*/ 692727 w 1817863"/>
              <a:gd name="connsiteY38" fmla="*/ 1405340 h 1585449"/>
              <a:gd name="connsiteX39" fmla="*/ 609600 w 1817863"/>
              <a:gd name="connsiteY39" fmla="*/ 1433049 h 1585449"/>
              <a:gd name="connsiteX40" fmla="*/ 581891 w 1817863"/>
              <a:gd name="connsiteY40" fmla="*/ 1460759 h 1585449"/>
              <a:gd name="connsiteX41" fmla="*/ 498763 w 1817863"/>
              <a:gd name="connsiteY41" fmla="*/ 1516177 h 1585449"/>
              <a:gd name="connsiteX42" fmla="*/ 457200 w 1817863"/>
              <a:gd name="connsiteY42" fmla="*/ 1557740 h 1585449"/>
              <a:gd name="connsiteX43" fmla="*/ 374072 w 1817863"/>
              <a:gd name="connsiteY43" fmla="*/ 1585449 h 1585449"/>
              <a:gd name="connsiteX44" fmla="*/ 360218 w 1817863"/>
              <a:gd name="connsiteY44" fmla="*/ 1419195 h 1585449"/>
              <a:gd name="connsiteX45" fmla="*/ 387927 w 1817863"/>
              <a:gd name="connsiteY45" fmla="*/ 1336068 h 1585449"/>
              <a:gd name="connsiteX46" fmla="*/ 374072 w 1817863"/>
              <a:gd name="connsiteY46" fmla="*/ 1294504 h 1585449"/>
              <a:gd name="connsiteX47" fmla="*/ 332509 w 1817863"/>
              <a:gd name="connsiteY47" fmla="*/ 1252940 h 1585449"/>
              <a:gd name="connsiteX48" fmla="*/ 304800 w 1817863"/>
              <a:gd name="connsiteY48" fmla="*/ 1211377 h 1585449"/>
              <a:gd name="connsiteX49" fmla="*/ 429491 w 1817863"/>
              <a:gd name="connsiteY49" fmla="*/ 1031268 h 1585449"/>
              <a:gd name="connsiteX50" fmla="*/ 471054 w 1817863"/>
              <a:gd name="connsiteY50" fmla="*/ 1017413 h 1585449"/>
              <a:gd name="connsiteX51" fmla="*/ 429491 w 1817863"/>
              <a:gd name="connsiteY51" fmla="*/ 934286 h 1585449"/>
              <a:gd name="connsiteX52" fmla="*/ 263236 w 1817863"/>
              <a:gd name="connsiteY52" fmla="*/ 920431 h 1585449"/>
              <a:gd name="connsiteX53" fmla="*/ 152400 w 1817863"/>
              <a:gd name="connsiteY53" fmla="*/ 906577 h 1585449"/>
              <a:gd name="connsiteX54" fmla="*/ 124691 w 1817863"/>
              <a:gd name="connsiteY54" fmla="*/ 865013 h 1585449"/>
              <a:gd name="connsiteX55" fmla="*/ 180109 w 1817863"/>
              <a:gd name="connsiteY55" fmla="*/ 781886 h 1585449"/>
              <a:gd name="connsiteX56" fmla="*/ 193963 w 1817863"/>
              <a:gd name="connsiteY56" fmla="*/ 740322 h 1585449"/>
              <a:gd name="connsiteX57" fmla="*/ 138545 w 1817863"/>
              <a:gd name="connsiteY57" fmla="*/ 601777 h 1585449"/>
              <a:gd name="connsiteX58" fmla="*/ 96982 w 1817863"/>
              <a:gd name="connsiteY58" fmla="*/ 587922 h 1585449"/>
              <a:gd name="connsiteX59" fmla="*/ 27709 w 1817863"/>
              <a:gd name="connsiteY59" fmla="*/ 518649 h 1585449"/>
              <a:gd name="connsiteX60" fmla="*/ 0 w 1817863"/>
              <a:gd name="connsiteY60" fmla="*/ 407813 h 1585449"/>
              <a:gd name="connsiteX61" fmla="*/ 13854 w 1817863"/>
              <a:gd name="connsiteY61" fmla="*/ 352395 h 1585449"/>
              <a:gd name="connsiteX62" fmla="*/ 96982 w 1817863"/>
              <a:gd name="connsiteY62" fmla="*/ 310831 h 1585449"/>
              <a:gd name="connsiteX63" fmla="*/ 138545 w 1817863"/>
              <a:gd name="connsiteY63" fmla="*/ 283122 h 1585449"/>
              <a:gd name="connsiteX64" fmla="*/ 166254 w 1817863"/>
              <a:gd name="connsiteY64" fmla="*/ 241559 h 1585449"/>
              <a:gd name="connsiteX65" fmla="*/ 193963 w 1817863"/>
              <a:gd name="connsiteY65" fmla="*/ 213849 h 1585449"/>
              <a:gd name="connsiteX66" fmla="*/ 207818 w 1817863"/>
              <a:gd name="connsiteY66" fmla="*/ 172286 h 1585449"/>
              <a:gd name="connsiteX67" fmla="*/ 193963 w 1817863"/>
              <a:gd name="connsiteY67" fmla="*/ 61449 h 1585449"/>
              <a:gd name="connsiteX68" fmla="*/ 166254 w 1817863"/>
              <a:gd name="connsiteY68" fmla="*/ 19886 h 1585449"/>
              <a:gd name="connsiteX69" fmla="*/ 207818 w 1817863"/>
              <a:gd name="connsiteY69" fmla="*/ 47595 h 1585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817863" h="1585449">
                <a:moveTo>
                  <a:pt x="166254" y="186140"/>
                </a:moveTo>
                <a:cubicBezTo>
                  <a:pt x="156854" y="139141"/>
                  <a:pt x="130891" y="47288"/>
                  <a:pt x="166254" y="6031"/>
                </a:cubicBezTo>
                <a:cubicBezTo>
                  <a:pt x="181579" y="-11848"/>
                  <a:pt x="212436" y="15268"/>
                  <a:pt x="235527" y="19886"/>
                </a:cubicBezTo>
                <a:cubicBezTo>
                  <a:pt x="263236" y="38359"/>
                  <a:pt x="287061" y="64773"/>
                  <a:pt x="318654" y="75304"/>
                </a:cubicBezTo>
                <a:lnTo>
                  <a:pt x="401782" y="103013"/>
                </a:lnTo>
                <a:cubicBezTo>
                  <a:pt x="411018" y="116868"/>
                  <a:pt x="417717" y="132803"/>
                  <a:pt x="429491" y="144577"/>
                </a:cubicBezTo>
                <a:cubicBezTo>
                  <a:pt x="441265" y="156351"/>
                  <a:pt x="457505" y="162608"/>
                  <a:pt x="471054" y="172286"/>
                </a:cubicBezTo>
                <a:cubicBezTo>
                  <a:pt x="489844" y="185707"/>
                  <a:pt x="505819" y="203523"/>
                  <a:pt x="526472" y="213849"/>
                </a:cubicBezTo>
                <a:cubicBezTo>
                  <a:pt x="552597" y="226911"/>
                  <a:pt x="581264" y="234475"/>
                  <a:pt x="609600" y="241559"/>
                </a:cubicBezTo>
                <a:cubicBezTo>
                  <a:pt x="723434" y="270016"/>
                  <a:pt x="646033" y="253953"/>
                  <a:pt x="845127" y="269268"/>
                </a:cubicBezTo>
                <a:cubicBezTo>
                  <a:pt x="858982" y="278504"/>
                  <a:pt x="874917" y="285203"/>
                  <a:pt x="886691" y="296977"/>
                </a:cubicBezTo>
                <a:cubicBezTo>
                  <a:pt x="898465" y="308751"/>
                  <a:pt x="900546" y="329304"/>
                  <a:pt x="914400" y="338540"/>
                </a:cubicBezTo>
                <a:cubicBezTo>
                  <a:pt x="930243" y="349102"/>
                  <a:pt x="950968" y="349702"/>
                  <a:pt x="969818" y="352395"/>
                </a:cubicBezTo>
                <a:cubicBezTo>
                  <a:pt x="1015764" y="358959"/>
                  <a:pt x="1062181" y="361631"/>
                  <a:pt x="1108363" y="366249"/>
                </a:cubicBezTo>
                <a:cubicBezTo>
                  <a:pt x="1146198" y="404084"/>
                  <a:pt x="1194478" y="459609"/>
                  <a:pt x="1246909" y="477086"/>
                </a:cubicBezTo>
                <a:lnTo>
                  <a:pt x="1288472" y="490940"/>
                </a:lnTo>
                <a:cubicBezTo>
                  <a:pt x="1297709" y="500176"/>
                  <a:pt x="1305313" y="511403"/>
                  <a:pt x="1316182" y="518649"/>
                </a:cubicBezTo>
                <a:cubicBezTo>
                  <a:pt x="1333366" y="530105"/>
                  <a:pt x="1356996" y="531755"/>
                  <a:pt x="1371600" y="546359"/>
                </a:cubicBezTo>
                <a:cubicBezTo>
                  <a:pt x="1445490" y="620250"/>
                  <a:pt x="1316181" y="564830"/>
                  <a:pt x="1427018" y="601777"/>
                </a:cubicBezTo>
                <a:cubicBezTo>
                  <a:pt x="1474521" y="673031"/>
                  <a:pt x="1430315" y="618268"/>
                  <a:pt x="1496291" y="671049"/>
                </a:cubicBezTo>
                <a:cubicBezTo>
                  <a:pt x="1506491" y="679209"/>
                  <a:pt x="1513550" y="690922"/>
                  <a:pt x="1524000" y="698759"/>
                </a:cubicBezTo>
                <a:cubicBezTo>
                  <a:pt x="1550642" y="718740"/>
                  <a:pt x="1607127" y="754177"/>
                  <a:pt x="1607127" y="754177"/>
                </a:cubicBezTo>
                <a:cubicBezTo>
                  <a:pt x="1648692" y="816525"/>
                  <a:pt x="1646381" y="836148"/>
                  <a:pt x="1704109" y="865013"/>
                </a:cubicBezTo>
                <a:cubicBezTo>
                  <a:pt x="1717171" y="871544"/>
                  <a:pt x="1731818" y="874250"/>
                  <a:pt x="1745672" y="878868"/>
                </a:cubicBezTo>
                <a:cubicBezTo>
                  <a:pt x="1754909" y="888104"/>
                  <a:pt x="1762181" y="899857"/>
                  <a:pt x="1773382" y="906577"/>
                </a:cubicBezTo>
                <a:cubicBezTo>
                  <a:pt x="1785905" y="914090"/>
                  <a:pt x="1829436" y="918620"/>
                  <a:pt x="1814945" y="920431"/>
                </a:cubicBezTo>
                <a:cubicBezTo>
                  <a:pt x="1727757" y="931329"/>
                  <a:pt x="1639454" y="929668"/>
                  <a:pt x="1551709" y="934286"/>
                </a:cubicBezTo>
                <a:cubicBezTo>
                  <a:pt x="1447243" y="969106"/>
                  <a:pt x="1576004" y="922137"/>
                  <a:pt x="1468582" y="975849"/>
                </a:cubicBezTo>
                <a:cubicBezTo>
                  <a:pt x="1455520" y="982380"/>
                  <a:pt x="1441060" y="985692"/>
                  <a:pt x="1427018" y="989704"/>
                </a:cubicBezTo>
                <a:cubicBezTo>
                  <a:pt x="1369145" y="1006240"/>
                  <a:pt x="1353798" y="1006526"/>
                  <a:pt x="1288472" y="1017413"/>
                </a:cubicBezTo>
                <a:cubicBezTo>
                  <a:pt x="1260763" y="1026649"/>
                  <a:pt x="1229647" y="1028920"/>
                  <a:pt x="1205345" y="1045122"/>
                </a:cubicBezTo>
                <a:lnTo>
                  <a:pt x="1122218" y="1100540"/>
                </a:lnTo>
                <a:cubicBezTo>
                  <a:pt x="1108363" y="1109776"/>
                  <a:pt x="1096451" y="1122983"/>
                  <a:pt x="1080654" y="1128249"/>
                </a:cubicBezTo>
                <a:cubicBezTo>
                  <a:pt x="1007498" y="1152635"/>
                  <a:pt x="1051241" y="1134004"/>
                  <a:pt x="955963" y="1197522"/>
                </a:cubicBezTo>
                <a:lnTo>
                  <a:pt x="872836" y="1252940"/>
                </a:lnTo>
                <a:lnTo>
                  <a:pt x="831272" y="1280649"/>
                </a:lnTo>
                <a:cubicBezTo>
                  <a:pt x="804301" y="1361565"/>
                  <a:pt x="838521" y="1287255"/>
                  <a:pt x="775854" y="1349922"/>
                </a:cubicBezTo>
                <a:cubicBezTo>
                  <a:pt x="764080" y="1361696"/>
                  <a:pt x="762000" y="1382250"/>
                  <a:pt x="748145" y="1391486"/>
                </a:cubicBezTo>
                <a:cubicBezTo>
                  <a:pt x="732302" y="1402048"/>
                  <a:pt x="710965" y="1399869"/>
                  <a:pt x="692727" y="1405340"/>
                </a:cubicBezTo>
                <a:cubicBezTo>
                  <a:pt x="664751" y="1413733"/>
                  <a:pt x="609600" y="1433049"/>
                  <a:pt x="609600" y="1433049"/>
                </a:cubicBezTo>
                <a:cubicBezTo>
                  <a:pt x="600364" y="1442286"/>
                  <a:pt x="592341" y="1452922"/>
                  <a:pt x="581891" y="1460759"/>
                </a:cubicBezTo>
                <a:cubicBezTo>
                  <a:pt x="555249" y="1480740"/>
                  <a:pt x="522311" y="1492629"/>
                  <a:pt x="498763" y="1516177"/>
                </a:cubicBezTo>
                <a:cubicBezTo>
                  <a:pt x="484909" y="1530031"/>
                  <a:pt x="474327" y="1548225"/>
                  <a:pt x="457200" y="1557740"/>
                </a:cubicBezTo>
                <a:cubicBezTo>
                  <a:pt x="431667" y="1571925"/>
                  <a:pt x="374072" y="1585449"/>
                  <a:pt x="374072" y="1585449"/>
                </a:cubicBezTo>
                <a:cubicBezTo>
                  <a:pt x="343022" y="1492298"/>
                  <a:pt x="336231" y="1515142"/>
                  <a:pt x="360218" y="1419195"/>
                </a:cubicBezTo>
                <a:cubicBezTo>
                  <a:pt x="367302" y="1390859"/>
                  <a:pt x="387927" y="1336068"/>
                  <a:pt x="387927" y="1336068"/>
                </a:cubicBezTo>
                <a:cubicBezTo>
                  <a:pt x="383309" y="1322213"/>
                  <a:pt x="382173" y="1306655"/>
                  <a:pt x="374072" y="1294504"/>
                </a:cubicBezTo>
                <a:cubicBezTo>
                  <a:pt x="363204" y="1278201"/>
                  <a:pt x="345052" y="1267992"/>
                  <a:pt x="332509" y="1252940"/>
                </a:cubicBezTo>
                <a:cubicBezTo>
                  <a:pt x="321849" y="1240148"/>
                  <a:pt x="314036" y="1225231"/>
                  <a:pt x="304800" y="1211377"/>
                </a:cubicBezTo>
                <a:cubicBezTo>
                  <a:pt x="324029" y="942157"/>
                  <a:pt x="252771" y="1031268"/>
                  <a:pt x="429491" y="1031268"/>
                </a:cubicBezTo>
                <a:cubicBezTo>
                  <a:pt x="444095" y="1031268"/>
                  <a:pt x="457200" y="1022031"/>
                  <a:pt x="471054" y="1017413"/>
                </a:cubicBezTo>
                <a:cubicBezTo>
                  <a:pt x="465985" y="1002204"/>
                  <a:pt x="449282" y="939940"/>
                  <a:pt x="429491" y="934286"/>
                </a:cubicBezTo>
                <a:cubicBezTo>
                  <a:pt x="376020" y="919009"/>
                  <a:pt x="318570" y="925964"/>
                  <a:pt x="263236" y="920431"/>
                </a:cubicBezTo>
                <a:cubicBezTo>
                  <a:pt x="226188" y="916726"/>
                  <a:pt x="189345" y="911195"/>
                  <a:pt x="152400" y="906577"/>
                </a:cubicBezTo>
                <a:cubicBezTo>
                  <a:pt x="143164" y="892722"/>
                  <a:pt x="121079" y="881268"/>
                  <a:pt x="124691" y="865013"/>
                </a:cubicBezTo>
                <a:cubicBezTo>
                  <a:pt x="131915" y="832504"/>
                  <a:pt x="180109" y="781886"/>
                  <a:pt x="180109" y="781886"/>
                </a:cubicBezTo>
                <a:cubicBezTo>
                  <a:pt x="184727" y="768031"/>
                  <a:pt x="193963" y="754926"/>
                  <a:pt x="193963" y="740322"/>
                </a:cubicBezTo>
                <a:cubicBezTo>
                  <a:pt x="193963" y="670944"/>
                  <a:pt x="193225" y="638231"/>
                  <a:pt x="138545" y="601777"/>
                </a:cubicBezTo>
                <a:cubicBezTo>
                  <a:pt x="126394" y="593676"/>
                  <a:pt x="110836" y="592540"/>
                  <a:pt x="96982" y="587922"/>
                </a:cubicBezTo>
                <a:cubicBezTo>
                  <a:pt x="73891" y="564831"/>
                  <a:pt x="34114" y="550670"/>
                  <a:pt x="27709" y="518649"/>
                </a:cubicBezTo>
                <a:cubicBezTo>
                  <a:pt x="10990" y="435057"/>
                  <a:pt x="21300" y="471717"/>
                  <a:pt x="0" y="407813"/>
                </a:cubicBezTo>
                <a:cubicBezTo>
                  <a:pt x="4618" y="389340"/>
                  <a:pt x="3292" y="368238"/>
                  <a:pt x="13854" y="352395"/>
                </a:cubicBezTo>
                <a:cubicBezTo>
                  <a:pt x="33706" y="322617"/>
                  <a:pt x="69322" y="324661"/>
                  <a:pt x="96982" y="310831"/>
                </a:cubicBezTo>
                <a:cubicBezTo>
                  <a:pt x="111875" y="303384"/>
                  <a:pt x="124691" y="292358"/>
                  <a:pt x="138545" y="283122"/>
                </a:cubicBezTo>
                <a:cubicBezTo>
                  <a:pt x="147781" y="269268"/>
                  <a:pt x="155852" y="254561"/>
                  <a:pt x="166254" y="241559"/>
                </a:cubicBezTo>
                <a:cubicBezTo>
                  <a:pt x="174414" y="231359"/>
                  <a:pt x="187242" y="225050"/>
                  <a:pt x="193963" y="213849"/>
                </a:cubicBezTo>
                <a:cubicBezTo>
                  <a:pt x="201477" y="201326"/>
                  <a:pt x="203200" y="186140"/>
                  <a:pt x="207818" y="172286"/>
                </a:cubicBezTo>
                <a:cubicBezTo>
                  <a:pt x="203200" y="135340"/>
                  <a:pt x="203760" y="97370"/>
                  <a:pt x="193963" y="61449"/>
                </a:cubicBezTo>
                <a:cubicBezTo>
                  <a:pt x="189582" y="45385"/>
                  <a:pt x="154480" y="31660"/>
                  <a:pt x="166254" y="19886"/>
                </a:cubicBezTo>
                <a:cubicBezTo>
                  <a:pt x="178029" y="8112"/>
                  <a:pt x="207818" y="47595"/>
                  <a:pt x="207818" y="47595"/>
                </a:cubicBezTo>
              </a:path>
            </a:pathLst>
          </a:custGeom>
          <a:noFill/>
          <a:ln w="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AD154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2009631" y="3933023"/>
            <a:ext cx="1166603" cy="1145458"/>
          </a:xfrm>
          <a:custGeom>
            <a:avLst/>
            <a:gdLst>
              <a:gd name="connsiteX0" fmla="*/ 1609656 w 1831328"/>
              <a:gd name="connsiteY0" fmla="*/ 1177636 h 1524000"/>
              <a:gd name="connsiteX1" fmla="*/ 1803619 w 1831328"/>
              <a:gd name="connsiteY1" fmla="*/ 1177636 h 1524000"/>
              <a:gd name="connsiteX2" fmla="*/ 1817474 w 1831328"/>
              <a:gd name="connsiteY2" fmla="*/ 1136073 h 1524000"/>
              <a:gd name="connsiteX3" fmla="*/ 1831328 w 1831328"/>
              <a:gd name="connsiteY3" fmla="*/ 1080654 h 1524000"/>
              <a:gd name="connsiteX4" fmla="*/ 1817474 w 1831328"/>
              <a:gd name="connsiteY4" fmla="*/ 734291 h 1524000"/>
              <a:gd name="connsiteX5" fmla="*/ 1789765 w 1831328"/>
              <a:gd name="connsiteY5" fmla="*/ 692727 h 1524000"/>
              <a:gd name="connsiteX6" fmla="*/ 1706638 w 1831328"/>
              <a:gd name="connsiteY6" fmla="*/ 637309 h 1524000"/>
              <a:gd name="connsiteX7" fmla="*/ 1692783 w 1831328"/>
              <a:gd name="connsiteY7" fmla="*/ 568036 h 1524000"/>
              <a:gd name="connsiteX8" fmla="*/ 1678928 w 1831328"/>
              <a:gd name="connsiteY8" fmla="*/ 471054 h 1524000"/>
              <a:gd name="connsiteX9" fmla="*/ 1637365 w 1831328"/>
              <a:gd name="connsiteY9" fmla="*/ 332509 h 1524000"/>
              <a:gd name="connsiteX10" fmla="*/ 1595801 w 1831328"/>
              <a:gd name="connsiteY10" fmla="*/ 249382 h 1524000"/>
              <a:gd name="connsiteX11" fmla="*/ 1554238 w 1831328"/>
              <a:gd name="connsiteY11" fmla="*/ 221673 h 1524000"/>
              <a:gd name="connsiteX12" fmla="*/ 1457256 w 1831328"/>
              <a:gd name="connsiteY12" fmla="*/ 110836 h 1524000"/>
              <a:gd name="connsiteX13" fmla="*/ 1415692 w 1831328"/>
              <a:gd name="connsiteY13" fmla="*/ 27709 h 1524000"/>
              <a:gd name="connsiteX14" fmla="*/ 1374128 w 1831328"/>
              <a:gd name="connsiteY14" fmla="*/ 0 h 1524000"/>
              <a:gd name="connsiteX15" fmla="*/ 1318710 w 1831328"/>
              <a:gd name="connsiteY15" fmla="*/ 13854 h 1524000"/>
              <a:gd name="connsiteX16" fmla="*/ 1304856 w 1831328"/>
              <a:gd name="connsiteY16" fmla="*/ 55418 h 1524000"/>
              <a:gd name="connsiteX17" fmla="*/ 1221728 w 1831328"/>
              <a:gd name="connsiteY17" fmla="*/ 83127 h 1524000"/>
              <a:gd name="connsiteX18" fmla="*/ 1180165 w 1831328"/>
              <a:gd name="connsiteY18" fmla="*/ 96982 h 1524000"/>
              <a:gd name="connsiteX19" fmla="*/ 986201 w 1831328"/>
              <a:gd name="connsiteY19" fmla="*/ 124691 h 1524000"/>
              <a:gd name="connsiteX20" fmla="*/ 903074 w 1831328"/>
              <a:gd name="connsiteY20" fmla="*/ 152400 h 1524000"/>
              <a:gd name="connsiteX21" fmla="*/ 861510 w 1831328"/>
              <a:gd name="connsiteY21" fmla="*/ 166254 h 1524000"/>
              <a:gd name="connsiteX22" fmla="*/ 819947 w 1831328"/>
              <a:gd name="connsiteY22" fmla="*/ 180109 h 1524000"/>
              <a:gd name="connsiteX23" fmla="*/ 764528 w 1831328"/>
              <a:gd name="connsiteY23" fmla="*/ 193963 h 1524000"/>
              <a:gd name="connsiteX24" fmla="*/ 722965 w 1831328"/>
              <a:gd name="connsiteY24" fmla="*/ 221673 h 1524000"/>
              <a:gd name="connsiteX25" fmla="*/ 653692 w 1831328"/>
              <a:gd name="connsiteY25" fmla="*/ 304800 h 1524000"/>
              <a:gd name="connsiteX26" fmla="*/ 570565 w 1831328"/>
              <a:gd name="connsiteY26" fmla="*/ 332509 h 1524000"/>
              <a:gd name="connsiteX27" fmla="*/ 529001 w 1831328"/>
              <a:gd name="connsiteY27" fmla="*/ 346363 h 1524000"/>
              <a:gd name="connsiteX28" fmla="*/ 487438 w 1831328"/>
              <a:gd name="connsiteY28" fmla="*/ 374073 h 1524000"/>
              <a:gd name="connsiteX29" fmla="*/ 418165 w 1831328"/>
              <a:gd name="connsiteY29" fmla="*/ 498763 h 1524000"/>
              <a:gd name="connsiteX30" fmla="*/ 335038 w 1831328"/>
              <a:gd name="connsiteY30" fmla="*/ 526473 h 1524000"/>
              <a:gd name="connsiteX31" fmla="*/ 293474 w 1831328"/>
              <a:gd name="connsiteY31" fmla="*/ 568036 h 1524000"/>
              <a:gd name="connsiteX32" fmla="*/ 251910 w 1831328"/>
              <a:gd name="connsiteY32" fmla="*/ 581891 h 1524000"/>
              <a:gd name="connsiteX33" fmla="*/ 224201 w 1831328"/>
              <a:gd name="connsiteY33" fmla="*/ 623454 h 1524000"/>
              <a:gd name="connsiteX34" fmla="*/ 182638 w 1831328"/>
              <a:gd name="connsiteY34" fmla="*/ 637309 h 1524000"/>
              <a:gd name="connsiteX35" fmla="*/ 85656 w 1831328"/>
              <a:gd name="connsiteY35" fmla="*/ 678873 h 1524000"/>
              <a:gd name="connsiteX36" fmla="*/ 44092 w 1831328"/>
              <a:gd name="connsiteY36" fmla="*/ 720436 h 1524000"/>
              <a:gd name="connsiteX37" fmla="*/ 30238 w 1831328"/>
              <a:gd name="connsiteY37" fmla="*/ 1039091 h 1524000"/>
              <a:gd name="connsiteX38" fmla="*/ 57947 w 1831328"/>
              <a:gd name="connsiteY38" fmla="*/ 1122218 h 1524000"/>
              <a:gd name="connsiteX39" fmla="*/ 71801 w 1831328"/>
              <a:gd name="connsiteY39" fmla="*/ 1163782 h 1524000"/>
              <a:gd name="connsiteX40" fmla="*/ 85656 w 1831328"/>
              <a:gd name="connsiteY40" fmla="*/ 1330036 h 1524000"/>
              <a:gd name="connsiteX41" fmla="*/ 99510 w 1831328"/>
              <a:gd name="connsiteY41" fmla="*/ 1399309 h 1524000"/>
              <a:gd name="connsiteX42" fmla="*/ 224201 w 1831328"/>
              <a:gd name="connsiteY42" fmla="*/ 1510145 h 1524000"/>
              <a:gd name="connsiteX43" fmla="*/ 265765 w 1831328"/>
              <a:gd name="connsiteY43" fmla="*/ 1524000 h 1524000"/>
              <a:gd name="connsiteX44" fmla="*/ 459728 w 1831328"/>
              <a:gd name="connsiteY44" fmla="*/ 1510145 h 1524000"/>
              <a:gd name="connsiteX45" fmla="*/ 542856 w 1831328"/>
              <a:gd name="connsiteY45" fmla="*/ 1468582 h 1524000"/>
              <a:gd name="connsiteX46" fmla="*/ 625983 w 1831328"/>
              <a:gd name="connsiteY46" fmla="*/ 1440873 h 1524000"/>
              <a:gd name="connsiteX47" fmla="*/ 709110 w 1831328"/>
              <a:gd name="connsiteY47" fmla="*/ 1413163 h 1524000"/>
              <a:gd name="connsiteX48" fmla="*/ 792238 w 1831328"/>
              <a:gd name="connsiteY48" fmla="*/ 1385454 h 1524000"/>
              <a:gd name="connsiteX49" fmla="*/ 833801 w 1831328"/>
              <a:gd name="connsiteY49" fmla="*/ 1357745 h 1524000"/>
              <a:gd name="connsiteX50" fmla="*/ 903074 w 1831328"/>
              <a:gd name="connsiteY50" fmla="*/ 1343891 h 1524000"/>
              <a:gd name="connsiteX51" fmla="*/ 944638 w 1831328"/>
              <a:gd name="connsiteY51" fmla="*/ 1330036 h 1524000"/>
              <a:gd name="connsiteX52" fmla="*/ 1291001 w 1831328"/>
              <a:gd name="connsiteY52" fmla="*/ 1316182 h 1524000"/>
              <a:gd name="connsiteX53" fmla="*/ 1374128 w 1831328"/>
              <a:gd name="connsiteY53" fmla="*/ 1260763 h 1524000"/>
              <a:gd name="connsiteX54" fmla="*/ 1415692 w 1831328"/>
              <a:gd name="connsiteY54" fmla="*/ 1246909 h 1524000"/>
              <a:gd name="connsiteX55" fmla="*/ 1498819 w 1831328"/>
              <a:gd name="connsiteY55" fmla="*/ 1205345 h 1524000"/>
              <a:gd name="connsiteX56" fmla="*/ 1692783 w 1831328"/>
              <a:gd name="connsiteY56" fmla="*/ 1177636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831328" h="1524000">
                <a:moveTo>
                  <a:pt x="1609656" y="1177636"/>
                </a:moveTo>
                <a:cubicBezTo>
                  <a:pt x="1679786" y="1191663"/>
                  <a:pt x="1726827" y="1208353"/>
                  <a:pt x="1803619" y="1177636"/>
                </a:cubicBezTo>
                <a:cubicBezTo>
                  <a:pt x="1817178" y="1172212"/>
                  <a:pt x="1813462" y="1150115"/>
                  <a:pt x="1817474" y="1136073"/>
                </a:cubicBezTo>
                <a:cubicBezTo>
                  <a:pt x="1822705" y="1117764"/>
                  <a:pt x="1826710" y="1099127"/>
                  <a:pt x="1831328" y="1080654"/>
                </a:cubicBezTo>
                <a:cubicBezTo>
                  <a:pt x="1826710" y="965200"/>
                  <a:pt x="1829783" y="849180"/>
                  <a:pt x="1817474" y="734291"/>
                </a:cubicBezTo>
                <a:cubicBezTo>
                  <a:pt x="1815700" y="717735"/>
                  <a:pt x="1802296" y="703692"/>
                  <a:pt x="1789765" y="692727"/>
                </a:cubicBezTo>
                <a:cubicBezTo>
                  <a:pt x="1764703" y="670797"/>
                  <a:pt x="1706638" y="637309"/>
                  <a:pt x="1706638" y="637309"/>
                </a:cubicBezTo>
                <a:cubicBezTo>
                  <a:pt x="1702020" y="614218"/>
                  <a:pt x="1696654" y="591264"/>
                  <a:pt x="1692783" y="568036"/>
                </a:cubicBezTo>
                <a:cubicBezTo>
                  <a:pt x="1687414" y="535825"/>
                  <a:pt x="1684770" y="503183"/>
                  <a:pt x="1678928" y="471054"/>
                </a:cubicBezTo>
                <a:cubicBezTo>
                  <a:pt x="1670552" y="424985"/>
                  <a:pt x="1651827" y="375894"/>
                  <a:pt x="1637365" y="332509"/>
                </a:cubicBezTo>
                <a:cubicBezTo>
                  <a:pt x="1626097" y="298704"/>
                  <a:pt x="1622658" y="276239"/>
                  <a:pt x="1595801" y="249382"/>
                </a:cubicBezTo>
                <a:cubicBezTo>
                  <a:pt x="1584027" y="237608"/>
                  <a:pt x="1568092" y="230909"/>
                  <a:pt x="1554238" y="221673"/>
                </a:cubicBezTo>
                <a:cubicBezTo>
                  <a:pt x="1489583" y="124691"/>
                  <a:pt x="1526528" y="157018"/>
                  <a:pt x="1457256" y="110836"/>
                </a:cubicBezTo>
                <a:cubicBezTo>
                  <a:pt x="1445988" y="77033"/>
                  <a:pt x="1442548" y="54565"/>
                  <a:pt x="1415692" y="27709"/>
                </a:cubicBezTo>
                <a:cubicBezTo>
                  <a:pt x="1403918" y="15935"/>
                  <a:pt x="1387983" y="9236"/>
                  <a:pt x="1374128" y="0"/>
                </a:cubicBezTo>
                <a:cubicBezTo>
                  <a:pt x="1355655" y="4618"/>
                  <a:pt x="1333579" y="1959"/>
                  <a:pt x="1318710" y="13854"/>
                </a:cubicBezTo>
                <a:cubicBezTo>
                  <a:pt x="1307306" y="22977"/>
                  <a:pt x="1316740" y="46930"/>
                  <a:pt x="1304856" y="55418"/>
                </a:cubicBezTo>
                <a:cubicBezTo>
                  <a:pt x="1281088" y="72395"/>
                  <a:pt x="1249437" y="73890"/>
                  <a:pt x="1221728" y="83127"/>
                </a:cubicBezTo>
                <a:cubicBezTo>
                  <a:pt x="1207874" y="87745"/>
                  <a:pt x="1194680" y="95369"/>
                  <a:pt x="1180165" y="96982"/>
                </a:cubicBezTo>
                <a:cubicBezTo>
                  <a:pt x="1120193" y="103645"/>
                  <a:pt x="1046860" y="108148"/>
                  <a:pt x="986201" y="124691"/>
                </a:cubicBezTo>
                <a:cubicBezTo>
                  <a:pt x="958022" y="132376"/>
                  <a:pt x="930783" y="143164"/>
                  <a:pt x="903074" y="152400"/>
                </a:cubicBezTo>
                <a:lnTo>
                  <a:pt x="861510" y="166254"/>
                </a:lnTo>
                <a:cubicBezTo>
                  <a:pt x="847656" y="170872"/>
                  <a:pt x="834115" y="176567"/>
                  <a:pt x="819947" y="180109"/>
                </a:cubicBezTo>
                <a:lnTo>
                  <a:pt x="764528" y="193963"/>
                </a:lnTo>
                <a:cubicBezTo>
                  <a:pt x="750674" y="203200"/>
                  <a:pt x="734739" y="209899"/>
                  <a:pt x="722965" y="221673"/>
                </a:cubicBezTo>
                <a:cubicBezTo>
                  <a:pt x="686318" y="258321"/>
                  <a:pt x="704758" y="276430"/>
                  <a:pt x="653692" y="304800"/>
                </a:cubicBezTo>
                <a:cubicBezTo>
                  <a:pt x="628160" y="318985"/>
                  <a:pt x="598274" y="323273"/>
                  <a:pt x="570565" y="332509"/>
                </a:cubicBezTo>
                <a:lnTo>
                  <a:pt x="529001" y="346363"/>
                </a:lnTo>
                <a:cubicBezTo>
                  <a:pt x="515147" y="355600"/>
                  <a:pt x="496263" y="359953"/>
                  <a:pt x="487438" y="374073"/>
                </a:cubicBezTo>
                <a:cubicBezTo>
                  <a:pt x="447554" y="437888"/>
                  <a:pt x="484391" y="461970"/>
                  <a:pt x="418165" y="498763"/>
                </a:cubicBezTo>
                <a:cubicBezTo>
                  <a:pt x="392633" y="512948"/>
                  <a:pt x="335038" y="526473"/>
                  <a:pt x="335038" y="526473"/>
                </a:cubicBezTo>
                <a:cubicBezTo>
                  <a:pt x="321183" y="540327"/>
                  <a:pt x="309777" y="557168"/>
                  <a:pt x="293474" y="568036"/>
                </a:cubicBezTo>
                <a:cubicBezTo>
                  <a:pt x="281323" y="576137"/>
                  <a:pt x="263314" y="572768"/>
                  <a:pt x="251910" y="581891"/>
                </a:cubicBezTo>
                <a:cubicBezTo>
                  <a:pt x="238908" y="592293"/>
                  <a:pt x="237203" y="613052"/>
                  <a:pt x="224201" y="623454"/>
                </a:cubicBezTo>
                <a:cubicBezTo>
                  <a:pt x="212797" y="632577"/>
                  <a:pt x="196061" y="631556"/>
                  <a:pt x="182638" y="637309"/>
                </a:cubicBezTo>
                <a:cubicBezTo>
                  <a:pt x="62798" y="688670"/>
                  <a:pt x="183128" y="646381"/>
                  <a:pt x="85656" y="678873"/>
                </a:cubicBezTo>
                <a:cubicBezTo>
                  <a:pt x="71801" y="692727"/>
                  <a:pt x="56635" y="705384"/>
                  <a:pt x="44092" y="720436"/>
                </a:cubicBezTo>
                <a:cubicBezTo>
                  <a:pt x="-34280" y="814482"/>
                  <a:pt x="12026" y="881251"/>
                  <a:pt x="30238" y="1039091"/>
                </a:cubicBezTo>
                <a:cubicBezTo>
                  <a:pt x="33586" y="1068106"/>
                  <a:pt x="48711" y="1094509"/>
                  <a:pt x="57947" y="1122218"/>
                </a:cubicBezTo>
                <a:lnTo>
                  <a:pt x="71801" y="1163782"/>
                </a:lnTo>
                <a:cubicBezTo>
                  <a:pt x="76419" y="1219200"/>
                  <a:pt x="79158" y="1274807"/>
                  <a:pt x="85656" y="1330036"/>
                </a:cubicBezTo>
                <a:cubicBezTo>
                  <a:pt x="88407" y="1353423"/>
                  <a:pt x="86868" y="1379442"/>
                  <a:pt x="99510" y="1399309"/>
                </a:cubicBezTo>
                <a:cubicBezTo>
                  <a:pt x="116644" y="1426233"/>
                  <a:pt x="183078" y="1489583"/>
                  <a:pt x="224201" y="1510145"/>
                </a:cubicBezTo>
                <a:cubicBezTo>
                  <a:pt x="237263" y="1516676"/>
                  <a:pt x="251910" y="1519382"/>
                  <a:pt x="265765" y="1524000"/>
                </a:cubicBezTo>
                <a:cubicBezTo>
                  <a:pt x="330419" y="1519382"/>
                  <a:pt x="395353" y="1517719"/>
                  <a:pt x="459728" y="1510145"/>
                </a:cubicBezTo>
                <a:cubicBezTo>
                  <a:pt x="511268" y="1504081"/>
                  <a:pt x="495777" y="1489506"/>
                  <a:pt x="542856" y="1468582"/>
                </a:cubicBezTo>
                <a:cubicBezTo>
                  <a:pt x="569546" y="1456720"/>
                  <a:pt x="598274" y="1450109"/>
                  <a:pt x="625983" y="1440873"/>
                </a:cubicBezTo>
                <a:lnTo>
                  <a:pt x="709110" y="1413163"/>
                </a:lnTo>
                <a:cubicBezTo>
                  <a:pt x="709115" y="1413161"/>
                  <a:pt x="792234" y="1385457"/>
                  <a:pt x="792238" y="1385454"/>
                </a:cubicBezTo>
                <a:cubicBezTo>
                  <a:pt x="806092" y="1376218"/>
                  <a:pt x="818210" y="1363591"/>
                  <a:pt x="833801" y="1357745"/>
                </a:cubicBezTo>
                <a:cubicBezTo>
                  <a:pt x="855850" y="1349477"/>
                  <a:pt x="880229" y="1349602"/>
                  <a:pt x="903074" y="1343891"/>
                </a:cubicBezTo>
                <a:cubicBezTo>
                  <a:pt x="917242" y="1340349"/>
                  <a:pt x="930071" y="1331076"/>
                  <a:pt x="944638" y="1330036"/>
                </a:cubicBezTo>
                <a:cubicBezTo>
                  <a:pt x="1059891" y="1321804"/>
                  <a:pt x="1175547" y="1320800"/>
                  <a:pt x="1291001" y="1316182"/>
                </a:cubicBezTo>
                <a:cubicBezTo>
                  <a:pt x="1389833" y="1283237"/>
                  <a:pt x="1270344" y="1329952"/>
                  <a:pt x="1374128" y="1260763"/>
                </a:cubicBezTo>
                <a:cubicBezTo>
                  <a:pt x="1386279" y="1252662"/>
                  <a:pt x="1401837" y="1251527"/>
                  <a:pt x="1415692" y="1246909"/>
                </a:cubicBezTo>
                <a:cubicBezTo>
                  <a:pt x="1444879" y="1227451"/>
                  <a:pt x="1462971" y="1210125"/>
                  <a:pt x="1498819" y="1205345"/>
                </a:cubicBezTo>
                <a:cubicBezTo>
                  <a:pt x="1699440" y="1178596"/>
                  <a:pt x="1610864" y="1218597"/>
                  <a:pt x="1692783" y="1177636"/>
                </a:cubicBezTo>
              </a:path>
            </a:pathLst>
          </a:custGeom>
          <a:noFill/>
          <a:ln w="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3118397" y="4341459"/>
            <a:ext cx="827256" cy="1016595"/>
          </a:xfrm>
          <a:custGeom>
            <a:avLst/>
            <a:gdLst>
              <a:gd name="connsiteX0" fmla="*/ 600916 w 1113534"/>
              <a:gd name="connsiteY0" fmla="*/ 0 h 1211046"/>
              <a:gd name="connsiteX1" fmla="*/ 670189 w 1113534"/>
              <a:gd name="connsiteY1" fmla="*/ 13854 h 1211046"/>
              <a:gd name="connsiteX2" fmla="*/ 794880 w 1113534"/>
              <a:gd name="connsiteY2" fmla="*/ 166254 h 1211046"/>
              <a:gd name="connsiteX3" fmla="*/ 822589 w 1113534"/>
              <a:gd name="connsiteY3" fmla="*/ 207818 h 1211046"/>
              <a:gd name="connsiteX4" fmla="*/ 836444 w 1113534"/>
              <a:gd name="connsiteY4" fmla="*/ 249382 h 1211046"/>
              <a:gd name="connsiteX5" fmla="*/ 905716 w 1113534"/>
              <a:gd name="connsiteY5" fmla="*/ 346364 h 1211046"/>
              <a:gd name="connsiteX6" fmla="*/ 961134 w 1113534"/>
              <a:gd name="connsiteY6" fmla="*/ 540327 h 1211046"/>
              <a:gd name="connsiteX7" fmla="*/ 988844 w 1113534"/>
              <a:gd name="connsiteY7" fmla="*/ 568036 h 1211046"/>
              <a:gd name="connsiteX8" fmla="*/ 1016553 w 1113534"/>
              <a:gd name="connsiteY8" fmla="*/ 678873 h 1211046"/>
              <a:gd name="connsiteX9" fmla="*/ 1044262 w 1113534"/>
              <a:gd name="connsiteY9" fmla="*/ 762000 h 1211046"/>
              <a:gd name="connsiteX10" fmla="*/ 1071971 w 1113534"/>
              <a:gd name="connsiteY10" fmla="*/ 942109 h 1211046"/>
              <a:gd name="connsiteX11" fmla="*/ 1085825 w 1113534"/>
              <a:gd name="connsiteY11" fmla="*/ 1039091 h 1211046"/>
              <a:gd name="connsiteX12" fmla="*/ 1113534 w 1113534"/>
              <a:gd name="connsiteY12" fmla="*/ 1122218 h 1211046"/>
              <a:gd name="connsiteX13" fmla="*/ 1099680 w 1113534"/>
              <a:gd name="connsiteY13" fmla="*/ 1191491 h 1211046"/>
              <a:gd name="connsiteX14" fmla="*/ 891862 w 1113534"/>
              <a:gd name="connsiteY14" fmla="*/ 1149927 h 1211046"/>
              <a:gd name="connsiteX15" fmla="*/ 850298 w 1113534"/>
              <a:gd name="connsiteY15" fmla="*/ 1136073 h 1211046"/>
              <a:gd name="connsiteX16" fmla="*/ 808734 w 1113534"/>
              <a:gd name="connsiteY16" fmla="*/ 1108364 h 1211046"/>
              <a:gd name="connsiteX17" fmla="*/ 573207 w 1113534"/>
              <a:gd name="connsiteY17" fmla="*/ 1080654 h 1211046"/>
              <a:gd name="connsiteX18" fmla="*/ 476225 w 1113534"/>
              <a:gd name="connsiteY18" fmla="*/ 1052945 h 1211046"/>
              <a:gd name="connsiteX19" fmla="*/ 420807 w 1113534"/>
              <a:gd name="connsiteY19" fmla="*/ 1039091 h 1211046"/>
              <a:gd name="connsiteX20" fmla="*/ 323825 w 1113534"/>
              <a:gd name="connsiteY20" fmla="*/ 1011382 h 1211046"/>
              <a:gd name="connsiteX21" fmla="*/ 282262 w 1113534"/>
              <a:gd name="connsiteY21" fmla="*/ 983673 h 1211046"/>
              <a:gd name="connsiteX22" fmla="*/ 226844 w 1113534"/>
              <a:gd name="connsiteY22" fmla="*/ 969818 h 1211046"/>
              <a:gd name="connsiteX23" fmla="*/ 143716 w 1113534"/>
              <a:gd name="connsiteY23" fmla="*/ 942109 h 1211046"/>
              <a:gd name="connsiteX24" fmla="*/ 102153 w 1113534"/>
              <a:gd name="connsiteY24" fmla="*/ 928254 h 1211046"/>
              <a:gd name="connsiteX25" fmla="*/ 60589 w 1113534"/>
              <a:gd name="connsiteY25" fmla="*/ 914400 h 1211046"/>
              <a:gd name="connsiteX26" fmla="*/ 19025 w 1113534"/>
              <a:gd name="connsiteY26" fmla="*/ 762000 h 1211046"/>
              <a:gd name="connsiteX27" fmla="*/ 102153 w 1113534"/>
              <a:gd name="connsiteY27" fmla="*/ 734291 h 1211046"/>
              <a:gd name="connsiteX28" fmla="*/ 116007 w 1113534"/>
              <a:gd name="connsiteY28" fmla="*/ 304800 h 1211046"/>
              <a:gd name="connsiteX29" fmla="*/ 129862 w 1113534"/>
              <a:gd name="connsiteY29" fmla="*/ 249382 h 1211046"/>
              <a:gd name="connsiteX30" fmla="*/ 157571 w 1113534"/>
              <a:gd name="connsiteY30" fmla="*/ 207818 h 1211046"/>
              <a:gd name="connsiteX31" fmla="*/ 282262 w 1113534"/>
              <a:gd name="connsiteY31" fmla="*/ 138545 h 1211046"/>
              <a:gd name="connsiteX32" fmla="*/ 434662 w 1113534"/>
              <a:gd name="connsiteY32" fmla="*/ 124691 h 1211046"/>
              <a:gd name="connsiteX33" fmla="*/ 600916 w 1113534"/>
              <a:gd name="connsiteY33" fmla="*/ 96982 h 1211046"/>
              <a:gd name="connsiteX34" fmla="*/ 670189 w 1113534"/>
              <a:gd name="connsiteY34" fmla="*/ 41564 h 1211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113534" h="1211046">
                <a:moveTo>
                  <a:pt x="600916" y="0"/>
                </a:moveTo>
                <a:cubicBezTo>
                  <a:pt x="624007" y="4618"/>
                  <a:pt x="649997" y="1739"/>
                  <a:pt x="670189" y="13854"/>
                </a:cubicBezTo>
                <a:cubicBezTo>
                  <a:pt x="721756" y="44794"/>
                  <a:pt x="763419" y="119062"/>
                  <a:pt x="794880" y="166254"/>
                </a:cubicBezTo>
                <a:cubicBezTo>
                  <a:pt x="804116" y="180109"/>
                  <a:pt x="817323" y="192021"/>
                  <a:pt x="822589" y="207818"/>
                </a:cubicBezTo>
                <a:cubicBezTo>
                  <a:pt x="827207" y="221673"/>
                  <a:pt x="829913" y="236320"/>
                  <a:pt x="836444" y="249382"/>
                </a:cubicBezTo>
                <a:cubicBezTo>
                  <a:pt x="846571" y="269635"/>
                  <a:pt x="896308" y="333819"/>
                  <a:pt x="905716" y="346364"/>
                </a:cubicBezTo>
                <a:cubicBezTo>
                  <a:pt x="905955" y="347322"/>
                  <a:pt x="947884" y="527077"/>
                  <a:pt x="961134" y="540327"/>
                </a:cubicBezTo>
                <a:lnTo>
                  <a:pt x="988844" y="568036"/>
                </a:lnTo>
                <a:cubicBezTo>
                  <a:pt x="998080" y="604982"/>
                  <a:pt x="1004510" y="642745"/>
                  <a:pt x="1016553" y="678873"/>
                </a:cubicBezTo>
                <a:lnTo>
                  <a:pt x="1044262" y="762000"/>
                </a:lnTo>
                <a:cubicBezTo>
                  <a:pt x="1077764" y="1030023"/>
                  <a:pt x="1040235" y="751690"/>
                  <a:pt x="1071971" y="942109"/>
                </a:cubicBezTo>
                <a:cubicBezTo>
                  <a:pt x="1077340" y="974320"/>
                  <a:pt x="1078482" y="1007272"/>
                  <a:pt x="1085825" y="1039091"/>
                </a:cubicBezTo>
                <a:cubicBezTo>
                  <a:pt x="1092393" y="1067551"/>
                  <a:pt x="1113534" y="1122218"/>
                  <a:pt x="1113534" y="1122218"/>
                </a:cubicBezTo>
                <a:cubicBezTo>
                  <a:pt x="1108916" y="1145309"/>
                  <a:pt x="1122187" y="1184566"/>
                  <a:pt x="1099680" y="1191491"/>
                </a:cubicBezTo>
                <a:cubicBezTo>
                  <a:pt x="944817" y="1239141"/>
                  <a:pt x="971316" y="1189654"/>
                  <a:pt x="891862" y="1149927"/>
                </a:cubicBezTo>
                <a:cubicBezTo>
                  <a:pt x="878800" y="1143396"/>
                  <a:pt x="864153" y="1140691"/>
                  <a:pt x="850298" y="1136073"/>
                </a:cubicBezTo>
                <a:cubicBezTo>
                  <a:pt x="836443" y="1126837"/>
                  <a:pt x="824039" y="1114923"/>
                  <a:pt x="808734" y="1108364"/>
                </a:cubicBezTo>
                <a:cubicBezTo>
                  <a:pt x="752704" y="1084351"/>
                  <a:pt x="589508" y="1081908"/>
                  <a:pt x="573207" y="1080654"/>
                </a:cubicBezTo>
                <a:cubicBezTo>
                  <a:pt x="399963" y="1037345"/>
                  <a:pt x="615356" y="1092697"/>
                  <a:pt x="476225" y="1052945"/>
                </a:cubicBezTo>
                <a:cubicBezTo>
                  <a:pt x="457916" y="1047714"/>
                  <a:pt x="439116" y="1044322"/>
                  <a:pt x="420807" y="1039091"/>
                </a:cubicBezTo>
                <a:cubicBezTo>
                  <a:pt x="281686" y="999342"/>
                  <a:pt x="497061" y="1054689"/>
                  <a:pt x="323825" y="1011382"/>
                </a:cubicBezTo>
                <a:cubicBezTo>
                  <a:pt x="309971" y="1002146"/>
                  <a:pt x="297567" y="990232"/>
                  <a:pt x="282262" y="983673"/>
                </a:cubicBezTo>
                <a:cubicBezTo>
                  <a:pt x="264760" y="976172"/>
                  <a:pt x="245082" y="975289"/>
                  <a:pt x="226844" y="969818"/>
                </a:cubicBezTo>
                <a:cubicBezTo>
                  <a:pt x="198868" y="961425"/>
                  <a:pt x="171425" y="951346"/>
                  <a:pt x="143716" y="942109"/>
                </a:cubicBezTo>
                <a:lnTo>
                  <a:pt x="102153" y="928254"/>
                </a:lnTo>
                <a:lnTo>
                  <a:pt x="60589" y="914400"/>
                </a:lnTo>
                <a:cubicBezTo>
                  <a:pt x="38237" y="880871"/>
                  <a:pt x="-33977" y="815002"/>
                  <a:pt x="19025" y="762000"/>
                </a:cubicBezTo>
                <a:cubicBezTo>
                  <a:pt x="39678" y="741347"/>
                  <a:pt x="102153" y="734291"/>
                  <a:pt x="102153" y="734291"/>
                </a:cubicBezTo>
                <a:cubicBezTo>
                  <a:pt x="106771" y="591127"/>
                  <a:pt x="107835" y="447805"/>
                  <a:pt x="116007" y="304800"/>
                </a:cubicBezTo>
                <a:cubicBezTo>
                  <a:pt x="117093" y="285790"/>
                  <a:pt x="122361" y="266884"/>
                  <a:pt x="129862" y="249382"/>
                </a:cubicBezTo>
                <a:cubicBezTo>
                  <a:pt x="136421" y="234077"/>
                  <a:pt x="145040" y="218783"/>
                  <a:pt x="157571" y="207818"/>
                </a:cubicBezTo>
                <a:cubicBezTo>
                  <a:pt x="182335" y="186149"/>
                  <a:pt x="240028" y="144578"/>
                  <a:pt x="282262" y="138545"/>
                </a:cubicBezTo>
                <a:cubicBezTo>
                  <a:pt x="332759" y="131331"/>
                  <a:pt x="383965" y="130324"/>
                  <a:pt x="434662" y="124691"/>
                </a:cubicBezTo>
                <a:cubicBezTo>
                  <a:pt x="511984" y="116100"/>
                  <a:pt x="530609" y="111043"/>
                  <a:pt x="600916" y="96982"/>
                </a:cubicBezTo>
                <a:cubicBezTo>
                  <a:pt x="653348" y="62027"/>
                  <a:pt x="630706" y="81047"/>
                  <a:pt x="670189" y="41564"/>
                </a:cubicBezTo>
              </a:path>
            </a:pathLst>
          </a:custGeom>
          <a:noFill/>
          <a:ln w="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ectangular Callout 34"/>
          <p:cNvSpPr/>
          <p:nvPr/>
        </p:nvSpPr>
        <p:spPr>
          <a:xfrm>
            <a:off x="5767337" y="1534261"/>
            <a:ext cx="5534128" cy="526902"/>
          </a:xfrm>
          <a:prstGeom prst="wedgeRectCallout">
            <a:avLst>
              <a:gd name="adj1" fmla="val -97185"/>
              <a:gd name="adj2" fmla="val 26753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কত নম্বর সেক্টর?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Oval Callout 35"/>
          <p:cNvSpPr/>
          <p:nvPr/>
        </p:nvSpPr>
        <p:spPr>
          <a:xfrm>
            <a:off x="5840159" y="2647057"/>
            <a:ext cx="5461305" cy="1022998"/>
          </a:xfrm>
          <a:prstGeom prst="wedgeEllipseCallout">
            <a:avLst>
              <a:gd name="adj1" fmla="val -117772"/>
              <a:gd name="adj2" fmla="val 6318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কত নম্বর সেক্টর?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ectangular Callout 36"/>
          <p:cNvSpPr/>
          <p:nvPr/>
        </p:nvSpPr>
        <p:spPr>
          <a:xfrm>
            <a:off x="6126137" y="4482638"/>
            <a:ext cx="5175327" cy="643757"/>
          </a:xfrm>
          <a:prstGeom prst="wedgeRectCallout">
            <a:avLst>
              <a:gd name="adj1" fmla="val -128959"/>
              <a:gd name="adj2" fmla="val -44711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কত নম্বর সেক্টর?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78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6000">
              <a:srgbClr val="FFDA00"/>
            </a:gs>
            <a:gs pos="84000">
              <a:srgbClr val="FFC000"/>
            </a:gs>
            <a:gs pos="35000">
              <a:srgbClr val="F3F805"/>
            </a:gs>
            <a:gs pos="17000">
              <a:srgbClr val="DDEA0F"/>
            </a:gs>
            <a:gs pos="51000">
              <a:srgbClr val="FFC000"/>
            </a:gs>
            <a:gs pos="100000">
              <a:srgbClr val="FFC000"/>
            </a:gs>
            <a:gs pos="100000">
              <a:srgbClr val="92D050"/>
            </a:gs>
            <a:gs pos="0">
              <a:srgbClr val="FFFF00"/>
            </a:gs>
          </a:gsLst>
          <a:lin ang="14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ciu.somewherein.net/ciu/image/71756/xlarge/?token_id=540769cfca03cef7f84119bb8a1b908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87" y="458190"/>
            <a:ext cx="4438879" cy="31495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18883" y="3669253"/>
            <a:ext cx="1065394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মুক্তিযুদ্ধের </a:t>
            </a:r>
            <a:r>
              <a:rPr lang="as-IN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প্রধান সেনাপতি কর্নেল </a:t>
            </a:r>
            <a:r>
              <a:rPr lang="as-IN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ওসমানী </a:t>
            </a:r>
            <a:endParaRPr lang="en-US" sz="4000" dirty="0"/>
          </a:p>
        </p:txBody>
      </p:sp>
      <p:sp>
        <p:nvSpPr>
          <p:cNvPr id="4" name="Left Arrow 3"/>
          <p:cNvSpPr/>
          <p:nvPr/>
        </p:nvSpPr>
        <p:spPr>
          <a:xfrm>
            <a:off x="5232436" y="1518806"/>
            <a:ext cx="5940387" cy="1323477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চিত্রের ব্যক্তিটি কে?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8883" y="4436228"/>
            <a:ext cx="10653941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□</a:t>
            </a:r>
            <a:r>
              <a:rPr lang="as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কর্নেল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ওসমানী 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 </a:t>
            </a:r>
            <a:r>
              <a:rPr lang="as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ফোর্স গঠন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করেছিলেন?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8883" y="5144114"/>
            <a:ext cx="106539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তিনটি </a:t>
            </a:r>
            <a:r>
              <a:rPr lang="as-IN" sz="3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ব্রিগেড আকারের ফোর্স গঠন করেছিলেন যেগুলোর নামকরণ করা </a:t>
            </a:r>
            <a:r>
              <a:rPr lang="as-IN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</a:t>
            </a:r>
            <a:r>
              <a:rPr lang="bn-BD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as-IN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তাদের </a:t>
            </a:r>
            <a:r>
              <a:rPr lang="as-IN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অধিনা</a:t>
            </a:r>
            <a:r>
              <a:rPr lang="bn-BD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as-IN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কদের </a:t>
            </a:r>
            <a:r>
              <a:rPr lang="as-IN" sz="3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নামের </a:t>
            </a:r>
            <a:r>
              <a:rPr lang="bn-BD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প্রথম অক্ষর দিয়ে </a:t>
            </a:r>
            <a:r>
              <a:rPr lang="as-IN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(এস </a:t>
            </a:r>
            <a:r>
              <a:rPr lang="as-IN" sz="3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ফোর্স, কে ফোর্স, জেড ফোর্স)।</a:t>
            </a:r>
            <a:endParaRPr lang="en-US" sz="32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84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6000">
              <a:srgbClr val="FFDA00"/>
            </a:gs>
            <a:gs pos="84000">
              <a:srgbClr val="FFC000"/>
            </a:gs>
            <a:gs pos="35000">
              <a:srgbClr val="F3F805"/>
            </a:gs>
            <a:gs pos="17000">
              <a:srgbClr val="DDEA0F"/>
            </a:gs>
            <a:gs pos="51000">
              <a:srgbClr val="FFC000"/>
            </a:gs>
            <a:gs pos="100000">
              <a:srgbClr val="FFC000"/>
            </a:gs>
            <a:gs pos="100000">
              <a:srgbClr val="92D050"/>
            </a:gs>
            <a:gs pos="0">
              <a:srgbClr val="FFFF00"/>
            </a:gs>
          </a:gsLst>
          <a:lin ang="14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79486" y="370516"/>
            <a:ext cx="3855088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sz="4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তিনটি ব্রিগেড </a:t>
            </a:r>
            <a:r>
              <a:rPr lang="as-IN" sz="4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ফোর্স </a:t>
            </a:r>
            <a:endParaRPr lang="en-US" sz="4000" dirty="0"/>
          </a:p>
        </p:txBody>
      </p:sp>
      <p:grpSp>
        <p:nvGrpSpPr>
          <p:cNvPr id="3" name="Group 2"/>
          <p:cNvGrpSpPr/>
          <p:nvPr/>
        </p:nvGrpSpPr>
        <p:grpSpPr>
          <a:xfrm>
            <a:off x="8407362" y="2643303"/>
            <a:ext cx="2723608" cy="2420811"/>
            <a:chOff x="6935138" y="2895844"/>
            <a:chExt cx="1126500" cy="221269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5138" y="2895844"/>
              <a:ext cx="1126500" cy="212830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6935138" y="4686564"/>
              <a:ext cx="1126500" cy="421976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FFFF00"/>
              </a:solidFill>
            </a:ln>
          </p:spPr>
          <p:txBody>
            <a:bodyPr wrap="square">
              <a:spAutoFit/>
            </a:bodyPr>
            <a:lstStyle/>
            <a:p>
              <a:r>
                <a:rPr lang="bn-BD" sz="2400" b="1" dirty="0" smtClean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as-IN" sz="2400" b="1" dirty="0" smtClean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মেজর জি</a:t>
              </a:r>
              <a:r>
                <a:rPr lang="bn-BD" sz="2400" b="1" dirty="0" smtClean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য়া</a:t>
              </a:r>
              <a:r>
                <a:rPr lang="as-IN" sz="2400" b="1" dirty="0" smtClean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উর </a:t>
              </a:r>
              <a:r>
                <a:rPr lang="as-IN" sz="2400" b="1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রহমান</a:t>
              </a:r>
              <a:endParaRPr lang="en-US" sz="2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144212" y="1409049"/>
            <a:ext cx="8214351" cy="1796141"/>
            <a:chOff x="2407738" y="1339011"/>
            <a:chExt cx="5440862" cy="1341132"/>
          </a:xfrm>
        </p:grpSpPr>
        <p:sp>
          <p:nvSpPr>
            <p:cNvPr id="7" name="Left Arrow 6"/>
            <p:cNvSpPr/>
            <p:nvPr/>
          </p:nvSpPr>
          <p:spPr>
            <a:xfrm>
              <a:off x="2407738" y="1339011"/>
              <a:ext cx="5440862" cy="1178843"/>
            </a:xfrm>
            <a:prstGeom prst="lef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951990" y="1726036"/>
              <a:ext cx="485551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s-IN" sz="28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'কে' ফোর্সের </a:t>
              </a:r>
              <a:r>
                <a:rPr lang="as-IN" sz="28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অধিনা</a:t>
              </a:r>
              <a:r>
                <a:rPr lang="bn-BD" sz="28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য়</a:t>
              </a:r>
              <a:r>
                <a:rPr lang="as-IN" sz="28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ক </a:t>
              </a:r>
              <a:r>
                <a:rPr lang="as-IN" sz="28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ছিলেন মেজর খালেদ </a:t>
              </a:r>
              <a:r>
                <a:rPr lang="as-IN" sz="28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মোশাররফ</a:t>
              </a:r>
              <a:r>
                <a:rPr lang="bn-BD" sz="28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endPara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79789" y="2857449"/>
            <a:ext cx="7302330" cy="1623878"/>
            <a:chOff x="838200" y="2742450"/>
            <a:chExt cx="5867400" cy="1905557"/>
          </a:xfrm>
        </p:grpSpPr>
        <p:sp>
          <p:nvSpPr>
            <p:cNvPr id="10" name="Right Arrow 9"/>
            <p:cNvSpPr/>
            <p:nvPr/>
          </p:nvSpPr>
          <p:spPr>
            <a:xfrm>
              <a:off x="838200" y="2742450"/>
              <a:ext cx="5867400" cy="1905557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74517" y="3286400"/>
              <a:ext cx="5032963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s-IN" sz="2800" b="1" dirty="0">
                  <a:latin typeface="NikoshBAN" pitchFamily="2" charset="0"/>
                  <a:cs typeface="NikoshBAN" pitchFamily="2" charset="0"/>
                </a:rPr>
                <a:t>'জেড' ফোর্সের </a:t>
              </a:r>
              <a:r>
                <a:rPr lang="as-IN" sz="2800" b="1" dirty="0" smtClean="0">
                  <a:latin typeface="NikoshBAN" pitchFamily="2" charset="0"/>
                  <a:cs typeface="NikoshBAN" pitchFamily="2" charset="0"/>
                </a:rPr>
                <a:t>অধিনা</a:t>
              </a:r>
              <a:r>
                <a:rPr lang="bn-BD" sz="2800" b="1" dirty="0" smtClean="0">
                  <a:latin typeface="NikoshBAN" pitchFamily="2" charset="0"/>
                  <a:cs typeface="NikoshBAN" pitchFamily="2" charset="0"/>
                </a:rPr>
                <a:t>য়</a:t>
              </a:r>
              <a:r>
                <a:rPr lang="as-IN" sz="2800" b="1" dirty="0" smtClean="0">
                  <a:latin typeface="NikoshBAN" pitchFamily="2" charset="0"/>
                  <a:cs typeface="NikoshBAN" pitchFamily="2" charset="0"/>
                </a:rPr>
                <a:t>ক </a:t>
              </a:r>
              <a:r>
                <a:rPr lang="as-IN" sz="2800" b="1" dirty="0">
                  <a:latin typeface="NikoshBAN" pitchFamily="2" charset="0"/>
                  <a:cs typeface="NikoshBAN" pitchFamily="2" charset="0"/>
                </a:rPr>
                <a:t>ছিলেন মেজর </a:t>
              </a:r>
              <a:r>
                <a:rPr lang="as-IN" sz="2800" b="1" dirty="0" smtClean="0">
                  <a:latin typeface="NikoshBAN" pitchFamily="2" charset="0"/>
                  <a:cs typeface="NikoshBAN" pitchFamily="2" charset="0"/>
                </a:rPr>
                <a:t>জি</a:t>
              </a:r>
              <a:r>
                <a:rPr lang="bn-BD" sz="2800" b="1" dirty="0" smtClean="0">
                  <a:latin typeface="NikoshBAN" pitchFamily="2" charset="0"/>
                  <a:cs typeface="NikoshBAN" pitchFamily="2" charset="0"/>
                </a:rPr>
                <a:t>য়া</a:t>
              </a:r>
              <a:r>
                <a:rPr lang="as-IN" sz="2800" b="1" dirty="0" smtClean="0">
                  <a:latin typeface="NikoshBAN" pitchFamily="2" charset="0"/>
                  <a:cs typeface="NikoshBAN" pitchFamily="2" charset="0"/>
                </a:rPr>
                <a:t>উর </a:t>
              </a:r>
              <a:r>
                <a:rPr lang="as-IN" sz="2800" b="1" dirty="0">
                  <a:latin typeface="NikoshBAN" pitchFamily="2" charset="0"/>
                  <a:cs typeface="NikoshBAN" pitchFamily="2" charset="0"/>
                </a:rPr>
                <a:t>রহমান।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14247" y="658562"/>
            <a:ext cx="2512119" cy="2559074"/>
            <a:chOff x="5384124" y="1014678"/>
            <a:chExt cx="1846706" cy="2017219"/>
          </a:xfrm>
        </p:grpSpPr>
        <p:pic>
          <p:nvPicPr>
            <p:cNvPr id="13" name="Picture 2" descr="http://media.somewhereinblog.net/images/thumbs/farzul_1338546537_67-18_-_k_m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9739" y="1014678"/>
              <a:ext cx="1801091" cy="195313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5384124" y="2667984"/>
              <a:ext cx="1846706" cy="363913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rgbClr val="FFFFFF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as-IN" sz="2400" b="1" dirty="0">
                  <a:ln w="1905"/>
                  <a:solidFill>
                    <a:srgbClr val="FFFF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মেজর খালেদ মোশাররফ</a:t>
              </a:r>
              <a:endParaRPr lang="en-US" sz="24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97856" y="4162639"/>
            <a:ext cx="2474154" cy="2477755"/>
            <a:chOff x="3756463" y="3468526"/>
            <a:chExt cx="1585655" cy="2050415"/>
          </a:xfrm>
          <a:solidFill>
            <a:schemeClr val="accent5">
              <a:lumMod val="50000"/>
            </a:schemeClr>
          </a:solidFill>
        </p:grpSpPr>
        <p:pic>
          <p:nvPicPr>
            <p:cNvPr id="16" name="Picture 4" descr="http://ciu.somewherein.net/ciu/image/71730/xlarge/?token_id=540769cfca03cef7f84119bb8a1b908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6463" y="3468526"/>
              <a:ext cx="1585655" cy="2050415"/>
            </a:xfrm>
            <a:prstGeom prst="rect">
              <a:avLst/>
            </a:prstGeom>
            <a:grpFill/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/>
          </p:spPr>
        </p:pic>
        <p:sp>
          <p:nvSpPr>
            <p:cNvPr id="17" name="Rectangle 16"/>
            <p:cNvSpPr/>
            <p:nvPr/>
          </p:nvSpPr>
          <p:spPr>
            <a:xfrm>
              <a:off x="3804070" y="5167116"/>
              <a:ext cx="1428016" cy="305633"/>
            </a:xfrm>
            <a:prstGeom prst="rect">
              <a:avLst/>
            </a:prstGeom>
            <a:grpFill/>
            <a:ln>
              <a:solidFill>
                <a:srgbClr val="FFFF00"/>
              </a:solidFill>
            </a:ln>
          </p:spPr>
          <p:txBody>
            <a:bodyPr wrap="square">
              <a:spAutoFit/>
            </a:bodyPr>
            <a:lstStyle/>
            <a:p>
              <a:r>
                <a:rPr lang="as-IN" b="1" dirty="0">
                  <a:ln w="1905"/>
                  <a:solidFill>
                    <a:srgbClr val="FFFF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মেজর কে এম সফিউল্লাহ</a:t>
              </a:r>
              <a:endParaRPr lang="en-US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200400" y="4623072"/>
            <a:ext cx="8265138" cy="1691578"/>
            <a:chOff x="2589033" y="4451615"/>
            <a:chExt cx="5700535" cy="1796785"/>
          </a:xfrm>
        </p:grpSpPr>
        <p:sp>
          <p:nvSpPr>
            <p:cNvPr id="19" name="Left Arrow 18"/>
            <p:cNvSpPr/>
            <p:nvPr/>
          </p:nvSpPr>
          <p:spPr>
            <a:xfrm>
              <a:off x="2589033" y="4451615"/>
              <a:ext cx="5633758" cy="1796785"/>
            </a:xfrm>
            <a:prstGeom prst="lef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264292" y="4933571"/>
              <a:ext cx="502527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s-IN" sz="28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'এস' ফোর্সের </a:t>
              </a:r>
              <a:r>
                <a:rPr lang="as-IN" sz="28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অধিনা</a:t>
              </a:r>
              <a:r>
                <a:rPr lang="bn-BD" sz="28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য়</a:t>
              </a:r>
              <a:r>
                <a:rPr lang="as-IN" sz="28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ক </a:t>
              </a:r>
              <a:r>
                <a:rPr lang="as-IN" sz="28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ছিলেন মেজর কে এম সফিউল্লাহ।</a:t>
              </a:r>
              <a:endPara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274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6000">
              <a:srgbClr val="FFDA00"/>
            </a:gs>
            <a:gs pos="84000">
              <a:srgbClr val="FFC000"/>
            </a:gs>
            <a:gs pos="35000">
              <a:srgbClr val="F3F805"/>
            </a:gs>
            <a:gs pos="17000">
              <a:srgbClr val="DDEA0F"/>
            </a:gs>
            <a:gs pos="51000">
              <a:srgbClr val="FFC000"/>
            </a:gs>
            <a:gs pos="100000">
              <a:srgbClr val="FFC000"/>
            </a:gs>
            <a:gs pos="100000">
              <a:srgbClr val="92D050"/>
            </a:gs>
            <a:gs pos="0">
              <a:srgbClr val="FFFF00"/>
            </a:gs>
          </a:gsLst>
          <a:lin ang="14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30901" y="339971"/>
            <a:ext cx="5835629" cy="964316"/>
            <a:chOff x="2830901" y="339971"/>
            <a:chExt cx="5835629" cy="964316"/>
          </a:xfrm>
        </p:grpSpPr>
        <p:grpSp>
          <p:nvGrpSpPr>
            <p:cNvPr id="3" name="Group 32"/>
            <p:cNvGrpSpPr/>
            <p:nvPr/>
          </p:nvGrpSpPr>
          <p:grpSpPr>
            <a:xfrm rot="16200000">
              <a:off x="5266558" y="-2095686"/>
              <a:ext cx="964316" cy="5835629"/>
              <a:chOff x="203347" y="240162"/>
              <a:chExt cx="11459562" cy="5591289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203347" y="240162"/>
                <a:ext cx="11158620" cy="5304822"/>
              </a:xfrm>
              <a:prstGeom prst="roundRect">
                <a:avLst/>
              </a:prstGeom>
              <a:noFill/>
              <a:ln w="101600" cmpd="sng">
                <a:solidFill>
                  <a:srgbClr val="FF66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>
                <a:off x="303661" y="335103"/>
                <a:ext cx="11158620" cy="5304822"/>
              </a:xfrm>
              <a:prstGeom prst="roundRect">
                <a:avLst/>
              </a:prstGeom>
              <a:noFill/>
              <a:ln w="101600">
                <a:solidFill>
                  <a:srgbClr val="FEBEF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403975" y="430043"/>
                <a:ext cx="11158620" cy="5304822"/>
              </a:xfrm>
              <a:prstGeom prst="roundRect">
                <a:avLst/>
              </a:prstGeom>
              <a:noFill/>
              <a:ln w="101600">
                <a:solidFill>
                  <a:srgbClr val="66CC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504289" y="526629"/>
                <a:ext cx="11158620" cy="5304822"/>
              </a:xfrm>
              <a:prstGeom prst="roundRect">
                <a:avLst/>
              </a:prstGeom>
              <a:noFill/>
              <a:ln w="101600">
                <a:solidFill>
                  <a:srgbClr val="FFFF99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4278703" y="365293"/>
              <a:ext cx="312698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800" dirty="0" err="1" smtClean="0">
                  <a:ln>
                    <a:solidFill>
                      <a:sysClr val="windowText" lastClr="000000"/>
                    </a:solidFill>
                  </a:ln>
                  <a:latin typeface="NikoshBAN" pitchFamily="2" charset="0"/>
                  <a:cs typeface="NikoshBAN" pitchFamily="2" charset="0"/>
                </a:rPr>
                <a:t>দলীয়</a:t>
              </a:r>
              <a:r>
                <a:rPr lang="en-US" sz="4800" dirty="0" smtClean="0">
                  <a:ln>
                    <a:solidFill>
                      <a:sysClr val="windowText" lastClr="000000"/>
                    </a:solidFill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>
                  <a:ln>
                    <a:solidFill>
                      <a:sysClr val="windowText" lastClr="000000"/>
                    </a:solidFill>
                  </a:ln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48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235868" y="2257425"/>
            <a:ext cx="9815513" cy="3471863"/>
            <a:chOff x="1235868" y="2257425"/>
            <a:chExt cx="9815513" cy="3471863"/>
          </a:xfrm>
        </p:grpSpPr>
        <p:sp>
          <p:nvSpPr>
            <p:cNvPr id="9" name="TextBox 8"/>
            <p:cNvSpPr txBox="1"/>
            <p:nvPr/>
          </p:nvSpPr>
          <p:spPr>
            <a:xfrm>
              <a:off x="2100263" y="2628900"/>
              <a:ext cx="8086725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মুক্তিযুদ্ধের ১১টি সেক্টর ও সেক্টর কমান্ডারের নামের তালিকা ছক আকারে দেখাও। </a:t>
              </a:r>
              <a:endPara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Folded Corner 9"/>
            <p:cNvSpPr/>
            <p:nvPr/>
          </p:nvSpPr>
          <p:spPr>
            <a:xfrm>
              <a:off x="1235868" y="2257425"/>
              <a:ext cx="9815513" cy="3471863"/>
            </a:xfrm>
            <a:prstGeom prst="foldedCorner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8902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6000">
              <a:srgbClr val="FFDA00"/>
            </a:gs>
            <a:gs pos="84000">
              <a:srgbClr val="FFC000"/>
            </a:gs>
            <a:gs pos="35000">
              <a:srgbClr val="F3F805"/>
            </a:gs>
            <a:gs pos="17000">
              <a:srgbClr val="DDEA0F"/>
            </a:gs>
            <a:gs pos="51000">
              <a:srgbClr val="FFC000"/>
            </a:gs>
            <a:gs pos="100000">
              <a:srgbClr val="FFC000"/>
            </a:gs>
            <a:gs pos="100000">
              <a:srgbClr val="92D050"/>
            </a:gs>
            <a:gs pos="0">
              <a:srgbClr val="FFFF00"/>
            </a:gs>
          </a:gsLst>
          <a:lin ang="14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3393555" y="1227574"/>
            <a:ext cx="8194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চিত্রটি দেখে ১ ,২ ও ৩নং প্রশ্নের উত্তর দাও। 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04" y="871538"/>
            <a:ext cx="3104646" cy="346238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724406" y="4389798"/>
            <a:ext cx="1043413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১. চিত্রে উল্লেখিত মুক্তিযুদ্ধকালীন </a:t>
            </a:r>
            <a:r>
              <a:rPr lang="bn-BD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সেক্টর কয়টি ছিল?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24405" y="5167701"/>
            <a:ext cx="1846890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৯টি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43625" y="5162534"/>
            <a:ext cx="2425858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গ.১১টি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686800" y="5148246"/>
            <a:ext cx="2471738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ঘ.১২টি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76692" y="5160167"/>
            <a:ext cx="3149616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খ.১০টি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5077691" y="1870419"/>
            <a:ext cx="2374870" cy="1994629"/>
            <a:chOff x="4717473" y="948667"/>
            <a:chExt cx="3023434" cy="2860964"/>
          </a:xfrm>
        </p:grpSpPr>
        <p:sp>
          <p:nvSpPr>
            <p:cNvPr id="42" name="Oval 41"/>
            <p:cNvSpPr/>
            <p:nvPr/>
          </p:nvSpPr>
          <p:spPr>
            <a:xfrm>
              <a:off x="4717473" y="948667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322377" y="1642408"/>
              <a:ext cx="174919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3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 সঠিক</a:t>
              </a:r>
            </a:p>
            <a:p>
              <a:pPr algn="ctr"/>
              <a:r>
                <a:rPr lang="bn-BD" sz="3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হয়েছে</a:t>
              </a:r>
              <a:endPara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116111" y="1877898"/>
            <a:ext cx="2374870" cy="1994629"/>
            <a:chOff x="8225056" y="941740"/>
            <a:chExt cx="3023434" cy="2860964"/>
          </a:xfrm>
        </p:grpSpPr>
        <p:sp>
          <p:nvSpPr>
            <p:cNvPr id="45" name="Oval 44"/>
            <p:cNvSpPr/>
            <p:nvPr/>
          </p:nvSpPr>
          <p:spPr>
            <a:xfrm>
              <a:off x="8225056" y="941740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918204" y="1636207"/>
              <a:ext cx="179408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3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আবার চেষ্টা</a:t>
              </a:r>
            </a:p>
            <a:p>
              <a:pPr algn="ctr"/>
              <a:r>
                <a:rPr lang="bn-BD" sz="3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275463" y="5205398"/>
            <a:ext cx="9683050" cy="644888"/>
            <a:chOff x="946850" y="5216842"/>
            <a:chExt cx="6338418" cy="644889"/>
          </a:xfrm>
        </p:grpSpPr>
        <p:grpSp>
          <p:nvGrpSpPr>
            <p:cNvPr id="35" name="Group 34"/>
            <p:cNvGrpSpPr/>
            <p:nvPr/>
          </p:nvGrpSpPr>
          <p:grpSpPr>
            <a:xfrm>
              <a:off x="946850" y="5216844"/>
              <a:ext cx="680605" cy="609600"/>
              <a:chOff x="5717597" y="1752600"/>
              <a:chExt cx="680605" cy="609600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5791200" y="1752600"/>
                <a:ext cx="533400" cy="609600"/>
              </a:xfrm>
              <a:prstGeom prst="line">
                <a:avLst/>
              </a:prstGeom>
              <a:ln w="825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V="1">
                <a:off x="5717597" y="1752600"/>
                <a:ext cx="680605" cy="609600"/>
              </a:xfrm>
              <a:prstGeom prst="line">
                <a:avLst/>
              </a:prstGeom>
              <a:ln w="825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/>
            <p:cNvGrpSpPr/>
            <p:nvPr/>
          </p:nvGrpSpPr>
          <p:grpSpPr>
            <a:xfrm>
              <a:off x="4849939" y="5216842"/>
              <a:ext cx="854181" cy="637353"/>
              <a:chOff x="7120700" y="4953663"/>
              <a:chExt cx="1003357" cy="914402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flipH="1">
                <a:off x="7355129" y="4953663"/>
                <a:ext cx="768928" cy="914402"/>
              </a:xfrm>
              <a:prstGeom prst="line">
                <a:avLst/>
              </a:prstGeom>
              <a:ln w="825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7120700" y="5452509"/>
                <a:ext cx="268526" cy="408059"/>
              </a:xfrm>
              <a:prstGeom prst="line">
                <a:avLst/>
              </a:prstGeom>
              <a:ln w="825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/>
            <p:cNvGrpSpPr/>
            <p:nvPr/>
          </p:nvGrpSpPr>
          <p:grpSpPr>
            <a:xfrm>
              <a:off x="6604663" y="5252131"/>
              <a:ext cx="680605" cy="609600"/>
              <a:chOff x="5717597" y="1752600"/>
              <a:chExt cx="680605" cy="609600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5791200" y="1752600"/>
                <a:ext cx="533400" cy="609600"/>
              </a:xfrm>
              <a:prstGeom prst="line">
                <a:avLst/>
              </a:prstGeom>
              <a:ln w="825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V="1">
                <a:off x="5717597" y="1752600"/>
                <a:ext cx="680605" cy="609600"/>
              </a:xfrm>
              <a:prstGeom prst="line">
                <a:avLst/>
              </a:prstGeom>
              <a:ln w="825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49"/>
            <p:cNvGrpSpPr/>
            <p:nvPr/>
          </p:nvGrpSpPr>
          <p:grpSpPr>
            <a:xfrm>
              <a:off x="2918487" y="5244597"/>
              <a:ext cx="680605" cy="609600"/>
              <a:chOff x="5717597" y="1752600"/>
              <a:chExt cx="680605" cy="609600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5791200" y="1752600"/>
                <a:ext cx="533400" cy="609600"/>
              </a:xfrm>
              <a:prstGeom prst="line">
                <a:avLst/>
              </a:prstGeom>
              <a:ln w="825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V="1">
                <a:off x="5717597" y="1752600"/>
                <a:ext cx="680605" cy="609600"/>
              </a:xfrm>
              <a:prstGeom prst="line">
                <a:avLst/>
              </a:prstGeom>
              <a:ln w="825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3" name="Pentagon 52">
            <a:hlinkClick r:id="" action="ppaction://hlinkshowjump?jump=nextslide"/>
          </p:cNvPr>
          <p:cNvSpPr/>
          <p:nvPr/>
        </p:nvSpPr>
        <p:spPr>
          <a:xfrm>
            <a:off x="3676504" y="5927572"/>
            <a:ext cx="1970809" cy="4572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পরের প্রশ্নের জন্য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4008994" y="150420"/>
            <a:ext cx="5835629" cy="964316"/>
            <a:chOff x="2830901" y="339971"/>
            <a:chExt cx="5835629" cy="964316"/>
          </a:xfrm>
        </p:grpSpPr>
        <p:grpSp>
          <p:nvGrpSpPr>
            <p:cNvPr id="56" name="Group 32"/>
            <p:cNvGrpSpPr/>
            <p:nvPr/>
          </p:nvGrpSpPr>
          <p:grpSpPr>
            <a:xfrm rot="16200000">
              <a:off x="5266558" y="-2095686"/>
              <a:ext cx="964316" cy="5835629"/>
              <a:chOff x="203347" y="240162"/>
              <a:chExt cx="11459562" cy="5591289"/>
            </a:xfrm>
          </p:grpSpPr>
          <p:sp>
            <p:nvSpPr>
              <p:cNvPr id="58" name="Rounded Rectangle 57"/>
              <p:cNvSpPr/>
              <p:nvPr/>
            </p:nvSpPr>
            <p:spPr>
              <a:xfrm>
                <a:off x="203347" y="240162"/>
                <a:ext cx="11158620" cy="5304822"/>
              </a:xfrm>
              <a:prstGeom prst="roundRect">
                <a:avLst/>
              </a:prstGeom>
              <a:noFill/>
              <a:ln w="101600" cmpd="sng">
                <a:solidFill>
                  <a:srgbClr val="FF66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59" name="Rounded Rectangle 58"/>
              <p:cNvSpPr/>
              <p:nvPr/>
            </p:nvSpPr>
            <p:spPr>
              <a:xfrm>
                <a:off x="303661" y="335103"/>
                <a:ext cx="11158620" cy="5304822"/>
              </a:xfrm>
              <a:prstGeom prst="roundRect">
                <a:avLst/>
              </a:prstGeom>
              <a:noFill/>
              <a:ln w="101600">
                <a:solidFill>
                  <a:srgbClr val="FEBEF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60" name="Rounded Rectangle 59"/>
              <p:cNvSpPr/>
              <p:nvPr/>
            </p:nvSpPr>
            <p:spPr>
              <a:xfrm>
                <a:off x="403975" y="430043"/>
                <a:ext cx="11158620" cy="5304822"/>
              </a:xfrm>
              <a:prstGeom prst="roundRect">
                <a:avLst/>
              </a:prstGeom>
              <a:noFill/>
              <a:ln w="101600">
                <a:solidFill>
                  <a:srgbClr val="66CC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61" name="Rounded Rectangle 60"/>
              <p:cNvSpPr/>
              <p:nvPr/>
            </p:nvSpPr>
            <p:spPr>
              <a:xfrm>
                <a:off x="504289" y="526629"/>
                <a:ext cx="11158620" cy="5304822"/>
              </a:xfrm>
              <a:prstGeom prst="roundRect">
                <a:avLst/>
              </a:prstGeom>
              <a:noFill/>
              <a:ln w="101600">
                <a:solidFill>
                  <a:srgbClr val="FFFF99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</p:grpSp>
        <p:sp>
          <p:nvSpPr>
            <p:cNvPr id="57" name="Rectangle 56"/>
            <p:cNvSpPr/>
            <p:nvPr/>
          </p:nvSpPr>
          <p:spPr>
            <a:xfrm>
              <a:off x="4278703" y="365293"/>
              <a:ext cx="312698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মূল্যায়ন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197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6000">
              <a:srgbClr val="FFDA00"/>
            </a:gs>
            <a:gs pos="84000">
              <a:srgbClr val="FFC000"/>
            </a:gs>
            <a:gs pos="35000">
              <a:srgbClr val="F3F805"/>
            </a:gs>
            <a:gs pos="17000">
              <a:srgbClr val="DDEA0F"/>
            </a:gs>
            <a:gs pos="51000">
              <a:srgbClr val="FFC000"/>
            </a:gs>
            <a:gs pos="100000">
              <a:srgbClr val="FFC000"/>
            </a:gs>
            <a:gs pos="100000">
              <a:srgbClr val="92D050"/>
            </a:gs>
            <a:gs pos="0">
              <a:srgbClr val="FFFF00"/>
            </a:gs>
          </a:gsLst>
          <a:lin ang="14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9897" y="811741"/>
            <a:ext cx="83899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চিত্রটি দেখে ১ ,২ ও ৩নং প্রশ্নের উত্তর দাও। </a:t>
            </a: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72" y="806830"/>
            <a:ext cx="3243627" cy="35294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8290" y="4458162"/>
            <a:ext cx="10023048" cy="5539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১.চিত্রানুসারে কত নং সেক্টর ব্যতিক্রম?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8291" y="5134018"/>
            <a:ext cx="2262962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৯নং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3188" y="5115923"/>
            <a:ext cx="2377591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গ.১০নং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53274" y="5099896"/>
            <a:ext cx="2448063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ঘ.৬নং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15595" y="5132860"/>
            <a:ext cx="2435098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খ.১১নং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114768" y="5214209"/>
            <a:ext cx="680605" cy="609600"/>
            <a:chOff x="5717597" y="1752600"/>
            <a:chExt cx="680605" cy="60960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7123533" y="5151229"/>
            <a:ext cx="901331" cy="644887"/>
            <a:chOff x="7118970" y="4953652"/>
            <a:chExt cx="1005083" cy="914400"/>
          </a:xfrm>
        </p:grpSpPr>
        <p:cxnSp>
          <p:nvCxnSpPr>
            <p:cNvPr id="13" name="Straight Connector 12"/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ln w="825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118970" y="5452012"/>
              <a:ext cx="268526" cy="408058"/>
            </a:xfrm>
            <a:prstGeom prst="line">
              <a:avLst/>
            </a:prstGeom>
            <a:ln w="825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5394264" y="1935176"/>
            <a:ext cx="2630600" cy="2106656"/>
            <a:chOff x="4717473" y="948667"/>
            <a:chExt cx="3023434" cy="2860964"/>
          </a:xfrm>
        </p:grpSpPr>
        <p:sp>
          <p:nvSpPr>
            <p:cNvPr id="16" name="Oval 15"/>
            <p:cNvSpPr/>
            <p:nvPr/>
          </p:nvSpPr>
          <p:spPr>
            <a:xfrm>
              <a:off x="4717473" y="948667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322377" y="1642408"/>
              <a:ext cx="174919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3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 সঠিক</a:t>
              </a:r>
            </a:p>
            <a:p>
              <a:pPr algn="ctr"/>
              <a:r>
                <a:rPr lang="bn-BD" sz="3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হয়েছে</a:t>
              </a:r>
              <a:endPara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429153" y="1923330"/>
            <a:ext cx="2596152" cy="2068451"/>
            <a:chOff x="8225056" y="941740"/>
            <a:chExt cx="3023434" cy="2860964"/>
          </a:xfrm>
        </p:grpSpPr>
        <p:sp>
          <p:nvSpPr>
            <p:cNvPr id="19" name="Oval 18"/>
            <p:cNvSpPr/>
            <p:nvPr/>
          </p:nvSpPr>
          <p:spPr>
            <a:xfrm>
              <a:off x="8225056" y="941740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918204" y="1636207"/>
              <a:ext cx="179408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3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আবার চেষ্টা</a:t>
              </a:r>
            </a:p>
            <a:p>
              <a:pPr algn="ctr"/>
              <a:r>
                <a:rPr lang="bn-BD" sz="3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858238" y="5161270"/>
            <a:ext cx="680605" cy="609600"/>
            <a:chOff x="5717597" y="1752600"/>
            <a:chExt cx="680605" cy="60960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4695746" y="5161270"/>
            <a:ext cx="680605" cy="609600"/>
            <a:chOff x="5717597" y="1752600"/>
            <a:chExt cx="680605" cy="609600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Pentagon 26">
            <a:hlinkClick r:id="" action="ppaction://hlinkshowjump?jump=nextslide"/>
          </p:cNvPr>
          <p:cNvSpPr/>
          <p:nvPr/>
        </p:nvSpPr>
        <p:spPr>
          <a:xfrm>
            <a:off x="3742379" y="5931201"/>
            <a:ext cx="1970809" cy="4572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পরের প্রশ্নের জন্য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70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6000">
              <a:srgbClr val="FFDA00"/>
            </a:gs>
            <a:gs pos="84000">
              <a:srgbClr val="FFC000"/>
            </a:gs>
            <a:gs pos="35000">
              <a:srgbClr val="F3F805"/>
            </a:gs>
            <a:gs pos="17000">
              <a:srgbClr val="DDEA0F"/>
            </a:gs>
            <a:gs pos="51000">
              <a:srgbClr val="FFC000"/>
            </a:gs>
            <a:gs pos="100000">
              <a:srgbClr val="FFC000"/>
            </a:gs>
            <a:gs pos="100000">
              <a:srgbClr val="92D050"/>
            </a:gs>
            <a:gs pos="0">
              <a:srgbClr val="FFFF00"/>
            </a:gs>
          </a:gsLst>
          <a:lin ang="14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47" y="898509"/>
            <a:ext cx="3207304" cy="34631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6998" y="4420333"/>
            <a:ext cx="9824349" cy="5539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১.চিত্রে উল্লেখিত পাঁচ নং সেক্টরের অধীনে ছিল-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36998" y="5836921"/>
            <a:ext cx="2260556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ii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00221" y="5810005"/>
            <a:ext cx="2384566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ii, ii,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17919" y="5767996"/>
            <a:ext cx="2443428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iii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52247" y="5798361"/>
            <a:ext cx="2214841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6998" y="5172814"/>
            <a:ext cx="1679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92819" y="5169202"/>
            <a:ext cx="3843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ii.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কুষ্টিয়া, যশোর, ময়মনসিংহ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4985" y="5162287"/>
            <a:ext cx="5245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iii.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সিলেট জেলার পশ্চিমাঞ্চল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542663" y="5838989"/>
            <a:ext cx="429404" cy="432681"/>
            <a:chOff x="5717597" y="1752600"/>
            <a:chExt cx="680605" cy="6096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802270" y="5750094"/>
            <a:ext cx="702532" cy="521576"/>
            <a:chOff x="7147146" y="4953652"/>
            <a:chExt cx="976907" cy="973633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ln w="825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147146" y="5519227"/>
              <a:ext cx="268527" cy="408058"/>
            </a:xfrm>
            <a:prstGeom prst="line">
              <a:avLst/>
            </a:prstGeom>
            <a:ln w="825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4995377" y="1763037"/>
            <a:ext cx="2357603" cy="2094588"/>
            <a:chOff x="4717473" y="948667"/>
            <a:chExt cx="3023434" cy="2860964"/>
          </a:xfrm>
        </p:grpSpPr>
        <p:sp>
          <p:nvSpPr>
            <p:cNvPr id="18" name="Oval 17"/>
            <p:cNvSpPr/>
            <p:nvPr/>
          </p:nvSpPr>
          <p:spPr>
            <a:xfrm>
              <a:off x="4717473" y="948667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22377" y="1642408"/>
              <a:ext cx="174919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3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 সঠিক</a:t>
              </a:r>
            </a:p>
            <a:p>
              <a:pPr algn="ctr"/>
              <a:r>
                <a:rPr lang="bn-BD" sz="3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হয়েছে</a:t>
              </a:r>
              <a:endPara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042480" y="1760073"/>
            <a:ext cx="2310500" cy="2169574"/>
            <a:chOff x="8225056" y="941740"/>
            <a:chExt cx="3023434" cy="2860964"/>
          </a:xfrm>
        </p:grpSpPr>
        <p:sp>
          <p:nvSpPr>
            <p:cNvPr id="21" name="Oval 20"/>
            <p:cNvSpPr/>
            <p:nvPr/>
          </p:nvSpPr>
          <p:spPr>
            <a:xfrm>
              <a:off x="8225056" y="941740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918204" y="1636207"/>
              <a:ext cx="179408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3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আবার চেষ্টা</a:t>
              </a:r>
            </a:p>
            <a:p>
              <a:pPr algn="ctr"/>
              <a:r>
                <a:rPr lang="bn-BD" sz="3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0050213" y="5786953"/>
            <a:ext cx="450275" cy="484717"/>
            <a:chOff x="5717597" y="1752600"/>
            <a:chExt cx="680605" cy="609600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7606785" y="5836921"/>
            <a:ext cx="450275" cy="462520"/>
            <a:chOff x="5717597" y="1752600"/>
            <a:chExt cx="680605" cy="60960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/>
          <p:cNvSpPr/>
          <p:nvPr/>
        </p:nvSpPr>
        <p:spPr>
          <a:xfrm>
            <a:off x="4219051" y="933710"/>
            <a:ext cx="73543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চিত্রটি দেখে ১ ,২ ও ৩নং প্রশ্নের উত্তর দাও। 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50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6000">
              <a:srgbClr val="FFDA00"/>
            </a:gs>
            <a:gs pos="84000">
              <a:srgbClr val="FFC000"/>
            </a:gs>
            <a:gs pos="35000">
              <a:srgbClr val="F3F805"/>
            </a:gs>
            <a:gs pos="17000">
              <a:srgbClr val="DDEA0F"/>
            </a:gs>
            <a:gs pos="51000">
              <a:srgbClr val="FFC000"/>
            </a:gs>
            <a:gs pos="100000">
              <a:srgbClr val="FFC000"/>
            </a:gs>
            <a:gs pos="100000">
              <a:srgbClr val="92D050"/>
            </a:gs>
            <a:gs pos="0">
              <a:srgbClr val="FFFF00"/>
            </a:gs>
          </a:gsLst>
          <a:lin ang="14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830902" y="104134"/>
            <a:ext cx="8841561" cy="2143125"/>
            <a:chOff x="2830902" y="104134"/>
            <a:chExt cx="8841561" cy="2143125"/>
          </a:xfrm>
        </p:grpSpPr>
        <p:sp>
          <p:nvSpPr>
            <p:cNvPr id="16" name="Rectangle 15"/>
            <p:cNvSpPr/>
            <p:nvPr/>
          </p:nvSpPr>
          <p:spPr>
            <a:xfrm>
              <a:off x="4242925" y="571013"/>
              <a:ext cx="2712602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IN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বাড়িরকাজ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2830902" y="104134"/>
              <a:ext cx="8841561" cy="2143125"/>
              <a:chOff x="2830902" y="161284"/>
              <a:chExt cx="8841561" cy="2143125"/>
            </a:xfrm>
          </p:grpSpPr>
          <p:grpSp>
            <p:nvGrpSpPr>
              <p:cNvPr id="2" name="Group 32"/>
              <p:cNvGrpSpPr/>
              <p:nvPr/>
            </p:nvGrpSpPr>
            <p:grpSpPr>
              <a:xfrm rot="16200000">
                <a:off x="5099602" y="-1943020"/>
                <a:ext cx="1506759" cy="6044160"/>
                <a:chOff x="203347" y="240162"/>
                <a:chExt cx="11459562" cy="5591289"/>
              </a:xfrm>
            </p:grpSpPr>
            <p:sp>
              <p:nvSpPr>
                <p:cNvPr id="3" name="Rounded Rectangle 2"/>
                <p:cNvSpPr/>
                <p:nvPr/>
              </p:nvSpPr>
              <p:spPr>
                <a:xfrm>
                  <a:off x="203347" y="240162"/>
                  <a:ext cx="11158620" cy="5304822"/>
                </a:xfrm>
                <a:prstGeom prst="roundRect">
                  <a:avLst/>
                </a:prstGeom>
                <a:noFill/>
                <a:ln w="101600" cmpd="sng">
                  <a:solidFill>
                    <a:srgbClr val="FF66FF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sp>
              <p:nvSpPr>
                <p:cNvPr id="4" name="Rounded Rectangle 3"/>
                <p:cNvSpPr/>
                <p:nvPr/>
              </p:nvSpPr>
              <p:spPr>
                <a:xfrm>
                  <a:off x="303661" y="335103"/>
                  <a:ext cx="11158620" cy="5304822"/>
                </a:xfrm>
                <a:prstGeom prst="roundRect">
                  <a:avLst/>
                </a:prstGeom>
                <a:noFill/>
                <a:ln w="101600">
                  <a:solidFill>
                    <a:srgbClr val="FEBEF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sp>
              <p:nvSpPr>
                <p:cNvPr id="5" name="Rounded Rectangle 4"/>
                <p:cNvSpPr/>
                <p:nvPr/>
              </p:nvSpPr>
              <p:spPr>
                <a:xfrm>
                  <a:off x="403975" y="430043"/>
                  <a:ext cx="11158620" cy="5304822"/>
                </a:xfrm>
                <a:prstGeom prst="roundRect">
                  <a:avLst/>
                </a:prstGeom>
                <a:noFill/>
                <a:ln w="101600">
                  <a:solidFill>
                    <a:srgbClr val="66CCFF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sp>
              <p:nvSpPr>
                <p:cNvPr id="6" name="Rounded Rectangle 5"/>
                <p:cNvSpPr/>
                <p:nvPr/>
              </p:nvSpPr>
              <p:spPr>
                <a:xfrm>
                  <a:off x="504289" y="526629"/>
                  <a:ext cx="11158620" cy="5304822"/>
                </a:xfrm>
                <a:prstGeom prst="roundRect">
                  <a:avLst/>
                </a:prstGeom>
                <a:noFill/>
                <a:ln w="101600">
                  <a:solidFill>
                    <a:srgbClr val="FFFF99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</p:grpSp>
          <p:pic>
            <p:nvPicPr>
              <p:cNvPr id="10" name="Picture 5" descr="E:\MOTIAR\D,contennt Picture 2\home2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67338" y="161284"/>
                <a:ext cx="2905125" cy="2143125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1" name="Group 10"/>
          <p:cNvGrpSpPr/>
          <p:nvPr/>
        </p:nvGrpSpPr>
        <p:grpSpPr>
          <a:xfrm>
            <a:off x="205676" y="2247259"/>
            <a:ext cx="11466787" cy="4065434"/>
            <a:chOff x="205676" y="2247259"/>
            <a:chExt cx="11466787" cy="4065434"/>
          </a:xfrm>
        </p:grpSpPr>
        <p:sp>
          <p:nvSpPr>
            <p:cNvPr id="7" name="Rectangle 6"/>
            <p:cNvSpPr/>
            <p:nvPr/>
          </p:nvSpPr>
          <p:spPr>
            <a:xfrm>
              <a:off x="1050054" y="3230046"/>
              <a:ext cx="9915524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5400" b="1" spc="50" dirty="0">
                  <a:ln w="11430"/>
                  <a:latin typeface="NikoshBAN" pitchFamily="2" charset="0"/>
                  <a:cs typeface="NikoshBAN" pitchFamily="2" charset="0"/>
                </a:rPr>
                <a:t>বাংলাদেশের মুক্তিযুদ্ধে প্রধান </a:t>
              </a:r>
            </a:p>
            <a:p>
              <a:pPr algn="ctr"/>
              <a:r>
                <a:rPr lang="bn-BD" sz="5400" b="1" spc="50" dirty="0">
                  <a:ln w="11430"/>
                  <a:latin typeface="NikoshBAN" pitchFamily="2" charset="0"/>
                  <a:cs typeface="NikoshBAN" pitchFamily="2" charset="0"/>
                </a:rPr>
                <a:t>তিনটি ফোর্স সম্পর্কে বর্ণনা কর</a:t>
              </a:r>
              <a:r>
                <a:rPr lang="bn-BD" sz="5400" b="1" spc="50" dirty="0" smtClean="0">
                  <a:ln w="11430"/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bn-BD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5400" dirty="0"/>
            </a:p>
          </p:txBody>
        </p:sp>
        <p:sp>
          <p:nvSpPr>
            <p:cNvPr id="8" name="Vertical Scroll 7"/>
            <p:cNvSpPr/>
            <p:nvPr/>
          </p:nvSpPr>
          <p:spPr>
            <a:xfrm>
              <a:off x="205676" y="2247259"/>
              <a:ext cx="11466787" cy="4065434"/>
            </a:xfrm>
            <a:prstGeom prst="verticalScroll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1181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6000">
              <a:srgbClr val="FFDA00"/>
            </a:gs>
            <a:gs pos="84000">
              <a:srgbClr val="FFC000"/>
            </a:gs>
            <a:gs pos="35000">
              <a:srgbClr val="F3F805"/>
            </a:gs>
            <a:gs pos="17000">
              <a:srgbClr val="DDEA0F"/>
            </a:gs>
            <a:gs pos="51000">
              <a:srgbClr val="FFC000"/>
            </a:gs>
            <a:gs pos="100000">
              <a:srgbClr val="FFC000"/>
            </a:gs>
            <a:gs pos="100000">
              <a:srgbClr val="92D050"/>
            </a:gs>
            <a:gs pos="0">
              <a:srgbClr val="FFFF00"/>
            </a:gs>
          </a:gsLst>
          <a:lin ang="14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671638" y="1015707"/>
            <a:ext cx="8491384" cy="5161229"/>
            <a:chOff x="1639806" y="1773631"/>
            <a:chExt cx="5967482" cy="3565311"/>
          </a:xfrm>
        </p:grpSpPr>
        <p:pic>
          <p:nvPicPr>
            <p:cNvPr id="17" name="d17a0a8278e5834a3e8c28c6be43feb5_rose.wmv">
              <a:hlinkClick r:id="" action="ppaction://media"/>
            </p:cNvPr>
            <p:cNvPicPr>
              <a:picLocks noRot="1" noChangeAspect="1"/>
            </p:cNvPicPr>
            <p:nvPr>
              <a:videoFile r:link="rId1"/>
            </p:nvPr>
          </p:nvPicPr>
          <p:blipFill>
            <a:blip r:embed="rId3"/>
            <a:stretch>
              <a:fillRect/>
            </a:stretch>
          </p:blipFill>
          <p:spPr>
            <a:xfrm>
              <a:off x="1639806" y="1773631"/>
              <a:ext cx="5967482" cy="356531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18" name="Group 27"/>
            <p:cNvGrpSpPr/>
            <p:nvPr/>
          </p:nvGrpSpPr>
          <p:grpSpPr>
            <a:xfrm>
              <a:off x="2909085" y="1960079"/>
              <a:ext cx="3446403" cy="2858113"/>
              <a:chOff x="1294524" y="4321343"/>
              <a:chExt cx="1774436" cy="1410309"/>
            </a:xfrm>
          </p:grpSpPr>
          <p:pic>
            <p:nvPicPr>
              <p:cNvPr id="19" name="Picture 59" descr="NNNROOS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2215992">
                <a:off x="1752600" y="4321343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60" descr="NNNROOS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9530663">
                <a:off x="1294524" y="4483877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61" descr="NNNROOS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2875833">
                <a:off x="2011685" y="4428974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Picture 7" descr="NNNROOS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524000" y="4367212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3" name="Rectangle 4"/>
          <p:cNvSpPr txBox="1">
            <a:spLocks noChangeArrowheads="1"/>
          </p:cNvSpPr>
          <p:nvPr/>
        </p:nvSpPr>
        <p:spPr>
          <a:xfrm>
            <a:off x="1543050" y="3200400"/>
            <a:ext cx="6589920" cy="791845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ধন্যবাদ </a:t>
            </a:r>
            <a:r>
              <a:rPr lang="as-IN" sz="5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 </a:t>
            </a:r>
            <a:r>
              <a:rPr lang="en-US" sz="54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endParaRPr lang="en-US" sz="54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701" y="49880"/>
            <a:ext cx="1741096" cy="18285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08" y="137841"/>
            <a:ext cx="2495550" cy="18383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55546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2"/>
            </p:par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6000">
              <a:srgbClr val="FFDA00"/>
            </a:gs>
            <a:gs pos="84000">
              <a:srgbClr val="FFC000"/>
            </a:gs>
            <a:gs pos="35000">
              <a:srgbClr val="F3F805"/>
            </a:gs>
            <a:gs pos="17000">
              <a:srgbClr val="DDEA0F"/>
            </a:gs>
            <a:gs pos="51000">
              <a:srgbClr val="FFC000"/>
            </a:gs>
            <a:gs pos="100000">
              <a:srgbClr val="FFC000"/>
            </a:gs>
            <a:gs pos="100000">
              <a:srgbClr val="92D050"/>
            </a:gs>
            <a:gs pos="0">
              <a:srgbClr val="FFFF00"/>
            </a:gs>
          </a:gsLst>
          <a:lin ang="14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85731" y="927273"/>
            <a:ext cx="6375720" cy="5714334"/>
            <a:chOff x="-354533" y="2005781"/>
            <a:chExt cx="5868140" cy="4705765"/>
          </a:xfrm>
        </p:grpSpPr>
        <p:grpSp>
          <p:nvGrpSpPr>
            <p:cNvPr id="42" name="Group 41"/>
            <p:cNvGrpSpPr/>
            <p:nvPr/>
          </p:nvGrpSpPr>
          <p:grpSpPr>
            <a:xfrm>
              <a:off x="-354533" y="2005781"/>
              <a:ext cx="5868140" cy="4705765"/>
              <a:chOff x="-384860" y="1766656"/>
              <a:chExt cx="5868140" cy="4887347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2024109" y="1766656"/>
                <a:ext cx="28319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শিক্ষক পরিচিতি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1" name="Vertical Scroll 50"/>
              <p:cNvSpPr/>
              <p:nvPr/>
            </p:nvSpPr>
            <p:spPr>
              <a:xfrm>
                <a:off x="-384860" y="1791249"/>
                <a:ext cx="5868140" cy="4862754"/>
              </a:xfrm>
              <a:prstGeom prst="verticalScroll">
                <a:avLst/>
              </a:prstGeom>
              <a:noFill/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285750" indent="-285750">
                  <a:buFont typeface="Wingdings" panose="05000000000000000000" pitchFamily="2" charset="2"/>
                  <a:buChar char="v"/>
                </a:pPr>
                <a:endParaRPr lang="bn-IN" dirty="0">
                  <a:solidFill>
                    <a:schemeClr val="tx1"/>
                  </a:solidFill>
                </a:endParaRPr>
              </a:p>
              <a:p>
                <a:endParaRPr lang="bn-IN" dirty="0">
                  <a:solidFill>
                    <a:schemeClr val="tx1"/>
                  </a:solidFill>
                </a:endParaRPr>
              </a:p>
              <a:p>
                <a:endParaRPr lang="bn-IN" dirty="0">
                  <a:solidFill>
                    <a:schemeClr val="tx1"/>
                  </a:solidFill>
                </a:endParaRPr>
              </a:p>
              <a:p>
                <a:endParaRPr lang="bn-IN" dirty="0" smtClean="0">
                  <a:solidFill>
                    <a:schemeClr val="tx1"/>
                  </a:solidFill>
                </a:endParaRPr>
              </a:p>
              <a:p>
                <a:endParaRPr lang="bn-IN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endPara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মোকাররম </a:t>
                </a:r>
                <a:r>
                  <a:rPr lang="bn-IN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হোসাইন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bn-IN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সহকারি শিক্ষক আইসিটি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bn-IN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মুন্সিরহাট ফাজিল(ডিগ্রী)মাদ্রাসা ধোবাউড়া,ময়মনসিংহ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bn-IN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মোবাইলঃ ০১৭৩৩১৬৩১১১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Email: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mukarramict@gmail.com</a:t>
                </a:r>
                <a:endParaRPr lang="bn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45" name="Picture 44" descr="IMG_20200704_195953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26250" y="2628099"/>
              <a:ext cx="1954914" cy="180259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3" name="Group 2"/>
          <p:cNvGrpSpPr/>
          <p:nvPr/>
        </p:nvGrpSpPr>
        <p:grpSpPr>
          <a:xfrm>
            <a:off x="5780005" y="956027"/>
            <a:ext cx="6411995" cy="5700566"/>
            <a:chOff x="5726356" y="927273"/>
            <a:chExt cx="6411995" cy="5700566"/>
          </a:xfrm>
        </p:grpSpPr>
        <p:sp>
          <p:nvSpPr>
            <p:cNvPr id="54" name="Rectangle 53"/>
            <p:cNvSpPr/>
            <p:nvPr/>
          </p:nvSpPr>
          <p:spPr>
            <a:xfrm>
              <a:off x="6619982" y="3644599"/>
              <a:ext cx="5252643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2800" dirty="0">
                  <a:solidFill>
                    <a:srgbClr val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শ্রেণি- </a:t>
              </a:r>
              <a:r>
                <a:rPr lang="en-US" sz="2800" dirty="0" err="1" smtClean="0">
                  <a:solidFill>
                    <a:srgbClr val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দাখিল</a:t>
              </a:r>
              <a:r>
                <a:rPr lang="en-US" sz="2800" dirty="0" smtClean="0">
                  <a:solidFill>
                    <a:srgbClr val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rgbClr val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অষ্টম</a:t>
              </a:r>
              <a:r>
                <a:rPr lang="en-US" sz="2800" dirty="0" smtClean="0">
                  <a:solidFill>
                    <a:srgbClr val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endParaRPr lang="bn-IN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/>
              <a:r>
                <a:rPr lang="bn-IN" sz="2800" dirty="0">
                  <a:solidFill>
                    <a:srgbClr val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বিষয়- </a:t>
              </a:r>
              <a:r>
                <a:rPr lang="bn-BD" sz="2800" b="1" dirty="0">
                  <a:ln/>
                  <a:solidFill>
                    <a:srgbClr val="4F032E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</a:t>
              </a:r>
              <a:r>
                <a:rPr lang="en-US" sz="2800" b="1" dirty="0">
                  <a:ln/>
                  <a:solidFill>
                    <a:srgbClr val="4F032E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800" b="1" dirty="0">
                  <a:ln/>
                  <a:solidFill>
                    <a:srgbClr val="4F032E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</a:t>
              </a:r>
              <a:r>
                <a:rPr lang="en-US" sz="2800" b="1" dirty="0">
                  <a:ln/>
                  <a:solidFill>
                    <a:srgbClr val="4F032E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800" b="1" dirty="0" smtClean="0">
                  <a:ln/>
                  <a:solidFill>
                    <a:srgbClr val="4F032E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বিশ্বপরিচ</a:t>
              </a:r>
              <a:r>
                <a:rPr lang="en-US" sz="2800" b="1" dirty="0" smtClean="0">
                  <a:ln/>
                  <a:solidFill>
                    <a:srgbClr val="4F032E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 </a:t>
              </a:r>
              <a:endPara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200" dirty="0" err="1" smtClean="0">
                  <a:ln/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3200" dirty="0">
                  <a:ln/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3200" dirty="0" smtClean="0">
                  <a:ln/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২য় </a:t>
              </a:r>
            </a:p>
            <a:p>
              <a:r>
                <a:rPr lang="bn-IN" sz="2800" dirty="0" smtClean="0">
                  <a:solidFill>
                    <a:srgbClr val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সময়ঃ ৪</a:t>
              </a:r>
              <a:r>
                <a:rPr lang="en-US" sz="2800" dirty="0" smtClean="0">
                  <a:solidFill>
                    <a:srgbClr val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০</a:t>
              </a:r>
              <a:r>
                <a:rPr lang="bn-IN" sz="2800" dirty="0" smtClean="0">
                  <a:solidFill>
                    <a:srgbClr val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মিনিট</a:t>
              </a:r>
              <a:r>
                <a:rPr lang="en-US" sz="2800" dirty="0">
                  <a:solidFill>
                    <a:srgbClr val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smtClean="0">
                  <a:solidFill>
                    <a:srgbClr val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800" dirty="0">
                  <a:solidFill>
                    <a:srgbClr val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তারিখঃ </a:t>
              </a:r>
              <a:r>
                <a:rPr lang="en-US" sz="2800" dirty="0" smtClean="0">
                  <a:solidFill>
                    <a:srgbClr val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১4</a:t>
              </a:r>
              <a:r>
                <a:rPr lang="bn-IN" sz="2800" dirty="0" smtClean="0">
                  <a:solidFill>
                    <a:srgbClr val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/০</a:t>
              </a:r>
              <a:r>
                <a:rPr lang="en-US" sz="2800" dirty="0" smtClean="0">
                  <a:solidFill>
                    <a:srgbClr val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৭</a:t>
              </a:r>
              <a:r>
                <a:rPr lang="bn-IN" sz="2800" dirty="0" smtClean="0">
                  <a:solidFill>
                    <a:srgbClr val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/২০২০</a:t>
              </a:r>
              <a:r>
                <a:rPr lang="en-US" sz="2800" dirty="0" smtClean="0">
                  <a:solidFill>
                    <a:srgbClr val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dirty="0" smtClean="0">
                  <a:solidFill>
                    <a:srgbClr val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bn-IN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7036765" y="927273"/>
              <a:ext cx="4083261" cy="8175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IN" sz="4000" dirty="0">
                  <a:solidFill>
                    <a:srgbClr val="0A0A0A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পরিচিতিঃ</a:t>
              </a:r>
              <a:endParaRPr lang="en-US" sz="4000" dirty="0">
                <a:solidFill>
                  <a:srgbClr val="0A0A0A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" name="Vertical Scroll 1"/>
            <p:cNvSpPr/>
            <p:nvPr/>
          </p:nvSpPr>
          <p:spPr>
            <a:xfrm>
              <a:off x="5726356" y="956027"/>
              <a:ext cx="6411995" cy="5671812"/>
            </a:xfrm>
            <a:prstGeom prst="verticalScroll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44890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6000">
              <a:srgbClr val="FFDA00"/>
            </a:gs>
            <a:gs pos="84000">
              <a:srgbClr val="FFC000"/>
            </a:gs>
            <a:gs pos="35000">
              <a:srgbClr val="F3F805"/>
            </a:gs>
            <a:gs pos="17000">
              <a:srgbClr val="DDEA0F"/>
            </a:gs>
            <a:gs pos="51000">
              <a:srgbClr val="FFC000"/>
            </a:gs>
            <a:gs pos="100000">
              <a:srgbClr val="FFC000"/>
            </a:gs>
            <a:gs pos="100000">
              <a:srgbClr val="92D050"/>
            </a:gs>
            <a:gs pos="0">
              <a:srgbClr val="FFFF00"/>
            </a:gs>
          </a:gsLst>
          <a:lin ang="14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04777" y="1364397"/>
            <a:ext cx="11873929" cy="5169278"/>
            <a:chOff x="204777" y="1307247"/>
            <a:chExt cx="11873929" cy="516927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5320" y="4236185"/>
              <a:ext cx="3791244" cy="224034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1435" y="1307247"/>
              <a:ext cx="3987271" cy="292893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983" y="4236185"/>
              <a:ext cx="4046131" cy="22403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777" y="1307247"/>
              <a:ext cx="4070543" cy="291465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1435" y="4236185"/>
              <a:ext cx="3987271" cy="224034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5902" y="1321535"/>
              <a:ext cx="3780939" cy="2914650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312475" y="204504"/>
            <a:ext cx="11716933" cy="967276"/>
            <a:chOff x="1897811" y="339971"/>
            <a:chExt cx="10023899" cy="1299048"/>
          </a:xfrm>
        </p:grpSpPr>
        <p:grpSp>
          <p:nvGrpSpPr>
            <p:cNvPr id="20" name="Group 32"/>
            <p:cNvGrpSpPr/>
            <p:nvPr/>
          </p:nvGrpSpPr>
          <p:grpSpPr>
            <a:xfrm rot="16200000">
              <a:off x="6260237" y="-4022455"/>
              <a:ext cx="1299048" cy="10023899"/>
              <a:chOff x="203347" y="240162"/>
              <a:chExt cx="11459562" cy="5591289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203347" y="240162"/>
                <a:ext cx="11158620" cy="5304822"/>
              </a:xfrm>
              <a:prstGeom prst="roundRect">
                <a:avLst/>
              </a:prstGeom>
              <a:noFill/>
              <a:ln w="101600" cmpd="sng">
                <a:solidFill>
                  <a:srgbClr val="FF66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303661" y="335103"/>
                <a:ext cx="11158620" cy="5304822"/>
              </a:xfrm>
              <a:prstGeom prst="roundRect">
                <a:avLst/>
              </a:prstGeom>
              <a:noFill/>
              <a:ln w="101600">
                <a:solidFill>
                  <a:srgbClr val="FEBEF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403975" y="430043"/>
                <a:ext cx="11158620" cy="5304822"/>
              </a:xfrm>
              <a:prstGeom prst="roundRect">
                <a:avLst/>
              </a:prstGeom>
              <a:noFill/>
              <a:ln w="101600">
                <a:solidFill>
                  <a:srgbClr val="66CC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504289" y="526629"/>
                <a:ext cx="11158620" cy="5304822"/>
              </a:xfrm>
              <a:prstGeom prst="roundRect">
                <a:avLst/>
              </a:prstGeom>
              <a:noFill/>
              <a:ln w="101600">
                <a:solidFill>
                  <a:srgbClr val="FFFF99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2553419" y="464520"/>
              <a:ext cx="8642166" cy="11160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dirty="0" err="1">
                  <a:solidFill>
                    <a:schemeClr val="bg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শিক্ষার্থীরা</a:t>
              </a:r>
              <a:r>
                <a:rPr lang="en-US" sz="4800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>
                  <a:solidFill>
                    <a:schemeClr val="bg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</a:t>
              </a:r>
              <a:r>
                <a:rPr lang="en-US" sz="4800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>
                  <a:solidFill>
                    <a:schemeClr val="bg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সংশ্লিষ্ট</a:t>
              </a:r>
              <a:r>
                <a:rPr lang="en-US" sz="4800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>
                  <a:solidFill>
                    <a:schemeClr val="bg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ছবি</a:t>
              </a:r>
              <a:r>
                <a:rPr lang="en-US" sz="4800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>
                  <a:solidFill>
                    <a:schemeClr val="bg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গুলো</a:t>
              </a:r>
              <a:r>
                <a:rPr lang="en-US" sz="4800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>
                  <a:solidFill>
                    <a:schemeClr val="bg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লক্ষ্য</a:t>
              </a:r>
              <a:r>
                <a:rPr lang="en-US" sz="4800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r>
                <a:rPr lang="en-US" sz="4800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432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6000">
              <a:srgbClr val="FFDA00"/>
            </a:gs>
            <a:gs pos="84000">
              <a:srgbClr val="FFC000"/>
            </a:gs>
            <a:gs pos="35000">
              <a:srgbClr val="F3F805"/>
            </a:gs>
            <a:gs pos="17000">
              <a:srgbClr val="DDEA0F"/>
            </a:gs>
            <a:gs pos="51000">
              <a:srgbClr val="FFC000"/>
            </a:gs>
            <a:gs pos="100000">
              <a:srgbClr val="FFC000"/>
            </a:gs>
            <a:gs pos="100000">
              <a:srgbClr val="92D050"/>
            </a:gs>
            <a:gs pos="0">
              <a:srgbClr val="FFFF00"/>
            </a:gs>
          </a:gsLst>
          <a:lin ang="14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4"/>
          <p:cNvGrpSpPr/>
          <p:nvPr/>
        </p:nvGrpSpPr>
        <p:grpSpPr>
          <a:xfrm>
            <a:off x="298661" y="1613365"/>
            <a:ext cx="11529491" cy="4846320"/>
            <a:chOff x="203347" y="240162"/>
            <a:chExt cx="11459562" cy="5591289"/>
          </a:xfrm>
        </p:grpSpPr>
        <p:sp>
          <p:nvSpPr>
            <p:cNvPr id="4" name="Rounded Rectangle 3"/>
            <p:cNvSpPr/>
            <p:nvPr/>
          </p:nvSpPr>
          <p:spPr>
            <a:xfrm>
              <a:off x="203347" y="240162"/>
              <a:ext cx="11158620" cy="5304822"/>
            </a:xfrm>
            <a:prstGeom prst="roundRect">
              <a:avLst/>
            </a:prstGeom>
            <a:noFill/>
            <a:ln w="101600" cmpd="sng">
              <a:solidFill>
                <a:srgbClr val="FF66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03661" y="335103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FEBE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403975" y="430043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66CC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04289" y="526629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FFFF9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02172" y="2306383"/>
                <a:ext cx="10670678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এই পাঠ শেষে শিক্ষার্থীরা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…</a:t>
                </a:r>
              </a:p>
              <a:p>
                <a:pPr marL="571500" indent="-571500">
                  <a:buFont typeface="Wingdings" panose="05000000000000000000" pitchFamily="2" charset="2"/>
                  <a:buChar char="q"/>
                </a:pPr>
                <a:r>
                  <a:rPr lang="bn-BD" sz="2800" kern="1100" dirty="0" smtClean="0">
                    <a:ln w="0"/>
                    <a:latin typeface="NikoshBAN" panose="02000000000000000000" pitchFamily="2" charset="0"/>
                    <a:ea typeface="NikoshBAN" pitchFamily="2" charset="0"/>
                    <a:cs typeface="NikoshBAN" panose="02000000000000000000" pitchFamily="2" charset="0"/>
                    <a:sym typeface="Wingdings"/>
                  </a:rPr>
                  <a:t>মুক্তিযুদ্ধের</a:t>
                </a:r>
                <a:r>
                  <a:rPr lang="en-US" sz="2800" kern="1100" dirty="0" smtClean="0">
                    <a:ln w="0"/>
                    <a:latin typeface="NikoshBAN" panose="02000000000000000000" pitchFamily="2" charset="0"/>
                    <a:ea typeface="NikoshBAN" pitchFamily="2" charset="0"/>
                    <a:cs typeface="NikoshBAN" panose="02000000000000000000" pitchFamily="2" charset="0"/>
                    <a:sym typeface="Wingdings"/>
                  </a:rPr>
                  <a:t> </a:t>
                </a:r>
                <a:r>
                  <a:rPr lang="en-US" sz="2800" kern="1100" dirty="0" err="1" smtClean="0">
                    <a:ln w="0"/>
                    <a:latin typeface="NikoshBAN" panose="02000000000000000000" pitchFamily="2" charset="0"/>
                    <a:ea typeface="NikoshBAN" pitchFamily="2" charset="0"/>
                    <a:cs typeface="NikoshBAN" panose="02000000000000000000" pitchFamily="2" charset="0"/>
                    <a:sym typeface="Wingdings"/>
                  </a:rPr>
                  <a:t>কতটি</a:t>
                </a:r>
                <a:r>
                  <a:rPr lang="en-US" sz="2800" kern="1100" dirty="0" smtClean="0">
                    <a:ln w="0"/>
                    <a:latin typeface="NikoshBAN" panose="02000000000000000000" pitchFamily="2" charset="0"/>
                    <a:ea typeface="NikoshBAN" pitchFamily="2" charset="0"/>
                    <a:cs typeface="NikoshBAN" panose="02000000000000000000" pitchFamily="2" charset="0"/>
                    <a:sym typeface="Wingdings"/>
                  </a:rPr>
                  <a:t> </a:t>
                </a:r>
                <a:r>
                  <a:rPr lang="bn-BD" sz="2800" kern="1100" dirty="0" smtClean="0">
                    <a:ln w="0"/>
                    <a:latin typeface="NikoshBAN" panose="02000000000000000000" pitchFamily="2" charset="0"/>
                    <a:ea typeface="NikoshBAN" pitchFamily="2" charset="0"/>
                    <a:cs typeface="NikoshBAN" panose="02000000000000000000" pitchFamily="2" charset="0"/>
                    <a:sym typeface="Wingdings"/>
                  </a:rPr>
                  <a:t>সেক্টর</a:t>
                </a:r>
                <a:r>
                  <a:rPr lang="en-US" sz="2800" kern="1100" dirty="0" smtClean="0">
                    <a:ln w="0"/>
                    <a:latin typeface="NikoshBAN" panose="02000000000000000000" pitchFamily="2" charset="0"/>
                    <a:ea typeface="NikoshBAN" pitchFamily="2" charset="0"/>
                    <a:cs typeface="NikoshBAN" panose="02000000000000000000" pitchFamily="2" charset="0"/>
                    <a:sym typeface="Wingdings"/>
                  </a:rPr>
                  <a:t> </a:t>
                </a:r>
                <a:r>
                  <a:rPr lang="en-US" sz="2800" kern="1100" dirty="0" err="1" smtClean="0">
                    <a:ln w="0"/>
                    <a:latin typeface="NikoshBAN" panose="02000000000000000000" pitchFamily="2" charset="0"/>
                    <a:ea typeface="NikoshBAN" pitchFamily="2" charset="0"/>
                    <a:cs typeface="NikoshBAN" panose="02000000000000000000" pitchFamily="2" charset="0"/>
                    <a:sym typeface="Wingdings"/>
                  </a:rPr>
                  <a:t>ছিল</a:t>
                </a:r>
                <a:r>
                  <a:rPr lang="en-US" sz="2800" kern="1100" dirty="0" smtClean="0">
                    <a:ln w="0"/>
                    <a:latin typeface="NikoshBAN" panose="02000000000000000000" pitchFamily="2" charset="0"/>
                    <a:ea typeface="NikoshBAN" pitchFamily="2" charset="0"/>
                    <a:cs typeface="NikoshBAN" panose="02000000000000000000" pitchFamily="2" charset="0"/>
                    <a:sym typeface="Wingdings"/>
                  </a:rPr>
                  <a:t> </a:t>
                </a:r>
                <a:r>
                  <a:rPr lang="en-US" sz="2800" kern="1100" dirty="0" err="1" smtClean="0">
                    <a:ln w="0"/>
                    <a:latin typeface="NikoshBAN" panose="02000000000000000000" pitchFamily="2" charset="0"/>
                    <a:ea typeface="NikoshBAN" pitchFamily="2" charset="0"/>
                    <a:cs typeface="NikoshBAN" panose="02000000000000000000" pitchFamily="2" charset="0"/>
                    <a:sym typeface="Wingdings"/>
                  </a:rPr>
                  <a:t>বলতে</a:t>
                </a:r>
                <a:r>
                  <a:rPr lang="en-US" sz="2800" kern="1100" dirty="0" smtClean="0">
                    <a:ln w="0"/>
                    <a:latin typeface="NikoshBAN" panose="02000000000000000000" pitchFamily="2" charset="0"/>
                    <a:ea typeface="NikoshBAN" pitchFamily="2" charset="0"/>
                    <a:cs typeface="NikoshBAN" panose="02000000000000000000" pitchFamily="2" charset="0"/>
                    <a:sym typeface="Wingdings"/>
                  </a:rPr>
                  <a:t> </a:t>
                </a:r>
                <a:r>
                  <a:rPr lang="en-US" sz="2800" kern="1100" dirty="0" err="1" smtClean="0">
                    <a:ln w="0"/>
                    <a:latin typeface="NikoshBAN" panose="02000000000000000000" pitchFamily="2" charset="0"/>
                    <a:ea typeface="NikoshBAN" pitchFamily="2" charset="0"/>
                    <a:cs typeface="NikoshBAN" panose="02000000000000000000" pitchFamily="2" charset="0"/>
                    <a:sym typeface="Wingdings"/>
                  </a:rPr>
                  <a:t>পারবে</a:t>
                </a:r>
                <a:r>
                  <a:rPr lang="en-US" sz="2800" kern="1100" dirty="0" smtClean="0">
                    <a:ln w="0"/>
                    <a:latin typeface="NikoshBAN" panose="02000000000000000000" pitchFamily="2" charset="0"/>
                    <a:ea typeface="NikoshBAN" pitchFamily="2" charset="0"/>
                    <a:cs typeface="NikoshBAN" panose="02000000000000000000" pitchFamily="2" charset="0"/>
                    <a:sym typeface="Wingdings"/>
                  </a:rPr>
                  <a:t> । </a:t>
                </a:r>
                <a:endPara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marL="457200" indent="-457200">
                  <a:buFont typeface="Wingdings" panose="05000000000000000000" pitchFamily="2" charset="2"/>
                  <a:buChar char="q"/>
                </a:pPr>
                <a:r>
                  <a:rPr lang="bn-BD" sz="2800" kern="1100" dirty="0" smtClean="0">
                    <a:ln w="0"/>
                    <a:effectLst/>
                    <a:latin typeface="NikoshBAN" panose="02000000000000000000" pitchFamily="2" charset="0"/>
                    <a:ea typeface="NikoshBAN" pitchFamily="2" charset="0"/>
                    <a:cs typeface="NikoshBAN" panose="02000000000000000000" pitchFamily="2" charset="0"/>
                    <a:sym typeface="Wingdings"/>
                  </a:rPr>
                  <a:t>মুক্তিযুদ্ধের </a:t>
                </a:r>
                <a:r>
                  <a:rPr lang="bn-BD" sz="2800" kern="1100" dirty="0">
                    <a:ln w="0"/>
                    <a:effectLst/>
                    <a:latin typeface="NikoshBAN" panose="02000000000000000000" pitchFamily="2" charset="0"/>
                    <a:ea typeface="NikoshBAN" pitchFamily="2" charset="0"/>
                    <a:cs typeface="NikoshBAN" panose="02000000000000000000" pitchFamily="2" charset="0"/>
                    <a:sym typeface="Wingdings"/>
                  </a:rPr>
                  <a:t>সময় সমগ্র বাংলাদেশকে</a:t>
                </a:r>
                <a:r>
                  <a:rPr lang="en-US" sz="2800" kern="1100" dirty="0">
                    <a:ln w="0"/>
                    <a:effectLst/>
                    <a:latin typeface="NikoshBAN" panose="02000000000000000000" pitchFamily="2" charset="0"/>
                    <a:ea typeface="NikoshBAN" pitchFamily="2" charset="0"/>
                    <a:cs typeface="NikoshBAN" panose="02000000000000000000" pitchFamily="2" charset="0"/>
                    <a:sym typeface="Wingdings"/>
                  </a:rPr>
                  <a:t> </a:t>
                </a:r>
                <a:r>
                  <a:rPr lang="en-US" sz="2800" kern="1100" dirty="0" err="1">
                    <a:ln w="0"/>
                    <a:effectLst/>
                    <a:latin typeface="NikoshBAN" panose="02000000000000000000" pitchFamily="2" charset="0"/>
                    <a:ea typeface="NikoshBAN" pitchFamily="2" charset="0"/>
                    <a:cs typeface="NikoshBAN" panose="02000000000000000000" pitchFamily="2" charset="0"/>
                    <a:sym typeface="Wingdings"/>
                  </a:rPr>
                  <a:t>বিভক্ত</a:t>
                </a:r>
                <a:r>
                  <a:rPr lang="bn-BD" sz="2800" kern="1100" dirty="0">
                    <a:ln w="0"/>
                    <a:effectLst/>
                    <a:latin typeface="NikoshBAN" panose="02000000000000000000" pitchFamily="2" charset="0"/>
                    <a:ea typeface="NikoshBAN" pitchFamily="2" charset="0"/>
                    <a:cs typeface="NikoshBAN" panose="02000000000000000000" pitchFamily="2" charset="0"/>
                    <a:sym typeface="Wingdings"/>
                  </a:rPr>
                  <a:t> সেক্টর</a:t>
                </a:r>
                <a:r>
                  <a:rPr lang="en-US" sz="2800" kern="1100" dirty="0" err="1" smtClean="0">
                    <a:ln w="0"/>
                    <a:effectLst/>
                    <a:latin typeface="NikoshBAN" panose="02000000000000000000" pitchFamily="2" charset="0"/>
                    <a:ea typeface="NikoshBAN" pitchFamily="2" charset="0"/>
                    <a:cs typeface="NikoshBAN" panose="02000000000000000000" pitchFamily="2" charset="0"/>
                    <a:sym typeface="Wingdings"/>
                  </a:rPr>
                  <a:t>সমূহ</a:t>
                </a:r>
                <a:r>
                  <a:rPr lang="en-US" sz="2800" kern="1100" dirty="0">
                    <a:ln w="0"/>
                    <a:effectLst/>
                    <a:latin typeface="NikoshBAN" panose="02000000000000000000" pitchFamily="2" charset="0"/>
                    <a:ea typeface="NikoshBAN" pitchFamily="2" charset="0"/>
                    <a:cs typeface="NikoshBAN" panose="02000000000000000000" pitchFamily="2" charset="0"/>
                    <a:sym typeface="Wingdings"/>
                  </a:rPr>
                  <a:t> </a:t>
                </a:r>
                <a:r>
                  <a:rPr lang="en-US" sz="2800" kern="1100" dirty="0" err="1">
                    <a:ln w="0"/>
                    <a:effectLst/>
                    <a:latin typeface="NikoshBAN" panose="02000000000000000000" pitchFamily="2" charset="0"/>
                    <a:ea typeface="NikoshBAN" pitchFamily="2" charset="0"/>
                    <a:cs typeface="NikoshBAN" panose="02000000000000000000" pitchFamily="2" charset="0"/>
                    <a:sym typeface="Wingdings"/>
                  </a:rPr>
                  <a:t>চিহ্নিত</a:t>
                </a:r>
                <a:r>
                  <a:rPr lang="en-US" sz="2800" kern="1100" dirty="0">
                    <a:ln w="0"/>
                    <a:effectLst/>
                    <a:latin typeface="NikoshBAN" panose="02000000000000000000" pitchFamily="2" charset="0"/>
                    <a:ea typeface="NikoshBAN" pitchFamily="2" charset="0"/>
                    <a:cs typeface="NikoshBAN" panose="02000000000000000000" pitchFamily="2" charset="0"/>
                    <a:sym typeface="Wingdings"/>
                  </a:rPr>
                  <a:t> </a:t>
                </a:r>
                <a:r>
                  <a:rPr lang="en-US" sz="2800" kern="1100" dirty="0" err="1">
                    <a:ln w="0"/>
                    <a:effectLst/>
                    <a:latin typeface="NikoshBAN" panose="02000000000000000000" pitchFamily="2" charset="0"/>
                    <a:ea typeface="NikoshBAN" pitchFamily="2" charset="0"/>
                    <a:cs typeface="NikoshBAN" panose="02000000000000000000" pitchFamily="2" charset="0"/>
                    <a:sym typeface="Wingdings"/>
                  </a:rPr>
                  <a:t>করতে</a:t>
                </a:r>
                <a:r>
                  <a:rPr lang="en-US" sz="2800" kern="1100" dirty="0">
                    <a:ln w="0"/>
                    <a:effectLst/>
                    <a:latin typeface="NikoshBAN" panose="02000000000000000000" pitchFamily="2" charset="0"/>
                    <a:ea typeface="NikoshBAN" pitchFamily="2" charset="0"/>
                    <a:cs typeface="NikoshBAN" panose="02000000000000000000" pitchFamily="2" charset="0"/>
                    <a:sym typeface="Wingdings"/>
                  </a:rPr>
                  <a:t> </a:t>
                </a:r>
                <a:r>
                  <a:rPr lang="en-US" sz="2800" kern="1100" dirty="0" err="1">
                    <a:ln w="0"/>
                    <a:effectLst/>
                    <a:latin typeface="NikoshBAN" panose="02000000000000000000" pitchFamily="2" charset="0"/>
                    <a:ea typeface="NikoshBAN" pitchFamily="2" charset="0"/>
                    <a:cs typeface="NikoshBAN" panose="02000000000000000000" pitchFamily="2" charset="0"/>
                    <a:sym typeface="Wingdings"/>
                  </a:rPr>
                  <a:t>পারবে</a:t>
                </a:r>
                <a:r>
                  <a:rPr lang="en-US" sz="2800" kern="1100" dirty="0" smtClean="0">
                    <a:ln w="0"/>
                    <a:effectLst/>
                    <a:latin typeface="NikoshBAN" panose="02000000000000000000" pitchFamily="2" charset="0"/>
                    <a:ea typeface="NikoshBAN" pitchFamily="2" charset="0"/>
                    <a:cs typeface="NikoshBAN" panose="02000000000000000000" pitchFamily="2" charset="0"/>
                    <a:sym typeface="Wingdings"/>
                  </a:rPr>
                  <a:t> । </a:t>
                </a:r>
              </a:p>
              <a:p>
                <a:pPr marL="457200" indent="-45720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bn-BD" sz="2800" kern="1100" dirty="0">
                        <a:ln w="0"/>
                        <a:effectLst/>
                        <a:latin typeface="NikoshBAN" panose="02000000000000000000" pitchFamily="2" charset="0"/>
                        <a:ea typeface="NikoshBAN" pitchFamily="2" charset="0"/>
                        <a:cs typeface="NikoshBAN" panose="02000000000000000000" pitchFamily="2" charset="0"/>
                        <a:sym typeface="Wingdings"/>
                      </a:rPr>
                      <m:t>ব্রিগেড ফোর্স সম্পর্কে বর্ণনা করতে পারবে।</m:t>
                    </m:r>
                  </m:oMath>
                </a14:m>
                <a:endPara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b="0" i="1" dirty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  <a:sym typeface="Wingdings 2" panose="05020102010507070707" pitchFamily="18" charset="2"/>
                        </a:rPr>
                        <m:t> </m:t>
                      </m:r>
                      <m:r>
                        <a:rPr lang="en-US" sz="3600" b="0" i="1" dirty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  <a:sym typeface="Wingdings 2" panose="05020102010507070707" pitchFamily="18" charset="2"/>
                        </a:rPr>
                        <m:t>    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172" y="2306383"/>
                <a:ext cx="10670678" cy="3046988"/>
              </a:xfrm>
              <a:prstGeom prst="rect">
                <a:avLst/>
              </a:prstGeom>
              <a:blipFill rotWithShape="0">
                <a:blip r:embed="rId2"/>
                <a:stretch>
                  <a:fillRect l="-1713" t="-3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2996099" y="237701"/>
            <a:ext cx="5835629" cy="964316"/>
            <a:chOff x="1708170" y="331084"/>
            <a:chExt cx="5835629" cy="964316"/>
          </a:xfrm>
        </p:grpSpPr>
        <p:grpSp>
          <p:nvGrpSpPr>
            <p:cNvPr id="10" name="Group 32"/>
            <p:cNvGrpSpPr/>
            <p:nvPr/>
          </p:nvGrpSpPr>
          <p:grpSpPr>
            <a:xfrm rot="16200000">
              <a:off x="4143827" y="-2104573"/>
              <a:ext cx="964316" cy="5835629"/>
              <a:chOff x="203347" y="240162"/>
              <a:chExt cx="11459562" cy="5591289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203347" y="240162"/>
                <a:ext cx="11158620" cy="5304822"/>
              </a:xfrm>
              <a:prstGeom prst="roundRect">
                <a:avLst/>
              </a:prstGeom>
              <a:noFill/>
              <a:ln w="101600" cmpd="sng">
                <a:solidFill>
                  <a:srgbClr val="FF66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303661" y="335103"/>
                <a:ext cx="11158620" cy="5304822"/>
              </a:xfrm>
              <a:prstGeom prst="roundRect">
                <a:avLst/>
              </a:prstGeom>
              <a:noFill/>
              <a:ln w="101600">
                <a:solidFill>
                  <a:srgbClr val="FEBEF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403975" y="430043"/>
                <a:ext cx="11158620" cy="5304822"/>
              </a:xfrm>
              <a:prstGeom prst="roundRect">
                <a:avLst/>
              </a:prstGeom>
              <a:noFill/>
              <a:ln w="101600">
                <a:solidFill>
                  <a:srgbClr val="66CC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504289" y="526629"/>
                <a:ext cx="11158620" cy="5304822"/>
              </a:xfrm>
              <a:prstGeom prst="roundRect">
                <a:avLst/>
              </a:prstGeom>
              <a:noFill/>
              <a:ln w="101600">
                <a:solidFill>
                  <a:srgbClr val="FFFF99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209800" y="457200"/>
              <a:ext cx="487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800" b="1" dirty="0" err="1" smtClean="0">
                  <a:ln w="11430"/>
                  <a:solidFill>
                    <a:srgbClr val="7030A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4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47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6000">
              <a:srgbClr val="FFDA00"/>
            </a:gs>
            <a:gs pos="84000">
              <a:srgbClr val="FFC000"/>
            </a:gs>
            <a:gs pos="35000">
              <a:srgbClr val="F3F805"/>
            </a:gs>
            <a:gs pos="17000">
              <a:srgbClr val="DDEA0F"/>
            </a:gs>
            <a:gs pos="51000">
              <a:srgbClr val="FFC000"/>
            </a:gs>
            <a:gs pos="100000">
              <a:srgbClr val="FFC000"/>
            </a:gs>
            <a:gs pos="100000">
              <a:srgbClr val="92D050"/>
            </a:gs>
            <a:gs pos="0">
              <a:srgbClr val="FFFF00"/>
            </a:gs>
          </a:gsLst>
          <a:lin ang="14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8750" y="2728141"/>
            <a:ext cx="861536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600" dirty="0">
                <a:ln w="0"/>
                <a:latin typeface="NikoshBAN" pitchFamily="2" charset="0"/>
                <a:cs typeface="NikoshBAN" pitchFamily="2" charset="0"/>
              </a:rPr>
              <a:t>“মুক্তিবাহিনী গঠন ও কার্যক্রম”</a:t>
            </a:r>
            <a:endParaRPr lang="en-US" sz="6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830901" y="339971"/>
            <a:ext cx="5835629" cy="964316"/>
            <a:chOff x="2830901" y="339971"/>
            <a:chExt cx="5835629" cy="964316"/>
          </a:xfrm>
        </p:grpSpPr>
        <p:grpSp>
          <p:nvGrpSpPr>
            <p:cNvPr id="4" name="Group 32"/>
            <p:cNvGrpSpPr/>
            <p:nvPr/>
          </p:nvGrpSpPr>
          <p:grpSpPr>
            <a:xfrm rot="16200000">
              <a:off x="5266558" y="-2095686"/>
              <a:ext cx="964316" cy="5835629"/>
              <a:chOff x="203347" y="240162"/>
              <a:chExt cx="11459562" cy="5591289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03347" y="240162"/>
                <a:ext cx="11158620" cy="5304822"/>
              </a:xfrm>
              <a:prstGeom prst="roundRect">
                <a:avLst/>
              </a:prstGeom>
              <a:noFill/>
              <a:ln w="101600" cmpd="sng">
                <a:solidFill>
                  <a:srgbClr val="FF66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303661" y="335103"/>
                <a:ext cx="11158620" cy="5304822"/>
              </a:xfrm>
              <a:prstGeom prst="roundRect">
                <a:avLst/>
              </a:prstGeom>
              <a:noFill/>
              <a:ln w="101600">
                <a:solidFill>
                  <a:srgbClr val="FEBEF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403975" y="430043"/>
                <a:ext cx="11158620" cy="5304822"/>
              </a:xfrm>
              <a:prstGeom prst="roundRect">
                <a:avLst/>
              </a:prstGeom>
              <a:noFill/>
              <a:ln w="101600">
                <a:solidFill>
                  <a:srgbClr val="66CC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504289" y="526629"/>
                <a:ext cx="11158620" cy="5304822"/>
              </a:xfrm>
              <a:prstGeom prst="roundRect">
                <a:avLst/>
              </a:prstGeom>
              <a:noFill/>
              <a:ln w="101600">
                <a:solidFill>
                  <a:srgbClr val="FFFF99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4278703" y="365293"/>
              <a:ext cx="312698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IN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পাঠ শিরোনামঃ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434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6000">
              <a:srgbClr val="FFDA00"/>
            </a:gs>
            <a:gs pos="84000">
              <a:srgbClr val="FFC000"/>
            </a:gs>
            <a:gs pos="35000">
              <a:srgbClr val="F3F805"/>
            </a:gs>
            <a:gs pos="17000">
              <a:srgbClr val="DDEA0F"/>
            </a:gs>
            <a:gs pos="51000">
              <a:srgbClr val="FFC000"/>
            </a:gs>
            <a:gs pos="100000">
              <a:srgbClr val="FFC000"/>
            </a:gs>
            <a:gs pos="100000">
              <a:srgbClr val="92D050"/>
            </a:gs>
            <a:gs pos="0">
              <a:srgbClr val="FFFF00"/>
            </a:gs>
          </a:gsLst>
          <a:lin ang="14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028" y="1199326"/>
            <a:ext cx="5643560" cy="38266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63" y="1199326"/>
            <a:ext cx="4794188" cy="38094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835086" y="5088384"/>
            <a:ext cx="10723502" cy="1632031"/>
            <a:chOff x="835086" y="5088384"/>
            <a:chExt cx="10723502" cy="1632031"/>
          </a:xfrm>
        </p:grpSpPr>
        <p:sp>
          <p:nvSpPr>
            <p:cNvPr id="2" name="Rectangle 1"/>
            <p:cNvSpPr/>
            <p:nvPr/>
          </p:nvSpPr>
          <p:spPr>
            <a:xfrm>
              <a:off x="835086" y="5088384"/>
              <a:ext cx="10423464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s-IN" sz="32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অস্থা</a:t>
              </a:r>
              <a:r>
                <a:rPr lang="bn-BD" sz="32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য়ী</a:t>
              </a:r>
              <a:r>
                <a:rPr lang="as-IN" sz="32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বাংলাদেশ </a:t>
              </a:r>
              <a:r>
                <a:rPr lang="as-IN" sz="32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সরকারের  পক্ষ থেকে যুদ্ধ পরিচালনার জন্য বাংলাদেশের সমগ্র ভূখণ্ডকে ১১টি যুদ্ধক্ষেত্র বা সেক্টরে ভাগ করা </a:t>
              </a:r>
              <a:r>
                <a:rPr lang="as-IN" sz="32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হ</a:t>
              </a:r>
              <a:r>
                <a:rPr lang="bn-BD" sz="32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য়</a:t>
              </a:r>
              <a:r>
                <a:rPr lang="as-IN" sz="32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।  </a:t>
              </a:r>
              <a:r>
                <a:rPr lang="as-IN" sz="32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প্রতিটি সেক্টরের নেতৃত্বে ছিলেন একজন সেক্টর কমান্ডার। </a:t>
              </a:r>
            </a:p>
          </p:txBody>
        </p:sp>
        <p:sp>
          <p:nvSpPr>
            <p:cNvPr id="7" name="Folded Corner 6"/>
            <p:cNvSpPr/>
            <p:nvPr/>
          </p:nvSpPr>
          <p:spPr>
            <a:xfrm>
              <a:off x="977963" y="5105611"/>
              <a:ext cx="10580625" cy="1614804"/>
            </a:xfrm>
            <a:prstGeom prst="foldedCorne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28664" y="123686"/>
            <a:ext cx="10829924" cy="799055"/>
            <a:chOff x="2830901" y="339971"/>
            <a:chExt cx="5835629" cy="964316"/>
          </a:xfrm>
        </p:grpSpPr>
        <p:grpSp>
          <p:nvGrpSpPr>
            <p:cNvPr id="10" name="Group 32"/>
            <p:cNvGrpSpPr/>
            <p:nvPr/>
          </p:nvGrpSpPr>
          <p:grpSpPr>
            <a:xfrm rot="16200000">
              <a:off x="5266558" y="-2095686"/>
              <a:ext cx="964316" cy="5835629"/>
              <a:chOff x="203347" y="240162"/>
              <a:chExt cx="11459562" cy="5591289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203347" y="240162"/>
                <a:ext cx="11158620" cy="5304822"/>
              </a:xfrm>
              <a:prstGeom prst="roundRect">
                <a:avLst/>
              </a:prstGeom>
              <a:noFill/>
              <a:ln w="101600" cmpd="sng">
                <a:solidFill>
                  <a:srgbClr val="FF66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303661" y="335103"/>
                <a:ext cx="11158620" cy="5304822"/>
              </a:xfrm>
              <a:prstGeom prst="roundRect">
                <a:avLst/>
              </a:prstGeom>
              <a:noFill/>
              <a:ln w="101600">
                <a:solidFill>
                  <a:srgbClr val="FEBEF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403975" y="430043"/>
                <a:ext cx="11158620" cy="5304822"/>
              </a:xfrm>
              <a:prstGeom prst="roundRect">
                <a:avLst/>
              </a:prstGeom>
              <a:noFill/>
              <a:ln w="101600">
                <a:solidFill>
                  <a:srgbClr val="66CC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504289" y="526629"/>
                <a:ext cx="11158620" cy="5304822"/>
              </a:xfrm>
              <a:prstGeom prst="roundRect">
                <a:avLst/>
              </a:prstGeom>
              <a:noFill/>
              <a:ln w="101600">
                <a:solidFill>
                  <a:srgbClr val="FFFF99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4278703" y="365293"/>
              <a:ext cx="3126985" cy="9285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s-IN" sz="44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অস্থা</a:t>
              </a:r>
              <a:r>
                <a:rPr lang="bn-BD" sz="44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য়ী</a:t>
              </a:r>
              <a:r>
                <a:rPr lang="as-IN" sz="44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বাংলাদেশ সরকার</a:t>
              </a:r>
              <a:endParaRPr lang="en-US" sz="4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6641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6000">
              <a:srgbClr val="FFDA00"/>
            </a:gs>
            <a:gs pos="84000">
              <a:srgbClr val="FFC000"/>
            </a:gs>
            <a:gs pos="35000">
              <a:srgbClr val="F3F805"/>
            </a:gs>
            <a:gs pos="17000">
              <a:srgbClr val="DDEA0F"/>
            </a:gs>
            <a:gs pos="51000">
              <a:srgbClr val="FFC000"/>
            </a:gs>
            <a:gs pos="100000">
              <a:srgbClr val="FFC000"/>
            </a:gs>
            <a:gs pos="100000">
              <a:srgbClr val="92D050"/>
            </a:gs>
            <a:gs pos="0">
              <a:srgbClr val="FFFF00"/>
            </a:gs>
          </a:gsLst>
          <a:lin ang="14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14376" y="508705"/>
            <a:ext cx="5117254" cy="707886"/>
            <a:chOff x="2819400" y="1219199"/>
            <a:chExt cx="3989795" cy="707886"/>
          </a:xfrm>
        </p:grpSpPr>
        <p:sp>
          <p:nvSpPr>
            <p:cNvPr id="3" name="Rectangle 2"/>
            <p:cNvSpPr/>
            <p:nvPr/>
          </p:nvSpPr>
          <p:spPr>
            <a:xfrm>
              <a:off x="2819400" y="1219200"/>
              <a:ext cx="3733800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352800" y="1219199"/>
              <a:ext cx="3456395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4000" dirty="0">
                  <a:latin typeface="NikoshBAN" pitchFamily="2" charset="0"/>
                  <a:cs typeface="NikoshBAN" pitchFamily="2" charset="0"/>
                </a:rPr>
                <a:t>ডেপুটি </a:t>
              </a:r>
              <a:r>
                <a:rPr lang="as-IN" sz="40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চিফ </a:t>
              </a:r>
              <a:r>
                <a:rPr lang="as-IN" sz="40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অব স্টাফ</a:t>
              </a:r>
              <a:endParaRPr lang="en-US" sz="4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831629" y="1295339"/>
            <a:ext cx="6057900" cy="1376424"/>
            <a:chOff x="2819400" y="5998429"/>
            <a:chExt cx="3733800" cy="584775"/>
          </a:xfrm>
        </p:grpSpPr>
        <p:sp>
          <p:nvSpPr>
            <p:cNvPr id="6" name="Rectangle 5"/>
            <p:cNvSpPr/>
            <p:nvPr/>
          </p:nvSpPr>
          <p:spPr>
            <a:xfrm>
              <a:off x="2819400" y="5998429"/>
              <a:ext cx="3733800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969102" y="6027783"/>
              <a:ext cx="3521481" cy="3530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as-IN" sz="4800" dirty="0">
                  <a:latin typeface="NikoshBAN" pitchFamily="2" charset="0"/>
                  <a:cs typeface="NikoshBAN" pitchFamily="2" charset="0"/>
                </a:rPr>
                <a:t>গ্রুপ ক্যাপ্টেন এ.কে. খন্দকার  </a:t>
              </a:r>
              <a:endParaRPr lang="en-US" sz="4800" dirty="0"/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414833"/>
            <a:ext cx="4514849" cy="440808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grpSp>
        <p:nvGrpSpPr>
          <p:cNvPr id="11" name="Group 10"/>
          <p:cNvGrpSpPr/>
          <p:nvPr/>
        </p:nvGrpSpPr>
        <p:grpSpPr>
          <a:xfrm>
            <a:off x="5831629" y="2967335"/>
            <a:ext cx="6057900" cy="3100808"/>
            <a:chOff x="5831629" y="2967335"/>
            <a:chExt cx="6057900" cy="3100808"/>
          </a:xfrm>
        </p:grpSpPr>
        <p:sp>
          <p:nvSpPr>
            <p:cNvPr id="9" name="Folded Corner 8"/>
            <p:cNvSpPr/>
            <p:nvPr/>
          </p:nvSpPr>
          <p:spPr>
            <a:xfrm>
              <a:off x="5831629" y="2967335"/>
              <a:ext cx="6057900" cy="3100808"/>
            </a:xfrm>
            <a:prstGeom prst="foldedCorner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015037" y="2967335"/>
              <a:ext cx="5743575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bn-BD" sz="32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মুক্তিযুদ্ধের </a:t>
              </a:r>
              <a:r>
                <a:rPr lang="bn-BD" sz="32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প্রধান সেনাপতি, চীফ অব স্টাফ এবং ডেপুটি চীপ অফ স্টাফের পরিচয় দিয়ে মুক্তিযুদ্ধের </a:t>
              </a:r>
              <a:r>
                <a:rPr lang="as-IN" sz="32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১৯৭১ সালের ১১ জুলাই মুজিবন</a:t>
              </a:r>
              <a:r>
                <a:rPr lang="bn-BD" sz="32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গর সরকার</a:t>
              </a:r>
              <a:r>
                <a:rPr lang="as-IN" sz="32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সুষ্ঠু ও পরিকল্পিত ভাবে মুক্তিযুদ্ধ পরিচালনার পরিকল্পনা </a:t>
              </a:r>
              <a:r>
                <a:rPr lang="en-US" sz="3200" b="1" dirty="0" err="1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গ্রহণ</a:t>
              </a:r>
              <a:r>
                <a:rPr lang="en-US" sz="32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।  </a:t>
              </a:r>
              <a:endPara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714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6000">
              <a:srgbClr val="FFDA00"/>
            </a:gs>
            <a:gs pos="84000">
              <a:srgbClr val="FFC000"/>
            </a:gs>
            <a:gs pos="35000">
              <a:srgbClr val="F3F805"/>
            </a:gs>
            <a:gs pos="17000">
              <a:srgbClr val="DDEA0F"/>
            </a:gs>
            <a:gs pos="51000">
              <a:srgbClr val="FFC000"/>
            </a:gs>
            <a:gs pos="100000">
              <a:srgbClr val="FFC000"/>
            </a:gs>
            <a:gs pos="100000">
              <a:srgbClr val="92D050"/>
            </a:gs>
            <a:gs pos="0">
              <a:srgbClr val="FFFF00"/>
            </a:gs>
          </a:gsLst>
          <a:lin ang="14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8956"/>
            <a:ext cx="4876800" cy="581804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1" name="Rectangle 30"/>
          <p:cNvSpPr/>
          <p:nvPr/>
        </p:nvSpPr>
        <p:spPr>
          <a:xfrm>
            <a:off x="8980266" y="685800"/>
            <a:ext cx="1821084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s-IN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সেক্টর </a:t>
            </a:r>
            <a:r>
              <a:rPr lang="as-IN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as-IN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980266" y="1168062"/>
            <a:ext cx="1821084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s-IN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সেক্টর - </a:t>
            </a:r>
            <a:r>
              <a:rPr lang="en-US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2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980266" y="1660386"/>
            <a:ext cx="1821084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s-IN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সেক্টর - </a:t>
            </a:r>
            <a:r>
              <a:rPr lang="en-US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3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980266" y="2174676"/>
            <a:ext cx="1821084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s-IN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সেক্টর - </a:t>
            </a:r>
            <a:r>
              <a:rPr lang="en-US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4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980266" y="2708076"/>
            <a:ext cx="1821084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s-IN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সেক্টর - </a:t>
            </a:r>
            <a:r>
              <a:rPr lang="en-US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5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980266" y="3241476"/>
            <a:ext cx="1821084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s-IN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সেক্টর - </a:t>
            </a:r>
            <a:r>
              <a:rPr lang="en-US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6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980266" y="3774876"/>
            <a:ext cx="1821083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s-IN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সেক্টর - </a:t>
            </a:r>
            <a:r>
              <a:rPr lang="en-US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7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980266" y="4271966"/>
            <a:ext cx="1821082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s-IN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সেক্টর - </a:t>
            </a:r>
            <a:r>
              <a:rPr lang="en-US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8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980266" y="4801786"/>
            <a:ext cx="1821081" cy="40011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s-IN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সেক্টর - </a:t>
            </a:r>
            <a:r>
              <a:rPr lang="en-US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9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980267" y="5346989"/>
            <a:ext cx="1828800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s-IN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সেক্টর </a:t>
            </a:r>
            <a:r>
              <a:rPr lang="as-IN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10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985102" y="5905268"/>
            <a:ext cx="1828800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s-IN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সেক্টর - </a:t>
            </a:r>
            <a:r>
              <a:rPr lang="as-IN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1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8443913" y="484910"/>
            <a:ext cx="2914650" cy="5909800"/>
          </a:xfrm>
          <a:prstGeom prst="round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4298733" y="3391814"/>
            <a:ext cx="1270794" cy="2884695"/>
          </a:xfrm>
          <a:custGeom>
            <a:avLst/>
            <a:gdLst>
              <a:gd name="connsiteX0" fmla="*/ 952140 w 1270794"/>
              <a:gd name="connsiteY0" fmla="*/ 2884295 h 2884695"/>
              <a:gd name="connsiteX1" fmla="*/ 882867 w 1270794"/>
              <a:gd name="connsiteY1" fmla="*/ 2731895 h 2884695"/>
              <a:gd name="connsiteX2" fmla="*/ 869012 w 1270794"/>
              <a:gd name="connsiteY2" fmla="*/ 2690331 h 2884695"/>
              <a:gd name="connsiteX3" fmla="*/ 827449 w 1270794"/>
              <a:gd name="connsiteY3" fmla="*/ 2648768 h 2884695"/>
              <a:gd name="connsiteX4" fmla="*/ 744322 w 1270794"/>
              <a:gd name="connsiteY4" fmla="*/ 2593350 h 2884695"/>
              <a:gd name="connsiteX5" fmla="*/ 702758 w 1270794"/>
              <a:gd name="connsiteY5" fmla="*/ 2440950 h 2884695"/>
              <a:gd name="connsiteX6" fmla="*/ 688903 w 1270794"/>
              <a:gd name="connsiteY6" fmla="*/ 2288550 h 2884695"/>
              <a:gd name="connsiteX7" fmla="*/ 633485 w 1270794"/>
              <a:gd name="connsiteY7" fmla="*/ 2205422 h 2884695"/>
              <a:gd name="connsiteX8" fmla="*/ 619631 w 1270794"/>
              <a:gd name="connsiteY8" fmla="*/ 2163859 h 2884695"/>
              <a:gd name="connsiteX9" fmla="*/ 605776 w 1270794"/>
              <a:gd name="connsiteY9" fmla="*/ 1928331 h 2884695"/>
              <a:gd name="connsiteX10" fmla="*/ 591922 w 1270794"/>
              <a:gd name="connsiteY10" fmla="*/ 1872913 h 2884695"/>
              <a:gd name="connsiteX11" fmla="*/ 564212 w 1270794"/>
              <a:gd name="connsiteY11" fmla="*/ 1831350 h 2884695"/>
              <a:gd name="connsiteX12" fmla="*/ 550358 w 1270794"/>
              <a:gd name="connsiteY12" fmla="*/ 1789786 h 2884695"/>
              <a:gd name="connsiteX13" fmla="*/ 522649 w 1270794"/>
              <a:gd name="connsiteY13" fmla="*/ 1748222 h 2884695"/>
              <a:gd name="connsiteX14" fmla="*/ 508794 w 1270794"/>
              <a:gd name="connsiteY14" fmla="*/ 1692804 h 2884695"/>
              <a:gd name="connsiteX15" fmla="*/ 481085 w 1270794"/>
              <a:gd name="connsiteY15" fmla="*/ 1609677 h 2884695"/>
              <a:gd name="connsiteX16" fmla="*/ 467231 w 1270794"/>
              <a:gd name="connsiteY16" fmla="*/ 1568113 h 2884695"/>
              <a:gd name="connsiteX17" fmla="*/ 439522 w 1270794"/>
              <a:gd name="connsiteY17" fmla="*/ 1471131 h 2884695"/>
              <a:gd name="connsiteX18" fmla="*/ 411812 w 1270794"/>
              <a:gd name="connsiteY18" fmla="*/ 1374150 h 2884695"/>
              <a:gd name="connsiteX19" fmla="*/ 384103 w 1270794"/>
              <a:gd name="connsiteY19" fmla="*/ 1332586 h 2884695"/>
              <a:gd name="connsiteX20" fmla="*/ 356394 w 1270794"/>
              <a:gd name="connsiteY20" fmla="*/ 1249459 h 2884695"/>
              <a:gd name="connsiteX21" fmla="*/ 287122 w 1270794"/>
              <a:gd name="connsiteY21" fmla="*/ 1152477 h 2884695"/>
              <a:gd name="connsiteX22" fmla="*/ 217849 w 1270794"/>
              <a:gd name="connsiteY22" fmla="*/ 1083204 h 2884695"/>
              <a:gd name="connsiteX23" fmla="*/ 176285 w 1270794"/>
              <a:gd name="connsiteY23" fmla="*/ 1041641 h 2884695"/>
              <a:gd name="connsiteX24" fmla="*/ 162431 w 1270794"/>
              <a:gd name="connsiteY24" fmla="*/ 1000077 h 2884695"/>
              <a:gd name="connsiteX25" fmla="*/ 120867 w 1270794"/>
              <a:gd name="connsiteY25" fmla="*/ 958513 h 2884695"/>
              <a:gd name="connsiteX26" fmla="*/ 93158 w 1270794"/>
              <a:gd name="connsiteY26" fmla="*/ 916950 h 2884695"/>
              <a:gd name="connsiteX27" fmla="*/ 107012 w 1270794"/>
              <a:gd name="connsiteY27" fmla="*/ 833822 h 2884695"/>
              <a:gd name="connsiteX28" fmla="*/ 134722 w 1270794"/>
              <a:gd name="connsiteY28" fmla="*/ 653713 h 2884695"/>
              <a:gd name="connsiteX29" fmla="*/ 79303 w 1270794"/>
              <a:gd name="connsiteY29" fmla="*/ 639859 h 2884695"/>
              <a:gd name="connsiteX30" fmla="*/ 37740 w 1270794"/>
              <a:gd name="connsiteY30" fmla="*/ 626004 h 2884695"/>
              <a:gd name="connsiteX31" fmla="*/ 23885 w 1270794"/>
              <a:gd name="connsiteY31" fmla="*/ 487459 h 2884695"/>
              <a:gd name="connsiteX32" fmla="*/ 65449 w 1270794"/>
              <a:gd name="connsiteY32" fmla="*/ 501313 h 2884695"/>
              <a:gd name="connsiteX33" fmla="*/ 107012 w 1270794"/>
              <a:gd name="connsiteY33" fmla="*/ 529022 h 2884695"/>
              <a:gd name="connsiteX34" fmla="*/ 148576 w 1270794"/>
              <a:gd name="connsiteY34" fmla="*/ 653713 h 2884695"/>
              <a:gd name="connsiteX35" fmla="*/ 203994 w 1270794"/>
              <a:gd name="connsiteY35" fmla="*/ 736841 h 2884695"/>
              <a:gd name="connsiteX36" fmla="*/ 273267 w 1270794"/>
              <a:gd name="connsiteY36" fmla="*/ 750695 h 2884695"/>
              <a:gd name="connsiteX37" fmla="*/ 342540 w 1270794"/>
              <a:gd name="connsiteY37" fmla="*/ 736841 h 2884695"/>
              <a:gd name="connsiteX38" fmla="*/ 384103 w 1270794"/>
              <a:gd name="connsiteY38" fmla="*/ 667568 h 2884695"/>
              <a:gd name="connsiteX39" fmla="*/ 411812 w 1270794"/>
              <a:gd name="connsiteY39" fmla="*/ 626004 h 2884695"/>
              <a:gd name="connsiteX40" fmla="*/ 439522 w 1270794"/>
              <a:gd name="connsiteY40" fmla="*/ 542877 h 2884695"/>
              <a:gd name="connsiteX41" fmla="*/ 508794 w 1270794"/>
              <a:gd name="connsiteY41" fmla="*/ 459750 h 2884695"/>
              <a:gd name="connsiteX42" fmla="*/ 564212 w 1270794"/>
              <a:gd name="connsiteY42" fmla="*/ 348913 h 2884695"/>
              <a:gd name="connsiteX43" fmla="*/ 591922 w 1270794"/>
              <a:gd name="connsiteY43" fmla="*/ 265786 h 2884695"/>
              <a:gd name="connsiteX44" fmla="*/ 578067 w 1270794"/>
              <a:gd name="connsiteY44" fmla="*/ 182659 h 2884695"/>
              <a:gd name="connsiteX45" fmla="*/ 550358 w 1270794"/>
              <a:gd name="connsiteY45" fmla="*/ 99531 h 2884695"/>
              <a:gd name="connsiteX46" fmla="*/ 564212 w 1270794"/>
              <a:gd name="connsiteY46" fmla="*/ 2550 h 2884695"/>
              <a:gd name="connsiteX47" fmla="*/ 591922 w 1270794"/>
              <a:gd name="connsiteY47" fmla="*/ 30259 h 2884695"/>
              <a:gd name="connsiteX48" fmla="*/ 619631 w 1270794"/>
              <a:gd name="connsiteY48" fmla="*/ 71822 h 2884695"/>
              <a:gd name="connsiteX49" fmla="*/ 702758 w 1270794"/>
              <a:gd name="connsiteY49" fmla="*/ 99531 h 2884695"/>
              <a:gd name="connsiteX50" fmla="*/ 827449 w 1270794"/>
              <a:gd name="connsiteY50" fmla="*/ 85677 h 2884695"/>
              <a:gd name="connsiteX51" fmla="*/ 869012 w 1270794"/>
              <a:gd name="connsiteY51" fmla="*/ 71822 h 2884695"/>
              <a:gd name="connsiteX52" fmla="*/ 855158 w 1270794"/>
              <a:gd name="connsiteY52" fmla="*/ 113386 h 2884695"/>
              <a:gd name="connsiteX53" fmla="*/ 869012 w 1270794"/>
              <a:gd name="connsiteY53" fmla="*/ 238077 h 2884695"/>
              <a:gd name="connsiteX54" fmla="*/ 910576 w 1270794"/>
              <a:gd name="connsiteY54" fmla="*/ 321204 h 2884695"/>
              <a:gd name="connsiteX55" fmla="*/ 965994 w 1270794"/>
              <a:gd name="connsiteY55" fmla="*/ 404331 h 2884695"/>
              <a:gd name="connsiteX56" fmla="*/ 993703 w 1270794"/>
              <a:gd name="connsiteY56" fmla="*/ 612150 h 2884695"/>
              <a:gd name="connsiteX57" fmla="*/ 1021412 w 1270794"/>
              <a:gd name="connsiteY57" fmla="*/ 736841 h 2884695"/>
              <a:gd name="connsiteX58" fmla="*/ 1049122 w 1270794"/>
              <a:gd name="connsiteY58" fmla="*/ 778404 h 2884695"/>
              <a:gd name="connsiteX59" fmla="*/ 1090685 w 1270794"/>
              <a:gd name="connsiteY59" fmla="*/ 861531 h 2884695"/>
              <a:gd name="connsiteX60" fmla="*/ 1132249 w 1270794"/>
              <a:gd name="connsiteY60" fmla="*/ 944659 h 2884695"/>
              <a:gd name="connsiteX61" fmla="*/ 1146103 w 1270794"/>
              <a:gd name="connsiteY61" fmla="*/ 986222 h 2884695"/>
              <a:gd name="connsiteX62" fmla="*/ 1187667 w 1270794"/>
              <a:gd name="connsiteY62" fmla="*/ 1069350 h 2884695"/>
              <a:gd name="connsiteX63" fmla="*/ 1173812 w 1270794"/>
              <a:gd name="connsiteY63" fmla="*/ 1235604 h 2884695"/>
              <a:gd name="connsiteX64" fmla="*/ 1173812 w 1270794"/>
              <a:gd name="connsiteY64" fmla="*/ 1540404 h 2884695"/>
              <a:gd name="connsiteX65" fmla="*/ 1201522 w 1270794"/>
              <a:gd name="connsiteY65" fmla="*/ 1568113 h 2884695"/>
              <a:gd name="connsiteX66" fmla="*/ 1215376 w 1270794"/>
              <a:gd name="connsiteY66" fmla="*/ 1609677 h 2884695"/>
              <a:gd name="connsiteX67" fmla="*/ 1256940 w 1270794"/>
              <a:gd name="connsiteY67" fmla="*/ 1637386 h 2884695"/>
              <a:gd name="connsiteX68" fmla="*/ 1229231 w 1270794"/>
              <a:gd name="connsiteY68" fmla="*/ 1775931 h 2884695"/>
              <a:gd name="connsiteX69" fmla="*/ 1243085 w 1270794"/>
              <a:gd name="connsiteY69" fmla="*/ 2080731 h 2884695"/>
              <a:gd name="connsiteX70" fmla="*/ 1256940 w 1270794"/>
              <a:gd name="connsiteY70" fmla="*/ 2122295 h 2884695"/>
              <a:gd name="connsiteX71" fmla="*/ 1270794 w 1270794"/>
              <a:gd name="connsiteY71" fmla="*/ 2177713 h 2884695"/>
              <a:gd name="connsiteX72" fmla="*/ 1256940 w 1270794"/>
              <a:gd name="connsiteY72" fmla="*/ 2413241 h 2884695"/>
              <a:gd name="connsiteX73" fmla="*/ 1229231 w 1270794"/>
              <a:gd name="connsiteY73" fmla="*/ 2385531 h 2884695"/>
              <a:gd name="connsiteX74" fmla="*/ 1215376 w 1270794"/>
              <a:gd name="connsiteY74" fmla="*/ 2330113 h 2884695"/>
              <a:gd name="connsiteX75" fmla="*/ 1173812 w 1270794"/>
              <a:gd name="connsiteY75" fmla="*/ 2316259 h 2884695"/>
              <a:gd name="connsiteX76" fmla="*/ 1090685 w 1270794"/>
              <a:gd name="connsiteY76" fmla="*/ 2302404 h 2884695"/>
              <a:gd name="connsiteX77" fmla="*/ 1076831 w 1270794"/>
              <a:gd name="connsiteY77" fmla="*/ 2246986 h 2884695"/>
              <a:gd name="connsiteX78" fmla="*/ 882867 w 1270794"/>
              <a:gd name="connsiteY78" fmla="*/ 2302404 h 2884695"/>
              <a:gd name="connsiteX79" fmla="*/ 882867 w 1270794"/>
              <a:gd name="connsiteY79" fmla="*/ 2773459 h 2884695"/>
              <a:gd name="connsiteX80" fmla="*/ 952140 w 1270794"/>
              <a:gd name="connsiteY80" fmla="*/ 2884295 h 288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270794" h="2884695">
                <a:moveTo>
                  <a:pt x="952140" y="2884295"/>
                </a:moveTo>
                <a:cubicBezTo>
                  <a:pt x="952140" y="2877368"/>
                  <a:pt x="912280" y="2810328"/>
                  <a:pt x="882867" y="2731895"/>
                </a:cubicBezTo>
                <a:cubicBezTo>
                  <a:pt x="877739" y="2718221"/>
                  <a:pt x="877113" y="2702482"/>
                  <a:pt x="869012" y="2690331"/>
                </a:cubicBezTo>
                <a:cubicBezTo>
                  <a:pt x="858144" y="2674029"/>
                  <a:pt x="842915" y="2660797"/>
                  <a:pt x="827449" y="2648768"/>
                </a:cubicBezTo>
                <a:cubicBezTo>
                  <a:pt x="801162" y="2628323"/>
                  <a:pt x="744322" y="2593350"/>
                  <a:pt x="744322" y="2593350"/>
                </a:cubicBezTo>
                <a:cubicBezTo>
                  <a:pt x="709165" y="2487883"/>
                  <a:pt x="722340" y="2538863"/>
                  <a:pt x="702758" y="2440950"/>
                </a:cubicBezTo>
                <a:cubicBezTo>
                  <a:pt x="698140" y="2390150"/>
                  <a:pt x="703296" y="2337487"/>
                  <a:pt x="688903" y="2288550"/>
                </a:cubicBezTo>
                <a:cubicBezTo>
                  <a:pt x="679506" y="2256601"/>
                  <a:pt x="633485" y="2205422"/>
                  <a:pt x="633485" y="2205422"/>
                </a:cubicBezTo>
                <a:cubicBezTo>
                  <a:pt x="628867" y="2191568"/>
                  <a:pt x="621084" y="2178390"/>
                  <a:pt x="619631" y="2163859"/>
                </a:cubicBezTo>
                <a:cubicBezTo>
                  <a:pt x="611806" y="2085604"/>
                  <a:pt x="613232" y="2006622"/>
                  <a:pt x="605776" y="1928331"/>
                </a:cubicBezTo>
                <a:cubicBezTo>
                  <a:pt x="603971" y="1909376"/>
                  <a:pt x="599423" y="1890415"/>
                  <a:pt x="591922" y="1872913"/>
                </a:cubicBezTo>
                <a:cubicBezTo>
                  <a:pt x="585363" y="1857608"/>
                  <a:pt x="573449" y="1845204"/>
                  <a:pt x="564212" y="1831350"/>
                </a:cubicBezTo>
                <a:cubicBezTo>
                  <a:pt x="559594" y="1817495"/>
                  <a:pt x="556889" y="1802848"/>
                  <a:pt x="550358" y="1789786"/>
                </a:cubicBezTo>
                <a:cubicBezTo>
                  <a:pt x="542912" y="1774893"/>
                  <a:pt x="529208" y="1763527"/>
                  <a:pt x="522649" y="1748222"/>
                </a:cubicBezTo>
                <a:cubicBezTo>
                  <a:pt x="515148" y="1730720"/>
                  <a:pt x="514266" y="1711042"/>
                  <a:pt x="508794" y="1692804"/>
                </a:cubicBezTo>
                <a:cubicBezTo>
                  <a:pt x="500401" y="1664828"/>
                  <a:pt x="490321" y="1637386"/>
                  <a:pt x="481085" y="1609677"/>
                </a:cubicBezTo>
                <a:cubicBezTo>
                  <a:pt x="476467" y="1595822"/>
                  <a:pt x="470773" y="1582281"/>
                  <a:pt x="467231" y="1568113"/>
                </a:cubicBezTo>
                <a:cubicBezTo>
                  <a:pt x="423918" y="1394868"/>
                  <a:pt x="479274" y="1610262"/>
                  <a:pt x="439522" y="1471131"/>
                </a:cubicBezTo>
                <a:cubicBezTo>
                  <a:pt x="433603" y="1450414"/>
                  <a:pt x="422886" y="1396297"/>
                  <a:pt x="411812" y="1374150"/>
                </a:cubicBezTo>
                <a:cubicBezTo>
                  <a:pt x="404365" y="1359257"/>
                  <a:pt x="393339" y="1346441"/>
                  <a:pt x="384103" y="1332586"/>
                </a:cubicBezTo>
                <a:cubicBezTo>
                  <a:pt x="374867" y="1304877"/>
                  <a:pt x="372595" y="1273761"/>
                  <a:pt x="356394" y="1249459"/>
                </a:cubicBezTo>
                <a:cubicBezTo>
                  <a:pt x="336531" y="1219664"/>
                  <a:pt x="310034" y="1178253"/>
                  <a:pt x="287122" y="1152477"/>
                </a:cubicBezTo>
                <a:cubicBezTo>
                  <a:pt x="265427" y="1128070"/>
                  <a:pt x="240940" y="1106295"/>
                  <a:pt x="217849" y="1083204"/>
                </a:cubicBezTo>
                <a:lnTo>
                  <a:pt x="176285" y="1041641"/>
                </a:lnTo>
                <a:cubicBezTo>
                  <a:pt x="171667" y="1027786"/>
                  <a:pt x="170532" y="1012228"/>
                  <a:pt x="162431" y="1000077"/>
                </a:cubicBezTo>
                <a:cubicBezTo>
                  <a:pt x="151563" y="983774"/>
                  <a:pt x="133410" y="973565"/>
                  <a:pt x="120867" y="958513"/>
                </a:cubicBezTo>
                <a:cubicBezTo>
                  <a:pt x="110207" y="945721"/>
                  <a:pt x="102394" y="930804"/>
                  <a:pt x="93158" y="916950"/>
                </a:cubicBezTo>
                <a:cubicBezTo>
                  <a:pt x="97776" y="889241"/>
                  <a:pt x="95603" y="859492"/>
                  <a:pt x="107012" y="833822"/>
                </a:cubicBezTo>
                <a:cubicBezTo>
                  <a:pt x="148806" y="739786"/>
                  <a:pt x="227723" y="858314"/>
                  <a:pt x="134722" y="653713"/>
                </a:cubicBezTo>
                <a:cubicBezTo>
                  <a:pt x="126843" y="636378"/>
                  <a:pt x="97612" y="645090"/>
                  <a:pt x="79303" y="639859"/>
                </a:cubicBezTo>
                <a:cubicBezTo>
                  <a:pt x="65261" y="635847"/>
                  <a:pt x="51594" y="630622"/>
                  <a:pt x="37740" y="626004"/>
                </a:cubicBezTo>
                <a:cubicBezTo>
                  <a:pt x="7070" y="579999"/>
                  <a:pt x="-22041" y="556349"/>
                  <a:pt x="23885" y="487459"/>
                </a:cubicBezTo>
                <a:cubicBezTo>
                  <a:pt x="31986" y="475308"/>
                  <a:pt x="51594" y="496695"/>
                  <a:pt x="65449" y="501313"/>
                </a:cubicBezTo>
                <a:cubicBezTo>
                  <a:pt x="79303" y="510549"/>
                  <a:pt x="98187" y="514902"/>
                  <a:pt x="107012" y="529022"/>
                </a:cubicBezTo>
                <a:cubicBezTo>
                  <a:pt x="107016" y="529028"/>
                  <a:pt x="141647" y="632927"/>
                  <a:pt x="148576" y="653713"/>
                </a:cubicBezTo>
                <a:cubicBezTo>
                  <a:pt x="160891" y="690657"/>
                  <a:pt x="162484" y="716086"/>
                  <a:pt x="203994" y="736841"/>
                </a:cubicBezTo>
                <a:cubicBezTo>
                  <a:pt x="225056" y="747372"/>
                  <a:pt x="250176" y="746077"/>
                  <a:pt x="273267" y="750695"/>
                </a:cubicBezTo>
                <a:cubicBezTo>
                  <a:pt x="296358" y="746077"/>
                  <a:pt x="320896" y="746117"/>
                  <a:pt x="342540" y="736841"/>
                </a:cubicBezTo>
                <a:cubicBezTo>
                  <a:pt x="376981" y="722081"/>
                  <a:pt x="370137" y="695500"/>
                  <a:pt x="384103" y="667568"/>
                </a:cubicBezTo>
                <a:cubicBezTo>
                  <a:pt x="391550" y="652675"/>
                  <a:pt x="405049" y="641220"/>
                  <a:pt x="411812" y="626004"/>
                </a:cubicBezTo>
                <a:cubicBezTo>
                  <a:pt x="423675" y="599313"/>
                  <a:pt x="418869" y="563530"/>
                  <a:pt x="439522" y="542877"/>
                </a:cubicBezTo>
                <a:cubicBezTo>
                  <a:pt x="492859" y="489539"/>
                  <a:pt x="470217" y="517615"/>
                  <a:pt x="508794" y="459750"/>
                </a:cubicBezTo>
                <a:cubicBezTo>
                  <a:pt x="543983" y="283810"/>
                  <a:pt x="491444" y="479894"/>
                  <a:pt x="564212" y="348913"/>
                </a:cubicBezTo>
                <a:cubicBezTo>
                  <a:pt x="578397" y="323381"/>
                  <a:pt x="591922" y="265786"/>
                  <a:pt x="591922" y="265786"/>
                </a:cubicBezTo>
                <a:cubicBezTo>
                  <a:pt x="587304" y="238077"/>
                  <a:pt x="584880" y="209911"/>
                  <a:pt x="578067" y="182659"/>
                </a:cubicBezTo>
                <a:cubicBezTo>
                  <a:pt x="570983" y="154323"/>
                  <a:pt x="550358" y="99531"/>
                  <a:pt x="550358" y="99531"/>
                </a:cubicBezTo>
                <a:cubicBezTo>
                  <a:pt x="554976" y="67204"/>
                  <a:pt x="547411" y="30551"/>
                  <a:pt x="564212" y="2550"/>
                </a:cubicBezTo>
                <a:cubicBezTo>
                  <a:pt x="570933" y="-8651"/>
                  <a:pt x="583762" y="20059"/>
                  <a:pt x="591922" y="30259"/>
                </a:cubicBezTo>
                <a:cubicBezTo>
                  <a:pt x="602324" y="43261"/>
                  <a:pt x="605511" y="62997"/>
                  <a:pt x="619631" y="71822"/>
                </a:cubicBezTo>
                <a:cubicBezTo>
                  <a:pt x="644399" y="87302"/>
                  <a:pt x="702758" y="99531"/>
                  <a:pt x="702758" y="99531"/>
                </a:cubicBezTo>
                <a:cubicBezTo>
                  <a:pt x="744322" y="94913"/>
                  <a:pt x="786199" y="92552"/>
                  <a:pt x="827449" y="85677"/>
                </a:cubicBezTo>
                <a:cubicBezTo>
                  <a:pt x="841854" y="83276"/>
                  <a:pt x="858686" y="61496"/>
                  <a:pt x="869012" y="71822"/>
                </a:cubicBezTo>
                <a:cubicBezTo>
                  <a:pt x="879339" y="82149"/>
                  <a:pt x="859776" y="99531"/>
                  <a:pt x="855158" y="113386"/>
                </a:cubicBezTo>
                <a:cubicBezTo>
                  <a:pt x="859776" y="154950"/>
                  <a:pt x="862137" y="196827"/>
                  <a:pt x="869012" y="238077"/>
                </a:cubicBezTo>
                <a:cubicBezTo>
                  <a:pt x="877718" y="290312"/>
                  <a:pt x="886640" y="273334"/>
                  <a:pt x="910576" y="321204"/>
                </a:cubicBezTo>
                <a:cubicBezTo>
                  <a:pt x="950677" y="401406"/>
                  <a:pt x="887204" y="325541"/>
                  <a:pt x="965994" y="404331"/>
                </a:cubicBezTo>
                <a:cubicBezTo>
                  <a:pt x="999414" y="504587"/>
                  <a:pt x="971102" y="408739"/>
                  <a:pt x="993703" y="612150"/>
                </a:cubicBezTo>
                <a:cubicBezTo>
                  <a:pt x="996743" y="639508"/>
                  <a:pt x="1005546" y="705109"/>
                  <a:pt x="1021412" y="736841"/>
                </a:cubicBezTo>
                <a:cubicBezTo>
                  <a:pt x="1028859" y="751734"/>
                  <a:pt x="1039885" y="764550"/>
                  <a:pt x="1049122" y="778404"/>
                </a:cubicBezTo>
                <a:cubicBezTo>
                  <a:pt x="1083942" y="882870"/>
                  <a:pt x="1036973" y="754109"/>
                  <a:pt x="1090685" y="861531"/>
                </a:cubicBezTo>
                <a:cubicBezTo>
                  <a:pt x="1148048" y="976256"/>
                  <a:pt x="1052836" y="825538"/>
                  <a:pt x="1132249" y="944659"/>
                </a:cubicBezTo>
                <a:cubicBezTo>
                  <a:pt x="1136867" y="958513"/>
                  <a:pt x="1139572" y="973160"/>
                  <a:pt x="1146103" y="986222"/>
                </a:cubicBezTo>
                <a:cubicBezTo>
                  <a:pt x="1199820" y="1093657"/>
                  <a:pt x="1152841" y="964874"/>
                  <a:pt x="1187667" y="1069350"/>
                </a:cubicBezTo>
                <a:cubicBezTo>
                  <a:pt x="1183049" y="1124768"/>
                  <a:pt x="1179345" y="1180270"/>
                  <a:pt x="1173812" y="1235604"/>
                </a:cubicBezTo>
                <a:cubicBezTo>
                  <a:pt x="1160133" y="1372391"/>
                  <a:pt x="1143004" y="1376098"/>
                  <a:pt x="1173812" y="1540404"/>
                </a:cubicBezTo>
                <a:cubicBezTo>
                  <a:pt x="1176219" y="1553243"/>
                  <a:pt x="1192285" y="1558877"/>
                  <a:pt x="1201522" y="1568113"/>
                </a:cubicBezTo>
                <a:cubicBezTo>
                  <a:pt x="1206140" y="1581968"/>
                  <a:pt x="1206253" y="1598273"/>
                  <a:pt x="1215376" y="1609677"/>
                </a:cubicBezTo>
                <a:cubicBezTo>
                  <a:pt x="1225778" y="1622679"/>
                  <a:pt x="1255557" y="1620792"/>
                  <a:pt x="1256940" y="1637386"/>
                </a:cubicBezTo>
                <a:cubicBezTo>
                  <a:pt x="1260851" y="1684320"/>
                  <a:pt x="1229231" y="1775931"/>
                  <a:pt x="1229231" y="1775931"/>
                </a:cubicBezTo>
                <a:cubicBezTo>
                  <a:pt x="1233849" y="1877531"/>
                  <a:pt x="1234975" y="1979350"/>
                  <a:pt x="1243085" y="2080731"/>
                </a:cubicBezTo>
                <a:cubicBezTo>
                  <a:pt x="1244250" y="2095289"/>
                  <a:pt x="1252928" y="2108253"/>
                  <a:pt x="1256940" y="2122295"/>
                </a:cubicBezTo>
                <a:cubicBezTo>
                  <a:pt x="1262171" y="2140604"/>
                  <a:pt x="1266176" y="2159240"/>
                  <a:pt x="1270794" y="2177713"/>
                </a:cubicBezTo>
                <a:cubicBezTo>
                  <a:pt x="1266176" y="2256222"/>
                  <a:pt x="1272363" y="2336123"/>
                  <a:pt x="1256940" y="2413241"/>
                </a:cubicBezTo>
                <a:cubicBezTo>
                  <a:pt x="1254378" y="2426050"/>
                  <a:pt x="1235073" y="2397214"/>
                  <a:pt x="1229231" y="2385531"/>
                </a:cubicBezTo>
                <a:cubicBezTo>
                  <a:pt x="1220716" y="2368500"/>
                  <a:pt x="1227271" y="2344982"/>
                  <a:pt x="1215376" y="2330113"/>
                </a:cubicBezTo>
                <a:cubicBezTo>
                  <a:pt x="1206253" y="2318709"/>
                  <a:pt x="1188068" y="2319427"/>
                  <a:pt x="1173812" y="2316259"/>
                </a:cubicBezTo>
                <a:cubicBezTo>
                  <a:pt x="1146390" y="2310165"/>
                  <a:pt x="1118394" y="2307022"/>
                  <a:pt x="1090685" y="2302404"/>
                </a:cubicBezTo>
                <a:cubicBezTo>
                  <a:pt x="1086067" y="2283931"/>
                  <a:pt x="1095304" y="2251604"/>
                  <a:pt x="1076831" y="2246986"/>
                </a:cubicBezTo>
                <a:cubicBezTo>
                  <a:pt x="951805" y="2215730"/>
                  <a:pt x="942491" y="2242781"/>
                  <a:pt x="882867" y="2302404"/>
                </a:cubicBezTo>
                <a:cubicBezTo>
                  <a:pt x="827030" y="2469912"/>
                  <a:pt x="836033" y="2426892"/>
                  <a:pt x="882867" y="2773459"/>
                </a:cubicBezTo>
                <a:cubicBezTo>
                  <a:pt x="887327" y="2806461"/>
                  <a:pt x="952140" y="2891222"/>
                  <a:pt x="952140" y="2884295"/>
                </a:cubicBezTo>
                <a:close/>
              </a:path>
            </a:pathLst>
          </a:custGeom>
          <a:solidFill>
            <a:schemeClr val="accent1">
              <a:alpha val="69000"/>
            </a:schemeClr>
          </a:solidFill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Freeform 43"/>
          <p:cNvSpPr/>
          <p:nvPr/>
        </p:nvSpPr>
        <p:spPr>
          <a:xfrm>
            <a:off x="2659899" y="2978727"/>
            <a:ext cx="1748299" cy="1538681"/>
          </a:xfrm>
          <a:custGeom>
            <a:avLst/>
            <a:gdLst>
              <a:gd name="connsiteX0" fmla="*/ 111010 w 1748299"/>
              <a:gd name="connsiteY0" fmla="*/ 0 h 1538681"/>
              <a:gd name="connsiteX1" fmla="*/ 166428 w 1748299"/>
              <a:gd name="connsiteY1" fmla="*/ 69273 h 1538681"/>
              <a:gd name="connsiteX2" fmla="*/ 249556 w 1748299"/>
              <a:gd name="connsiteY2" fmla="*/ 96982 h 1538681"/>
              <a:gd name="connsiteX3" fmla="*/ 291119 w 1748299"/>
              <a:gd name="connsiteY3" fmla="*/ 138546 h 1538681"/>
              <a:gd name="connsiteX4" fmla="*/ 318828 w 1748299"/>
              <a:gd name="connsiteY4" fmla="*/ 180109 h 1538681"/>
              <a:gd name="connsiteX5" fmla="*/ 485083 w 1748299"/>
              <a:gd name="connsiteY5" fmla="*/ 235528 h 1538681"/>
              <a:gd name="connsiteX6" fmla="*/ 609774 w 1748299"/>
              <a:gd name="connsiteY6" fmla="*/ 277091 h 1538681"/>
              <a:gd name="connsiteX7" fmla="*/ 651337 w 1748299"/>
              <a:gd name="connsiteY7" fmla="*/ 290946 h 1538681"/>
              <a:gd name="connsiteX8" fmla="*/ 734465 w 1748299"/>
              <a:gd name="connsiteY8" fmla="*/ 304800 h 1538681"/>
              <a:gd name="connsiteX9" fmla="*/ 817592 w 1748299"/>
              <a:gd name="connsiteY9" fmla="*/ 332509 h 1538681"/>
              <a:gd name="connsiteX10" fmla="*/ 859156 w 1748299"/>
              <a:gd name="connsiteY10" fmla="*/ 346364 h 1538681"/>
              <a:gd name="connsiteX11" fmla="*/ 914574 w 1748299"/>
              <a:gd name="connsiteY11" fmla="*/ 374073 h 1538681"/>
              <a:gd name="connsiteX12" fmla="*/ 1025410 w 1748299"/>
              <a:gd name="connsiteY12" fmla="*/ 387928 h 1538681"/>
              <a:gd name="connsiteX13" fmla="*/ 1066974 w 1748299"/>
              <a:gd name="connsiteY13" fmla="*/ 415637 h 1538681"/>
              <a:gd name="connsiteX14" fmla="*/ 1150101 w 1748299"/>
              <a:gd name="connsiteY14" fmla="*/ 443346 h 1538681"/>
              <a:gd name="connsiteX15" fmla="*/ 1247083 w 1748299"/>
              <a:gd name="connsiteY15" fmla="*/ 512618 h 1538681"/>
              <a:gd name="connsiteX16" fmla="*/ 1274792 w 1748299"/>
              <a:gd name="connsiteY16" fmla="*/ 540328 h 1538681"/>
              <a:gd name="connsiteX17" fmla="*/ 1357919 w 1748299"/>
              <a:gd name="connsiteY17" fmla="*/ 595746 h 1538681"/>
              <a:gd name="connsiteX18" fmla="*/ 1399483 w 1748299"/>
              <a:gd name="connsiteY18" fmla="*/ 637309 h 1538681"/>
              <a:gd name="connsiteX19" fmla="*/ 1482610 w 1748299"/>
              <a:gd name="connsiteY19" fmla="*/ 665018 h 1538681"/>
              <a:gd name="connsiteX20" fmla="*/ 1510319 w 1748299"/>
              <a:gd name="connsiteY20" fmla="*/ 692728 h 1538681"/>
              <a:gd name="connsiteX21" fmla="*/ 1524174 w 1748299"/>
              <a:gd name="connsiteY21" fmla="*/ 734291 h 1538681"/>
              <a:gd name="connsiteX22" fmla="*/ 1551883 w 1748299"/>
              <a:gd name="connsiteY22" fmla="*/ 775855 h 1538681"/>
              <a:gd name="connsiteX23" fmla="*/ 1579592 w 1748299"/>
              <a:gd name="connsiteY23" fmla="*/ 858982 h 1538681"/>
              <a:gd name="connsiteX24" fmla="*/ 1607301 w 1748299"/>
              <a:gd name="connsiteY24" fmla="*/ 900546 h 1538681"/>
              <a:gd name="connsiteX25" fmla="*/ 1635010 w 1748299"/>
              <a:gd name="connsiteY25" fmla="*/ 983673 h 1538681"/>
              <a:gd name="connsiteX26" fmla="*/ 1662719 w 1748299"/>
              <a:gd name="connsiteY26" fmla="*/ 1066800 h 1538681"/>
              <a:gd name="connsiteX27" fmla="*/ 1676574 w 1748299"/>
              <a:gd name="connsiteY27" fmla="*/ 1108364 h 1538681"/>
              <a:gd name="connsiteX28" fmla="*/ 1718137 w 1748299"/>
              <a:gd name="connsiteY28" fmla="*/ 1149928 h 1538681"/>
              <a:gd name="connsiteX29" fmla="*/ 1704283 w 1748299"/>
              <a:gd name="connsiteY29" fmla="*/ 1260764 h 1538681"/>
              <a:gd name="connsiteX30" fmla="*/ 1690428 w 1748299"/>
              <a:gd name="connsiteY30" fmla="*/ 1357746 h 1538681"/>
              <a:gd name="connsiteX31" fmla="*/ 1607301 w 1748299"/>
              <a:gd name="connsiteY31" fmla="*/ 1399309 h 1538681"/>
              <a:gd name="connsiteX32" fmla="*/ 1565737 w 1748299"/>
              <a:gd name="connsiteY32" fmla="*/ 1427018 h 1538681"/>
              <a:gd name="connsiteX33" fmla="*/ 1468756 w 1748299"/>
              <a:gd name="connsiteY33" fmla="*/ 1537855 h 1538681"/>
              <a:gd name="connsiteX34" fmla="*/ 1219374 w 1748299"/>
              <a:gd name="connsiteY34" fmla="*/ 1524000 h 1538681"/>
              <a:gd name="connsiteX35" fmla="*/ 1163956 w 1748299"/>
              <a:gd name="connsiteY35" fmla="*/ 1440873 h 1538681"/>
              <a:gd name="connsiteX36" fmla="*/ 1080828 w 1748299"/>
              <a:gd name="connsiteY36" fmla="*/ 1330037 h 1538681"/>
              <a:gd name="connsiteX37" fmla="*/ 1053119 w 1748299"/>
              <a:gd name="connsiteY37" fmla="*/ 1288473 h 1538681"/>
              <a:gd name="connsiteX38" fmla="*/ 1011556 w 1748299"/>
              <a:gd name="connsiteY38" fmla="*/ 1260764 h 1538681"/>
              <a:gd name="connsiteX39" fmla="*/ 983846 w 1748299"/>
              <a:gd name="connsiteY39" fmla="*/ 1205346 h 1538681"/>
              <a:gd name="connsiteX40" fmla="*/ 956137 w 1748299"/>
              <a:gd name="connsiteY40" fmla="*/ 1163782 h 1538681"/>
              <a:gd name="connsiteX41" fmla="*/ 928428 w 1748299"/>
              <a:gd name="connsiteY41" fmla="*/ 969818 h 1538681"/>
              <a:gd name="connsiteX42" fmla="*/ 900719 w 1748299"/>
              <a:gd name="connsiteY42" fmla="*/ 928255 h 1538681"/>
              <a:gd name="connsiteX43" fmla="*/ 817592 w 1748299"/>
              <a:gd name="connsiteY43" fmla="*/ 900546 h 1538681"/>
              <a:gd name="connsiteX44" fmla="*/ 734465 w 1748299"/>
              <a:gd name="connsiteY44" fmla="*/ 845128 h 1538681"/>
              <a:gd name="connsiteX45" fmla="*/ 665192 w 1748299"/>
              <a:gd name="connsiteY45" fmla="*/ 789709 h 1538681"/>
              <a:gd name="connsiteX46" fmla="*/ 623628 w 1748299"/>
              <a:gd name="connsiteY46" fmla="*/ 775855 h 1538681"/>
              <a:gd name="connsiteX47" fmla="*/ 540501 w 1748299"/>
              <a:gd name="connsiteY47" fmla="*/ 706582 h 1538681"/>
              <a:gd name="connsiteX48" fmla="*/ 498937 w 1748299"/>
              <a:gd name="connsiteY48" fmla="*/ 692728 h 1538681"/>
              <a:gd name="connsiteX49" fmla="*/ 457374 w 1748299"/>
              <a:gd name="connsiteY49" fmla="*/ 665018 h 1538681"/>
              <a:gd name="connsiteX50" fmla="*/ 415810 w 1748299"/>
              <a:gd name="connsiteY50" fmla="*/ 651164 h 1538681"/>
              <a:gd name="connsiteX51" fmla="*/ 346537 w 1748299"/>
              <a:gd name="connsiteY51" fmla="*/ 595746 h 1538681"/>
              <a:gd name="connsiteX52" fmla="*/ 291119 w 1748299"/>
              <a:gd name="connsiteY52" fmla="*/ 512618 h 1538681"/>
              <a:gd name="connsiteX53" fmla="*/ 263410 w 1748299"/>
              <a:gd name="connsiteY53" fmla="*/ 471055 h 1538681"/>
              <a:gd name="connsiteX54" fmla="*/ 221846 w 1748299"/>
              <a:gd name="connsiteY54" fmla="*/ 443346 h 1538681"/>
              <a:gd name="connsiteX55" fmla="*/ 152574 w 1748299"/>
              <a:gd name="connsiteY55" fmla="*/ 332509 h 1538681"/>
              <a:gd name="connsiteX56" fmla="*/ 124865 w 1748299"/>
              <a:gd name="connsiteY56" fmla="*/ 290946 h 1538681"/>
              <a:gd name="connsiteX57" fmla="*/ 41737 w 1748299"/>
              <a:gd name="connsiteY57" fmla="*/ 263237 h 1538681"/>
              <a:gd name="connsiteX58" fmla="*/ 27883 w 1748299"/>
              <a:gd name="connsiteY58" fmla="*/ 55418 h 1538681"/>
              <a:gd name="connsiteX59" fmla="*/ 69446 w 1748299"/>
              <a:gd name="connsiteY59" fmla="*/ 27709 h 1538681"/>
              <a:gd name="connsiteX60" fmla="*/ 194137 w 1748299"/>
              <a:gd name="connsiteY60" fmla="*/ 69273 h 1538681"/>
              <a:gd name="connsiteX61" fmla="*/ 318828 w 1748299"/>
              <a:gd name="connsiteY61" fmla="*/ 166255 h 1538681"/>
              <a:gd name="connsiteX62" fmla="*/ 332683 w 1748299"/>
              <a:gd name="connsiteY62" fmla="*/ 166255 h 1538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748299" h="1538681">
                <a:moveTo>
                  <a:pt x="111010" y="0"/>
                </a:moveTo>
                <a:cubicBezTo>
                  <a:pt x="129483" y="23091"/>
                  <a:pt x="142203" y="52315"/>
                  <a:pt x="166428" y="69273"/>
                </a:cubicBezTo>
                <a:cubicBezTo>
                  <a:pt x="190356" y="86023"/>
                  <a:pt x="249556" y="96982"/>
                  <a:pt x="249556" y="96982"/>
                </a:cubicBezTo>
                <a:cubicBezTo>
                  <a:pt x="263410" y="110837"/>
                  <a:pt x="278576" y="123494"/>
                  <a:pt x="291119" y="138546"/>
                </a:cubicBezTo>
                <a:cubicBezTo>
                  <a:pt x="301779" y="151338"/>
                  <a:pt x="307054" y="168335"/>
                  <a:pt x="318828" y="180109"/>
                </a:cubicBezTo>
                <a:cubicBezTo>
                  <a:pt x="361782" y="223063"/>
                  <a:pt x="430009" y="226349"/>
                  <a:pt x="485083" y="235528"/>
                </a:cubicBezTo>
                <a:cubicBezTo>
                  <a:pt x="557396" y="283737"/>
                  <a:pt x="497776" y="252203"/>
                  <a:pt x="609774" y="277091"/>
                </a:cubicBezTo>
                <a:cubicBezTo>
                  <a:pt x="624030" y="280259"/>
                  <a:pt x="637081" y="287778"/>
                  <a:pt x="651337" y="290946"/>
                </a:cubicBezTo>
                <a:cubicBezTo>
                  <a:pt x="678760" y="297040"/>
                  <a:pt x="706756" y="300182"/>
                  <a:pt x="734465" y="304800"/>
                </a:cubicBezTo>
                <a:lnTo>
                  <a:pt x="817592" y="332509"/>
                </a:lnTo>
                <a:cubicBezTo>
                  <a:pt x="831447" y="337127"/>
                  <a:pt x="846094" y="339833"/>
                  <a:pt x="859156" y="346364"/>
                </a:cubicBezTo>
                <a:cubicBezTo>
                  <a:pt x="877629" y="355600"/>
                  <a:pt x="894538" y="369064"/>
                  <a:pt x="914574" y="374073"/>
                </a:cubicBezTo>
                <a:cubicBezTo>
                  <a:pt x="950695" y="383103"/>
                  <a:pt x="988465" y="383310"/>
                  <a:pt x="1025410" y="387928"/>
                </a:cubicBezTo>
                <a:cubicBezTo>
                  <a:pt x="1039265" y="397164"/>
                  <a:pt x="1051758" y="408874"/>
                  <a:pt x="1066974" y="415637"/>
                </a:cubicBezTo>
                <a:cubicBezTo>
                  <a:pt x="1093664" y="427499"/>
                  <a:pt x="1150101" y="443346"/>
                  <a:pt x="1150101" y="443346"/>
                </a:cubicBezTo>
                <a:cubicBezTo>
                  <a:pt x="1240875" y="534118"/>
                  <a:pt x="1137662" y="439670"/>
                  <a:pt x="1247083" y="512618"/>
                </a:cubicBezTo>
                <a:cubicBezTo>
                  <a:pt x="1257951" y="519864"/>
                  <a:pt x="1264342" y="532491"/>
                  <a:pt x="1274792" y="540328"/>
                </a:cubicBezTo>
                <a:cubicBezTo>
                  <a:pt x="1301434" y="560309"/>
                  <a:pt x="1334371" y="572198"/>
                  <a:pt x="1357919" y="595746"/>
                </a:cubicBezTo>
                <a:cubicBezTo>
                  <a:pt x="1371774" y="609600"/>
                  <a:pt x="1382355" y="627794"/>
                  <a:pt x="1399483" y="637309"/>
                </a:cubicBezTo>
                <a:cubicBezTo>
                  <a:pt x="1425015" y="651493"/>
                  <a:pt x="1482610" y="665018"/>
                  <a:pt x="1482610" y="665018"/>
                </a:cubicBezTo>
                <a:cubicBezTo>
                  <a:pt x="1491846" y="674255"/>
                  <a:pt x="1503598" y="681527"/>
                  <a:pt x="1510319" y="692728"/>
                </a:cubicBezTo>
                <a:cubicBezTo>
                  <a:pt x="1517833" y="705251"/>
                  <a:pt x="1517643" y="721229"/>
                  <a:pt x="1524174" y="734291"/>
                </a:cubicBezTo>
                <a:cubicBezTo>
                  <a:pt x="1531621" y="749184"/>
                  <a:pt x="1542647" y="762000"/>
                  <a:pt x="1551883" y="775855"/>
                </a:cubicBezTo>
                <a:cubicBezTo>
                  <a:pt x="1561119" y="803564"/>
                  <a:pt x="1563391" y="834680"/>
                  <a:pt x="1579592" y="858982"/>
                </a:cubicBezTo>
                <a:cubicBezTo>
                  <a:pt x="1588828" y="872837"/>
                  <a:pt x="1600538" y="885330"/>
                  <a:pt x="1607301" y="900546"/>
                </a:cubicBezTo>
                <a:cubicBezTo>
                  <a:pt x="1619163" y="927236"/>
                  <a:pt x="1625774" y="955964"/>
                  <a:pt x="1635010" y="983673"/>
                </a:cubicBezTo>
                <a:lnTo>
                  <a:pt x="1662719" y="1066800"/>
                </a:lnTo>
                <a:cubicBezTo>
                  <a:pt x="1667337" y="1080655"/>
                  <a:pt x="1666247" y="1098037"/>
                  <a:pt x="1676574" y="1108364"/>
                </a:cubicBezTo>
                <a:lnTo>
                  <a:pt x="1718137" y="1149928"/>
                </a:lnTo>
                <a:cubicBezTo>
                  <a:pt x="1751111" y="1248851"/>
                  <a:pt x="1770148" y="1216853"/>
                  <a:pt x="1704283" y="1260764"/>
                </a:cubicBezTo>
                <a:cubicBezTo>
                  <a:pt x="1699665" y="1293091"/>
                  <a:pt x="1703691" y="1327905"/>
                  <a:pt x="1690428" y="1357746"/>
                </a:cubicBezTo>
                <a:cubicBezTo>
                  <a:pt x="1681086" y="1378766"/>
                  <a:pt x="1625744" y="1393162"/>
                  <a:pt x="1607301" y="1399309"/>
                </a:cubicBezTo>
                <a:cubicBezTo>
                  <a:pt x="1593446" y="1408545"/>
                  <a:pt x="1576702" y="1414487"/>
                  <a:pt x="1565737" y="1427018"/>
                </a:cubicBezTo>
                <a:cubicBezTo>
                  <a:pt x="1452590" y="1556329"/>
                  <a:pt x="1562274" y="1475509"/>
                  <a:pt x="1468756" y="1537855"/>
                </a:cubicBezTo>
                <a:cubicBezTo>
                  <a:pt x="1385629" y="1533237"/>
                  <a:pt x="1298710" y="1549243"/>
                  <a:pt x="1219374" y="1524000"/>
                </a:cubicBezTo>
                <a:cubicBezTo>
                  <a:pt x="1187640" y="1513903"/>
                  <a:pt x="1187505" y="1464421"/>
                  <a:pt x="1163956" y="1440873"/>
                </a:cubicBezTo>
                <a:cubicBezTo>
                  <a:pt x="1112698" y="1389617"/>
                  <a:pt x="1143491" y="1424032"/>
                  <a:pt x="1080828" y="1330037"/>
                </a:cubicBezTo>
                <a:cubicBezTo>
                  <a:pt x="1071592" y="1316182"/>
                  <a:pt x="1066974" y="1297709"/>
                  <a:pt x="1053119" y="1288473"/>
                </a:cubicBezTo>
                <a:lnTo>
                  <a:pt x="1011556" y="1260764"/>
                </a:lnTo>
                <a:cubicBezTo>
                  <a:pt x="1002319" y="1242291"/>
                  <a:pt x="994093" y="1223278"/>
                  <a:pt x="983846" y="1205346"/>
                </a:cubicBezTo>
                <a:cubicBezTo>
                  <a:pt x="975585" y="1190889"/>
                  <a:pt x="959626" y="1180064"/>
                  <a:pt x="956137" y="1163782"/>
                </a:cubicBezTo>
                <a:cubicBezTo>
                  <a:pt x="944189" y="1108025"/>
                  <a:pt x="957490" y="1027941"/>
                  <a:pt x="928428" y="969818"/>
                </a:cubicBezTo>
                <a:cubicBezTo>
                  <a:pt x="920981" y="954925"/>
                  <a:pt x="914839" y="937080"/>
                  <a:pt x="900719" y="928255"/>
                </a:cubicBezTo>
                <a:cubicBezTo>
                  <a:pt x="875951" y="912775"/>
                  <a:pt x="817592" y="900546"/>
                  <a:pt x="817592" y="900546"/>
                </a:cubicBezTo>
                <a:cubicBezTo>
                  <a:pt x="789883" y="882073"/>
                  <a:pt x="758013" y="868677"/>
                  <a:pt x="734465" y="845128"/>
                </a:cubicBezTo>
                <a:cubicBezTo>
                  <a:pt x="708692" y="819354"/>
                  <a:pt x="700148" y="807187"/>
                  <a:pt x="665192" y="789709"/>
                </a:cubicBezTo>
                <a:cubicBezTo>
                  <a:pt x="652130" y="783178"/>
                  <a:pt x="637483" y="780473"/>
                  <a:pt x="623628" y="775855"/>
                </a:cubicBezTo>
                <a:cubicBezTo>
                  <a:pt x="592987" y="745213"/>
                  <a:pt x="579080" y="725871"/>
                  <a:pt x="540501" y="706582"/>
                </a:cubicBezTo>
                <a:cubicBezTo>
                  <a:pt x="527439" y="700051"/>
                  <a:pt x="512792" y="697346"/>
                  <a:pt x="498937" y="692728"/>
                </a:cubicBezTo>
                <a:cubicBezTo>
                  <a:pt x="485083" y="683491"/>
                  <a:pt x="472267" y="672465"/>
                  <a:pt x="457374" y="665018"/>
                </a:cubicBezTo>
                <a:cubicBezTo>
                  <a:pt x="444312" y="658487"/>
                  <a:pt x="427214" y="660287"/>
                  <a:pt x="415810" y="651164"/>
                </a:cubicBezTo>
                <a:cubicBezTo>
                  <a:pt x="326285" y="579544"/>
                  <a:pt x="451009" y="630568"/>
                  <a:pt x="346537" y="595746"/>
                </a:cubicBezTo>
                <a:lnTo>
                  <a:pt x="291119" y="512618"/>
                </a:lnTo>
                <a:cubicBezTo>
                  <a:pt x="281883" y="498764"/>
                  <a:pt x="277264" y="480291"/>
                  <a:pt x="263410" y="471055"/>
                </a:cubicBezTo>
                <a:lnTo>
                  <a:pt x="221846" y="443346"/>
                </a:lnTo>
                <a:cubicBezTo>
                  <a:pt x="188872" y="344422"/>
                  <a:pt x="218440" y="376420"/>
                  <a:pt x="152574" y="332509"/>
                </a:cubicBezTo>
                <a:cubicBezTo>
                  <a:pt x="143338" y="318655"/>
                  <a:pt x="138985" y="299771"/>
                  <a:pt x="124865" y="290946"/>
                </a:cubicBezTo>
                <a:cubicBezTo>
                  <a:pt x="100096" y="275466"/>
                  <a:pt x="41737" y="263237"/>
                  <a:pt x="41737" y="263237"/>
                </a:cubicBezTo>
                <a:cubicBezTo>
                  <a:pt x="-9063" y="187036"/>
                  <a:pt x="-13258" y="199412"/>
                  <a:pt x="27883" y="55418"/>
                </a:cubicBezTo>
                <a:cubicBezTo>
                  <a:pt x="32457" y="39408"/>
                  <a:pt x="55592" y="36945"/>
                  <a:pt x="69446" y="27709"/>
                </a:cubicBezTo>
                <a:cubicBezTo>
                  <a:pt x="135291" y="38683"/>
                  <a:pt x="149180" y="29311"/>
                  <a:pt x="194137" y="69273"/>
                </a:cubicBezTo>
                <a:cubicBezTo>
                  <a:pt x="276282" y="142291"/>
                  <a:pt x="244304" y="147623"/>
                  <a:pt x="318828" y="166255"/>
                </a:cubicBezTo>
                <a:cubicBezTo>
                  <a:pt x="323308" y="167375"/>
                  <a:pt x="328065" y="166255"/>
                  <a:pt x="332683" y="166255"/>
                </a:cubicBezTo>
              </a:path>
            </a:pathLst>
          </a:custGeom>
          <a:solidFill>
            <a:srgbClr val="C00000">
              <a:alpha val="53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2742869" y="2459899"/>
            <a:ext cx="2078513" cy="1059156"/>
          </a:xfrm>
          <a:custGeom>
            <a:avLst/>
            <a:gdLst>
              <a:gd name="connsiteX0" fmla="*/ 55749 w 2078513"/>
              <a:gd name="connsiteY0" fmla="*/ 491119 h 1059156"/>
              <a:gd name="connsiteX1" fmla="*/ 125022 w 2078513"/>
              <a:gd name="connsiteY1" fmla="*/ 477265 h 1059156"/>
              <a:gd name="connsiteX2" fmla="*/ 166586 w 2078513"/>
              <a:gd name="connsiteY2" fmla="*/ 463410 h 1059156"/>
              <a:gd name="connsiteX3" fmla="*/ 249713 w 2078513"/>
              <a:gd name="connsiteY3" fmla="*/ 449556 h 1059156"/>
              <a:gd name="connsiteX4" fmla="*/ 332840 w 2078513"/>
              <a:gd name="connsiteY4" fmla="*/ 421846 h 1059156"/>
              <a:gd name="connsiteX5" fmla="*/ 457531 w 2078513"/>
              <a:gd name="connsiteY5" fmla="*/ 366428 h 1059156"/>
              <a:gd name="connsiteX6" fmla="*/ 499095 w 2078513"/>
              <a:gd name="connsiteY6" fmla="*/ 352574 h 1059156"/>
              <a:gd name="connsiteX7" fmla="*/ 568367 w 2078513"/>
              <a:gd name="connsiteY7" fmla="*/ 338719 h 1059156"/>
              <a:gd name="connsiteX8" fmla="*/ 609931 w 2078513"/>
              <a:gd name="connsiteY8" fmla="*/ 324865 h 1059156"/>
              <a:gd name="connsiteX9" fmla="*/ 748476 w 2078513"/>
              <a:gd name="connsiteY9" fmla="*/ 283301 h 1059156"/>
              <a:gd name="connsiteX10" fmla="*/ 831604 w 2078513"/>
              <a:gd name="connsiteY10" fmla="*/ 255592 h 1059156"/>
              <a:gd name="connsiteX11" fmla="*/ 873167 w 2078513"/>
              <a:gd name="connsiteY11" fmla="*/ 241737 h 1059156"/>
              <a:gd name="connsiteX12" fmla="*/ 997858 w 2078513"/>
              <a:gd name="connsiteY12" fmla="*/ 214028 h 1059156"/>
              <a:gd name="connsiteX13" fmla="*/ 1039422 w 2078513"/>
              <a:gd name="connsiteY13" fmla="*/ 200174 h 1059156"/>
              <a:gd name="connsiteX14" fmla="*/ 1177967 w 2078513"/>
              <a:gd name="connsiteY14" fmla="*/ 117046 h 1059156"/>
              <a:gd name="connsiteX15" fmla="*/ 1302658 w 2078513"/>
              <a:gd name="connsiteY15" fmla="*/ 61628 h 1059156"/>
              <a:gd name="connsiteX16" fmla="*/ 1552040 w 2078513"/>
              <a:gd name="connsiteY16" fmla="*/ 33919 h 1059156"/>
              <a:gd name="connsiteX17" fmla="*/ 1953822 w 2078513"/>
              <a:gd name="connsiteY17" fmla="*/ 33919 h 1059156"/>
              <a:gd name="connsiteX18" fmla="*/ 1981531 w 2078513"/>
              <a:gd name="connsiteY18" fmla="*/ 75483 h 1059156"/>
              <a:gd name="connsiteX19" fmla="*/ 1995386 w 2078513"/>
              <a:gd name="connsiteY19" fmla="*/ 214028 h 1059156"/>
              <a:gd name="connsiteX20" fmla="*/ 2009240 w 2078513"/>
              <a:gd name="connsiteY20" fmla="*/ 324865 h 1059156"/>
              <a:gd name="connsiteX21" fmla="*/ 2064658 w 2078513"/>
              <a:gd name="connsiteY21" fmla="*/ 407992 h 1059156"/>
              <a:gd name="connsiteX22" fmla="*/ 2078513 w 2078513"/>
              <a:gd name="connsiteY22" fmla="*/ 449556 h 1059156"/>
              <a:gd name="connsiteX23" fmla="*/ 2064658 w 2078513"/>
              <a:gd name="connsiteY23" fmla="*/ 518828 h 1059156"/>
              <a:gd name="connsiteX24" fmla="*/ 1967676 w 2078513"/>
              <a:gd name="connsiteY24" fmla="*/ 477265 h 1059156"/>
              <a:gd name="connsiteX25" fmla="*/ 1926113 w 2078513"/>
              <a:gd name="connsiteY25" fmla="*/ 491119 h 1059156"/>
              <a:gd name="connsiteX26" fmla="*/ 1898404 w 2078513"/>
              <a:gd name="connsiteY26" fmla="*/ 532683 h 1059156"/>
              <a:gd name="connsiteX27" fmla="*/ 1829131 w 2078513"/>
              <a:gd name="connsiteY27" fmla="*/ 518828 h 1059156"/>
              <a:gd name="connsiteX28" fmla="*/ 1773713 w 2078513"/>
              <a:gd name="connsiteY28" fmla="*/ 588101 h 1059156"/>
              <a:gd name="connsiteX29" fmla="*/ 1718295 w 2078513"/>
              <a:gd name="connsiteY29" fmla="*/ 601956 h 1059156"/>
              <a:gd name="connsiteX30" fmla="*/ 1649022 w 2078513"/>
              <a:gd name="connsiteY30" fmla="*/ 615810 h 1059156"/>
              <a:gd name="connsiteX31" fmla="*/ 1565895 w 2078513"/>
              <a:gd name="connsiteY31" fmla="*/ 671228 h 1059156"/>
              <a:gd name="connsiteX32" fmla="*/ 1468913 w 2078513"/>
              <a:gd name="connsiteY32" fmla="*/ 698937 h 1059156"/>
              <a:gd name="connsiteX33" fmla="*/ 1427349 w 2078513"/>
              <a:gd name="connsiteY33" fmla="*/ 740501 h 1059156"/>
              <a:gd name="connsiteX34" fmla="*/ 1385786 w 2078513"/>
              <a:gd name="connsiteY34" fmla="*/ 865192 h 1059156"/>
              <a:gd name="connsiteX35" fmla="*/ 1371931 w 2078513"/>
              <a:gd name="connsiteY35" fmla="*/ 906756 h 1059156"/>
              <a:gd name="connsiteX36" fmla="*/ 1316513 w 2078513"/>
              <a:gd name="connsiteY36" fmla="*/ 989883 h 1059156"/>
              <a:gd name="connsiteX37" fmla="*/ 1191822 w 2078513"/>
              <a:gd name="connsiteY37" fmla="*/ 1059156 h 1059156"/>
              <a:gd name="connsiteX38" fmla="*/ 1177967 w 2078513"/>
              <a:gd name="connsiteY38" fmla="*/ 1017592 h 1059156"/>
              <a:gd name="connsiteX39" fmla="*/ 1011713 w 2078513"/>
              <a:gd name="connsiteY39" fmla="*/ 934465 h 1059156"/>
              <a:gd name="connsiteX40" fmla="*/ 970149 w 2078513"/>
              <a:gd name="connsiteY40" fmla="*/ 920610 h 1059156"/>
              <a:gd name="connsiteX41" fmla="*/ 928586 w 2078513"/>
              <a:gd name="connsiteY41" fmla="*/ 906756 h 1059156"/>
              <a:gd name="connsiteX42" fmla="*/ 900876 w 2078513"/>
              <a:gd name="connsiteY42" fmla="*/ 879046 h 1059156"/>
              <a:gd name="connsiteX43" fmla="*/ 776186 w 2078513"/>
              <a:gd name="connsiteY43" fmla="*/ 851337 h 1059156"/>
              <a:gd name="connsiteX44" fmla="*/ 734622 w 2078513"/>
              <a:gd name="connsiteY44" fmla="*/ 837483 h 1059156"/>
              <a:gd name="connsiteX45" fmla="*/ 637640 w 2078513"/>
              <a:gd name="connsiteY45" fmla="*/ 809774 h 1059156"/>
              <a:gd name="connsiteX46" fmla="*/ 554513 w 2078513"/>
              <a:gd name="connsiteY46" fmla="*/ 768210 h 1059156"/>
              <a:gd name="connsiteX47" fmla="*/ 512949 w 2078513"/>
              <a:gd name="connsiteY47" fmla="*/ 740501 h 1059156"/>
              <a:gd name="connsiteX48" fmla="*/ 402113 w 2078513"/>
              <a:gd name="connsiteY48" fmla="*/ 726646 h 1059156"/>
              <a:gd name="connsiteX49" fmla="*/ 318986 w 2078513"/>
              <a:gd name="connsiteY49" fmla="*/ 685083 h 1059156"/>
              <a:gd name="connsiteX50" fmla="*/ 277422 w 2078513"/>
              <a:gd name="connsiteY50" fmla="*/ 671228 h 1059156"/>
              <a:gd name="connsiteX51" fmla="*/ 194295 w 2078513"/>
              <a:gd name="connsiteY51" fmla="*/ 615810 h 1059156"/>
              <a:gd name="connsiteX52" fmla="*/ 111167 w 2078513"/>
              <a:gd name="connsiteY52" fmla="*/ 588101 h 1059156"/>
              <a:gd name="connsiteX53" fmla="*/ 28040 w 2078513"/>
              <a:gd name="connsiteY53" fmla="*/ 532683 h 1059156"/>
              <a:gd name="connsiteX54" fmla="*/ 331 w 2078513"/>
              <a:gd name="connsiteY54" fmla="*/ 491119 h 1059156"/>
              <a:gd name="connsiteX55" fmla="*/ 41895 w 2078513"/>
              <a:gd name="connsiteY55" fmla="*/ 463410 h 1059156"/>
              <a:gd name="connsiteX56" fmla="*/ 97313 w 2078513"/>
              <a:gd name="connsiteY56" fmla="*/ 449556 h 1059156"/>
              <a:gd name="connsiteX57" fmla="*/ 263567 w 2078513"/>
              <a:gd name="connsiteY57" fmla="*/ 435701 h 105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078513" h="1059156">
                <a:moveTo>
                  <a:pt x="55749" y="491119"/>
                </a:moveTo>
                <a:cubicBezTo>
                  <a:pt x="78840" y="486501"/>
                  <a:pt x="102177" y="482976"/>
                  <a:pt x="125022" y="477265"/>
                </a:cubicBezTo>
                <a:cubicBezTo>
                  <a:pt x="139190" y="473723"/>
                  <a:pt x="152330" y="466578"/>
                  <a:pt x="166586" y="463410"/>
                </a:cubicBezTo>
                <a:cubicBezTo>
                  <a:pt x="194008" y="457316"/>
                  <a:pt x="222004" y="454174"/>
                  <a:pt x="249713" y="449556"/>
                </a:cubicBezTo>
                <a:cubicBezTo>
                  <a:pt x="277422" y="440319"/>
                  <a:pt x="308537" y="438048"/>
                  <a:pt x="332840" y="421846"/>
                </a:cubicBezTo>
                <a:cubicBezTo>
                  <a:pt x="398706" y="377936"/>
                  <a:pt x="358609" y="399402"/>
                  <a:pt x="457531" y="366428"/>
                </a:cubicBezTo>
                <a:cubicBezTo>
                  <a:pt x="471386" y="361810"/>
                  <a:pt x="484775" y="355438"/>
                  <a:pt x="499095" y="352574"/>
                </a:cubicBezTo>
                <a:cubicBezTo>
                  <a:pt x="522186" y="347956"/>
                  <a:pt x="545522" y="344430"/>
                  <a:pt x="568367" y="338719"/>
                </a:cubicBezTo>
                <a:cubicBezTo>
                  <a:pt x="582535" y="335177"/>
                  <a:pt x="595889" y="328877"/>
                  <a:pt x="609931" y="324865"/>
                </a:cubicBezTo>
                <a:cubicBezTo>
                  <a:pt x="756472" y="282996"/>
                  <a:pt x="550973" y="349136"/>
                  <a:pt x="748476" y="283301"/>
                </a:cubicBezTo>
                <a:lnTo>
                  <a:pt x="831604" y="255592"/>
                </a:lnTo>
                <a:cubicBezTo>
                  <a:pt x="845458" y="250974"/>
                  <a:pt x="858847" y="244601"/>
                  <a:pt x="873167" y="241737"/>
                </a:cubicBezTo>
                <a:cubicBezTo>
                  <a:pt x="920798" y="232211"/>
                  <a:pt x="952192" y="227075"/>
                  <a:pt x="997858" y="214028"/>
                </a:cubicBezTo>
                <a:cubicBezTo>
                  <a:pt x="1011900" y="210016"/>
                  <a:pt x="1025567" y="204792"/>
                  <a:pt x="1039422" y="200174"/>
                </a:cubicBezTo>
                <a:cubicBezTo>
                  <a:pt x="1242766" y="64611"/>
                  <a:pt x="1028864" y="202249"/>
                  <a:pt x="1177967" y="117046"/>
                </a:cubicBezTo>
                <a:cubicBezTo>
                  <a:pt x="1228434" y="88207"/>
                  <a:pt x="1230746" y="68165"/>
                  <a:pt x="1302658" y="61628"/>
                </a:cubicBezTo>
                <a:cubicBezTo>
                  <a:pt x="1487579" y="44818"/>
                  <a:pt x="1404561" y="54988"/>
                  <a:pt x="1552040" y="33919"/>
                </a:cubicBezTo>
                <a:cubicBezTo>
                  <a:pt x="1697613" y="-14603"/>
                  <a:pt x="1661185" y="-7886"/>
                  <a:pt x="1953822" y="33919"/>
                </a:cubicBezTo>
                <a:cubicBezTo>
                  <a:pt x="1970306" y="36274"/>
                  <a:pt x="1972295" y="61628"/>
                  <a:pt x="1981531" y="75483"/>
                </a:cubicBezTo>
                <a:cubicBezTo>
                  <a:pt x="1986149" y="121665"/>
                  <a:pt x="1990261" y="167900"/>
                  <a:pt x="1995386" y="214028"/>
                </a:cubicBezTo>
                <a:cubicBezTo>
                  <a:pt x="1999498" y="251033"/>
                  <a:pt x="1996717" y="289801"/>
                  <a:pt x="2009240" y="324865"/>
                </a:cubicBezTo>
                <a:cubicBezTo>
                  <a:pt x="2020441" y="356227"/>
                  <a:pt x="2046185" y="380283"/>
                  <a:pt x="2064658" y="407992"/>
                </a:cubicBezTo>
                <a:cubicBezTo>
                  <a:pt x="2072759" y="420143"/>
                  <a:pt x="2073895" y="435701"/>
                  <a:pt x="2078513" y="449556"/>
                </a:cubicBezTo>
                <a:cubicBezTo>
                  <a:pt x="2073895" y="472647"/>
                  <a:pt x="2084251" y="505766"/>
                  <a:pt x="2064658" y="518828"/>
                </a:cubicBezTo>
                <a:cubicBezTo>
                  <a:pt x="2025260" y="545093"/>
                  <a:pt x="1988361" y="497949"/>
                  <a:pt x="1967676" y="477265"/>
                </a:cubicBezTo>
                <a:cubicBezTo>
                  <a:pt x="1953822" y="481883"/>
                  <a:pt x="1937517" y="481996"/>
                  <a:pt x="1926113" y="491119"/>
                </a:cubicBezTo>
                <a:cubicBezTo>
                  <a:pt x="1913111" y="501521"/>
                  <a:pt x="1914415" y="528109"/>
                  <a:pt x="1898404" y="532683"/>
                </a:cubicBezTo>
                <a:cubicBezTo>
                  <a:pt x="1875762" y="539152"/>
                  <a:pt x="1852222" y="523446"/>
                  <a:pt x="1829131" y="518828"/>
                </a:cubicBezTo>
                <a:cubicBezTo>
                  <a:pt x="1740705" y="459878"/>
                  <a:pt x="1828538" y="500379"/>
                  <a:pt x="1773713" y="588101"/>
                </a:cubicBezTo>
                <a:cubicBezTo>
                  <a:pt x="1763621" y="604248"/>
                  <a:pt x="1736883" y="597825"/>
                  <a:pt x="1718295" y="601956"/>
                </a:cubicBezTo>
                <a:cubicBezTo>
                  <a:pt x="1695307" y="607064"/>
                  <a:pt x="1672113" y="611192"/>
                  <a:pt x="1649022" y="615810"/>
                </a:cubicBezTo>
                <a:cubicBezTo>
                  <a:pt x="1621313" y="634283"/>
                  <a:pt x="1598203" y="663151"/>
                  <a:pt x="1565895" y="671228"/>
                </a:cubicBezTo>
                <a:cubicBezTo>
                  <a:pt x="1496308" y="688625"/>
                  <a:pt x="1528540" y="679062"/>
                  <a:pt x="1468913" y="698937"/>
                </a:cubicBezTo>
                <a:cubicBezTo>
                  <a:pt x="1455058" y="712792"/>
                  <a:pt x="1436864" y="723373"/>
                  <a:pt x="1427349" y="740501"/>
                </a:cubicBezTo>
                <a:cubicBezTo>
                  <a:pt x="1427344" y="740510"/>
                  <a:pt x="1392715" y="844405"/>
                  <a:pt x="1385786" y="865192"/>
                </a:cubicBezTo>
                <a:cubicBezTo>
                  <a:pt x="1381168" y="879047"/>
                  <a:pt x="1380032" y="894605"/>
                  <a:pt x="1371931" y="906756"/>
                </a:cubicBezTo>
                <a:cubicBezTo>
                  <a:pt x="1353458" y="934465"/>
                  <a:pt x="1344222" y="971410"/>
                  <a:pt x="1316513" y="989883"/>
                </a:cubicBezTo>
                <a:cubicBezTo>
                  <a:pt x="1221235" y="1053402"/>
                  <a:pt x="1264979" y="1034770"/>
                  <a:pt x="1191822" y="1059156"/>
                </a:cubicBezTo>
                <a:cubicBezTo>
                  <a:pt x="1187204" y="1045301"/>
                  <a:pt x="1188294" y="1027919"/>
                  <a:pt x="1177967" y="1017592"/>
                </a:cubicBezTo>
                <a:cubicBezTo>
                  <a:pt x="1124252" y="963877"/>
                  <a:pt x="1079322" y="957002"/>
                  <a:pt x="1011713" y="934465"/>
                </a:cubicBezTo>
                <a:lnTo>
                  <a:pt x="970149" y="920610"/>
                </a:lnTo>
                <a:lnTo>
                  <a:pt x="928586" y="906756"/>
                </a:lnTo>
                <a:cubicBezTo>
                  <a:pt x="919349" y="897519"/>
                  <a:pt x="912077" y="885767"/>
                  <a:pt x="900876" y="879046"/>
                </a:cubicBezTo>
                <a:cubicBezTo>
                  <a:pt x="873359" y="862536"/>
                  <a:pt x="795436" y="855615"/>
                  <a:pt x="776186" y="851337"/>
                </a:cubicBezTo>
                <a:cubicBezTo>
                  <a:pt x="761930" y="848169"/>
                  <a:pt x="748664" y="841495"/>
                  <a:pt x="734622" y="837483"/>
                </a:cubicBezTo>
                <a:cubicBezTo>
                  <a:pt x="612846" y="802690"/>
                  <a:pt x="737296" y="842991"/>
                  <a:pt x="637640" y="809774"/>
                </a:cubicBezTo>
                <a:cubicBezTo>
                  <a:pt x="518522" y="730363"/>
                  <a:pt x="669234" y="825571"/>
                  <a:pt x="554513" y="768210"/>
                </a:cubicBezTo>
                <a:cubicBezTo>
                  <a:pt x="539620" y="760763"/>
                  <a:pt x="529013" y="744882"/>
                  <a:pt x="512949" y="740501"/>
                </a:cubicBezTo>
                <a:cubicBezTo>
                  <a:pt x="477028" y="730704"/>
                  <a:pt x="439058" y="731264"/>
                  <a:pt x="402113" y="726646"/>
                </a:cubicBezTo>
                <a:cubicBezTo>
                  <a:pt x="297647" y="691826"/>
                  <a:pt x="426408" y="738795"/>
                  <a:pt x="318986" y="685083"/>
                </a:cubicBezTo>
                <a:cubicBezTo>
                  <a:pt x="305924" y="678552"/>
                  <a:pt x="290188" y="678320"/>
                  <a:pt x="277422" y="671228"/>
                </a:cubicBezTo>
                <a:cubicBezTo>
                  <a:pt x="248311" y="655055"/>
                  <a:pt x="225888" y="626341"/>
                  <a:pt x="194295" y="615810"/>
                </a:cubicBezTo>
                <a:cubicBezTo>
                  <a:pt x="166586" y="606574"/>
                  <a:pt x="135470" y="604303"/>
                  <a:pt x="111167" y="588101"/>
                </a:cubicBezTo>
                <a:lnTo>
                  <a:pt x="28040" y="532683"/>
                </a:lnTo>
                <a:cubicBezTo>
                  <a:pt x="18804" y="518828"/>
                  <a:pt x="-2935" y="507447"/>
                  <a:pt x="331" y="491119"/>
                </a:cubicBezTo>
                <a:cubicBezTo>
                  <a:pt x="3597" y="474791"/>
                  <a:pt x="26590" y="469969"/>
                  <a:pt x="41895" y="463410"/>
                </a:cubicBezTo>
                <a:cubicBezTo>
                  <a:pt x="59397" y="455909"/>
                  <a:pt x="78531" y="452686"/>
                  <a:pt x="97313" y="449556"/>
                </a:cubicBezTo>
                <a:cubicBezTo>
                  <a:pt x="194191" y="433410"/>
                  <a:pt x="186935" y="435701"/>
                  <a:pt x="263567" y="435701"/>
                </a:cubicBezTo>
              </a:path>
            </a:pathLst>
          </a:custGeom>
          <a:solidFill>
            <a:srgbClr val="FFFF00">
              <a:alpha val="48000"/>
            </a:srgbClr>
          </a:solidFill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4298733" y="2174676"/>
            <a:ext cx="806667" cy="733455"/>
          </a:xfrm>
          <a:custGeom>
            <a:avLst/>
            <a:gdLst>
              <a:gd name="connsiteX0" fmla="*/ 24 w 804517"/>
              <a:gd name="connsiteY0" fmla="*/ 207819 h 614009"/>
              <a:gd name="connsiteX1" fmla="*/ 41588 w 804517"/>
              <a:gd name="connsiteY1" fmla="*/ 27709 h 614009"/>
              <a:gd name="connsiteX2" fmla="*/ 83151 w 804517"/>
              <a:gd name="connsiteY2" fmla="*/ 0 h 614009"/>
              <a:gd name="connsiteX3" fmla="*/ 277115 w 804517"/>
              <a:gd name="connsiteY3" fmla="*/ 27709 h 614009"/>
              <a:gd name="connsiteX4" fmla="*/ 360242 w 804517"/>
              <a:gd name="connsiteY4" fmla="*/ 55419 h 614009"/>
              <a:gd name="connsiteX5" fmla="*/ 429515 w 804517"/>
              <a:gd name="connsiteY5" fmla="*/ 69273 h 614009"/>
              <a:gd name="connsiteX6" fmla="*/ 595770 w 804517"/>
              <a:gd name="connsiteY6" fmla="*/ 55419 h 614009"/>
              <a:gd name="connsiteX7" fmla="*/ 678897 w 804517"/>
              <a:gd name="connsiteY7" fmla="*/ 27709 h 614009"/>
              <a:gd name="connsiteX8" fmla="*/ 720461 w 804517"/>
              <a:gd name="connsiteY8" fmla="*/ 41564 h 614009"/>
              <a:gd name="connsiteX9" fmla="*/ 748170 w 804517"/>
              <a:gd name="connsiteY9" fmla="*/ 83128 h 614009"/>
              <a:gd name="connsiteX10" fmla="*/ 789733 w 804517"/>
              <a:gd name="connsiteY10" fmla="*/ 110837 h 614009"/>
              <a:gd name="connsiteX11" fmla="*/ 803588 w 804517"/>
              <a:gd name="connsiteY11" fmla="*/ 152400 h 614009"/>
              <a:gd name="connsiteX12" fmla="*/ 748170 w 804517"/>
              <a:gd name="connsiteY12" fmla="*/ 235528 h 614009"/>
              <a:gd name="connsiteX13" fmla="*/ 720461 w 804517"/>
              <a:gd name="connsiteY13" fmla="*/ 401782 h 614009"/>
              <a:gd name="connsiteX14" fmla="*/ 692751 w 804517"/>
              <a:gd name="connsiteY14" fmla="*/ 443346 h 614009"/>
              <a:gd name="connsiteX15" fmla="*/ 581915 w 804517"/>
              <a:gd name="connsiteY15" fmla="*/ 540328 h 614009"/>
              <a:gd name="connsiteX16" fmla="*/ 540351 w 804517"/>
              <a:gd name="connsiteY16" fmla="*/ 554182 h 614009"/>
              <a:gd name="connsiteX17" fmla="*/ 484933 w 804517"/>
              <a:gd name="connsiteY17" fmla="*/ 609600 h 614009"/>
              <a:gd name="connsiteX18" fmla="*/ 471079 w 804517"/>
              <a:gd name="connsiteY18" fmla="*/ 568037 h 614009"/>
              <a:gd name="connsiteX19" fmla="*/ 484933 w 804517"/>
              <a:gd name="connsiteY19" fmla="*/ 360219 h 614009"/>
              <a:gd name="connsiteX20" fmla="*/ 471079 w 804517"/>
              <a:gd name="connsiteY20" fmla="*/ 263237 h 614009"/>
              <a:gd name="connsiteX21" fmla="*/ 387951 w 804517"/>
              <a:gd name="connsiteY21" fmla="*/ 235528 h 614009"/>
              <a:gd name="connsiteX22" fmla="*/ 249406 w 804517"/>
              <a:gd name="connsiteY22" fmla="*/ 207819 h 614009"/>
              <a:gd name="connsiteX23" fmla="*/ 207842 w 804517"/>
              <a:gd name="connsiteY23" fmla="*/ 193964 h 614009"/>
              <a:gd name="connsiteX24" fmla="*/ 110861 w 804517"/>
              <a:gd name="connsiteY24" fmla="*/ 152400 h 614009"/>
              <a:gd name="connsiteX25" fmla="*/ 24 w 804517"/>
              <a:gd name="connsiteY25" fmla="*/ 207819 h 614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04517" h="614009">
                <a:moveTo>
                  <a:pt x="24" y="207819"/>
                </a:moveTo>
                <a:cubicBezTo>
                  <a:pt x="2342" y="191593"/>
                  <a:pt x="17566" y="43724"/>
                  <a:pt x="41588" y="27709"/>
                </a:cubicBezTo>
                <a:lnTo>
                  <a:pt x="83151" y="0"/>
                </a:lnTo>
                <a:cubicBezTo>
                  <a:pt x="115945" y="4099"/>
                  <a:pt x="237173" y="17723"/>
                  <a:pt x="277115" y="27709"/>
                </a:cubicBezTo>
                <a:cubicBezTo>
                  <a:pt x="305451" y="34793"/>
                  <a:pt x="332533" y="46182"/>
                  <a:pt x="360242" y="55419"/>
                </a:cubicBezTo>
                <a:cubicBezTo>
                  <a:pt x="382582" y="62866"/>
                  <a:pt x="406424" y="64655"/>
                  <a:pt x="429515" y="69273"/>
                </a:cubicBezTo>
                <a:cubicBezTo>
                  <a:pt x="484933" y="64655"/>
                  <a:pt x="540916" y="64561"/>
                  <a:pt x="595770" y="55419"/>
                </a:cubicBezTo>
                <a:cubicBezTo>
                  <a:pt x="624581" y="50617"/>
                  <a:pt x="678897" y="27709"/>
                  <a:pt x="678897" y="27709"/>
                </a:cubicBezTo>
                <a:cubicBezTo>
                  <a:pt x="692752" y="32327"/>
                  <a:pt x="709057" y="32441"/>
                  <a:pt x="720461" y="41564"/>
                </a:cubicBezTo>
                <a:cubicBezTo>
                  <a:pt x="733463" y="51966"/>
                  <a:pt x="736396" y="71354"/>
                  <a:pt x="748170" y="83128"/>
                </a:cubicBezTo>
                <a:cubicBezTo>
                  <a:pt x="759944" y="94902"/>
                  <a:pt x="775879" y="101601"/>
                  <a:pt x="789733" y="110837"/>
                </a:cubicBezTo>
                <a:cubicBezTo>
                  <a:pt x="794351" y="124691"/>
                  <a:pt x="808206" y="138546"/>
                  <a:pt x="803588" y="152400"/>
                </a:cubicBezTo>
                <a:cubicBezTo>
                  <a:pt x="793057" y="183993"/>
                  <a:pt x="748170" y="235528"/>
                  <a:pt x="748170" y="235528"/>
                </a:cubicBezTo>
                <a:cubicBezTo>
                  <a:pt x="743781" y="275027"/>
                  <a:pt x="743670" y="355364"/>
                  <a:pt x="720461" y="401782"/>
                </a:cubicBezTo>
                <a:cubicBezTo>
                  <a:pt x="713014" y="416675"/>
                  <a:pt x="703716" y="430815"/>
                  <a:pt x="692751" y="443346"/>
                </a:cubicBezTo>
                <a:cubicBezTo>
                  <a:pt x="664661" y="475449"/>
                  <a:pt x="623647" y="519462"/>
                  <a:pt x="581915" y="540328"/>
                </a:cubicBezTo>
                <a:cubicBezTo>
                  <a:pt x="568853" y="546859"/>
                  <a:pt x="554206" y="549564"/>
                  <a:pt x="540351" y="554182"/>
                </a:cubicBezTo>
                <a:cubicBezTo>
                  <a:pt x="535073" y="570016"/>
                  <a:pt x="527158" y="630712"/>
                  <a:pt x="484933" y="609600"/>
                </a:cubicBezTo>
                <a:cubicBezTo>
                  <a:pt x="471871" y="603069"/>
                  <a:pt x="475697" y="581891"/>
                  <a:pt x="471079" y="568037"/>
                </a:cubicBezTo>
                <a:cubicBezTo>
                  <a:pt x="475697" y="498764"/>
                  <a:pt x="484933" y="429645"/>
                  <a:pt x="484933" y="360219"/>
                </a:cubicBezTo>
                <a:cubicBezTo>
                  <a:pt x="484933" y="327563"/>
                  <a:pt x="491128" y="289014"/>
                  <a:pt x="471079" y="263237"/>
                </a:cubicBezTo>
                <a:cubicBezTo>
                  <a:pt x="453147" y="240181"/>
                  <a:pt x="416762" y="240330"/>
                  <a:pt x="387951" y="235528"/>
                </a:cubicBezTo>
                <a:cubicBezTo>
                  <a:pt x="322641" y="224643"/>
                  <a:pt x="307269" y="224351"/>
                  <a:pt x="249406" y="207819"/>
                </a:cubicBezTo>
                <a:cubicBezTo>
                  <a:pt x="235364" y="203807"/>
                  <a:pt x="221265" y="199717"/>
                  <a:pt x="207842" y="193964"/>
                </a:cubicBezTo>
                <a:cubicBezTo>
                  <a:pt x="87997" y="142601"/>
                  <a:pt x="208337" y="184894"/>
                  <a:pt x="110861" y="152400"/>
                </a:cubicBezTo>
                <a:cubicBezTo>
                  <a:pt x="-4558" y="166828"/>
                  <a:pt x="24" y="129022"/>
                  <a:pt x="24" y="207819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48000"/>
            </a:schemeClr>
          </a:solidFill>
          <a:ln w="412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4322618" y="2008909"/>
            <a:ext cx="1025237" cy="332513"/>
          </a:xfrm>
          <a:custGeom>
            <a:avLst/>
            <a:gdLst>
              <a:gd name="connsiteX0" fmla="*/ 997527 w 1025237"/>
              <a:gd name="connsiteY0" fmla="*/ 207818 h 332513"/>
              <a:gd name="connsiteX1" fmla="*/ 1011382 w 1025237"/>
              <a:gd name="connsiteY1" fmla="*/ 304800 h 332513"/>
              <a:gd name="connsiteX2" fmla="*/ 900546 w 1025237"/>
              <a:gd name="connsiteY2" fmla="*/ 318655 h 332513"/>
              <a:gd name="connsiteX3" fmla="*/ 872837 w 1025237"/>
              <a:gd name="connsiteY3" fmla="*/ 277091 h 332513"/>
              <a:gd name="connsiteX4" fmla="*/ 762000 w 1025237"/>
              <a:gd name="connsiteY4" fmla="*/ 249382 h 332513"/>
              <a:gd name="connsiteX5" fmla="*/ 734291 w 1025237"/>
              <a:gd name="connsiteY5" fmla="*/ 207818 h 332513"/>
              <a:gd name="connsiteX6" fmla="*/ 568037 w 1025237"/>
              <a:gd name="connsiteY6" fmla="*/ 207818 h 332513"/>
              <a:gd name="connsiteX7" fmla="*/ 526473 w 1025237"/>
              <a:gd name="connsiteY7" fmla="*/ 221673 h 332513"/>
              <a:gd name="connsiteX8" fmla="*/ 346364 w 1025237"/>
              <a:gd name="connsiteY8" fmla="*/ 193964 h 332513"/>
              <a:gd name="connsiteX9" fmla="*/ 166255 w 1025237"/>
              <a:gd name="connsiteY9" fmla="*/ 152400 h 332513"/>
              <a:gd name="connsiteX10" fmla="*/ 124691 w 1025237"/>
              <a:gd name="connsiteY10" fmla="*/ 138546 h 332513"/>
              <a:gd name="connsiteX11" fmla="*/ 55418 w 1025237"/>
              <a:gd name="connsiteY11" fmla="*/ 124691 h 332513"/>
              <a:gd name="connsiteX12" fmla="*/ 0 w 1025237"/>
              <a:gd name="connsiteY12" fmla="*/ 55418 h 332513"/>
              <a:gd name="connsiteX13" fmla="*/ 13855 w 1025237"/>
              <a:gd name="connsiteY13" fmla="*/ 13855 h 332513"/>
              <a:gd name="connsiteX14" fmla="*/ 55418 w 1025237"/>
              <a:gd name="connsiteY14" fmla="*/ 27709 h 332513"/>
              <a:gd name="connsiteX15" fmla="*/ 180109 w 1025237"/>
              <a:gd name="connsiteY15" fmla="*/ 55418 h 332513"/>
              <a:gd name="connsiteX16" fmla="*/ 498764 w 1025237"/>
              <a:gd name="connsiteY16" fmla="*/ 41564 h 332513"/>
              <a:gd name="connsiteX17" fmla="*/ 581891 w 1025237"/>
              <a:gd name="connsiteY17" fmla="*/ 13855 h 332513"/>
              <a:gd name="connsiteX18" fmla="*/ 623455 w 1025237"/>
              <a:gd name="connsiteY18" fmla="*/ 0 h 332513"/>
              <a:gd name="connsiteX19" fmla="*/ 748146 w 1025237"/>
              <a:gd name="connsiteY19" fmla="*/ 27709 h 332513"/>
              <a:gd name="connsiteX20" fmla="*/ 831273 w 1025237"/>
              <a:gd name="connsiteY20" fmla="*/ 69273 h 332513"/>
              <a:gd name="connsiteX21" fmla="*/ 942109 w 1025237"/>
              <a:gd name="connsiteY21" fmla="*/ 166255 h 332513"/>
              <a:gd name="connsiteX22" fmla="*/ 983673 w 1025237"/>
              <a:gd name="connsiteY22" fmla="*/ 180109 h 332513"/>
              <a:gd name="connsiteX23" fmla="*/ 1025237 w 1025237"/>
              <a:gd name="connsiteY23" fmla="*/ 263236 h 332513"/>
              <a:gd name="connsiteX24" fmla="*/ 1011382 w 1025237"/>
              <a:gd name="connsiteY24" fmla="*/ 277091 h 332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25237" h="332513">
                <a:moveTo>
                  <a:pt x="997527" y="207818"/>
                </a:moveTo>
                <a:cubicBezTo>
                  <a:pt x="1002145" y="240145"/>
                  <a:pt x="1018466" y="272922"/>
                  <a:pt x="1011382" y="304800"/>
                </a:cubicBezTo>
                <a:cubicBezTo>
                  <a:pt x="1000105" y="355547"/>
                  <a:pt x="915606" y="321667"/>
                  <a:pt x="900546" y="318655"/>
                </a:cubicBezTo>
                <a:cubicBezTo>
                  <a:pt x="891310" y="304800"/>
                  <a:pt x="885839" y="287493"/>
                  <a:pt x="872837" y="277091"/>
                </a:cubicBezTo>
                <a:cubicBezTo>
                  <a:pt x="858635" y="265729"/>
                  <a:pt x="765453" y="250073"/>
                  <a:pt x="762000" y="249382"/>
                </a:cubicBezTo>
                <a:cubicBezTo>
                  <a:pt x="752764" y="235527"/>
                  <a:pt x="747293" y="218220"/>
                  <a:pt x="734291" y="207818"/>
                </a:cubicBezTo>
                <a:cubicBezTo>
                  <a:pt x="694664" y="176117"/>
                  <a:pt x="588088" y="205590"/>
                  <a:pt x="568037" y="207818"/>
                </a:cubicBezTo>
                <a:cubicBezTo>
                  <a:pt x="554182" y="212436"/>
                  <a:pt x="541077" y="221673"/>
                  <a:pt x="526473" y="221673"/>
                </a:cubicBezTo>
                <a:cubicBezTo>
                  <a:pt x="419321" y="221673"/>
                  <a:pt x="417507" y="217678"/>
                  <a:pt x="346364" y="193964"/>
                </a:cubicBezTo>
                <a:cubicBezTo>
                  <a:pt x="260340" y="136615"/>
                  <a:pt x="337654" y="178769"/>
                  <a:pt x="166255" y="152400"/>
                </a:cubicBezTo>
                <a:cubicBezTo>
                  <a:pt x="151821" y="150179"/>
                  <a:pt x="138859" y="142088"/>
                  <a:pt x="124691" y="138546"/>
                </a:cubicBezTo>
                <a:cubicBezTo>
                  <a:pt x="101846" y="132835"/>
                  <a:pt x="78509" y="129309"/>
                  <a:pt x="55418" y="124691"/>
                </a:cubicBezTo>
                <a:cubicBezTo>
                  <a:pt x="23504" y="103415"/>
                  <a:pt x="0" y="100031"/>
                  <a:pt x="0" y="55418"/>
                </a:cubicBezTo>
                <a:cubicBezTo>
                  <a:pt x="0" y="40814"/>
                  <a:pt x="9237" y="27709"/>
                  <a:pt x="13855" y="13855"/>
                </a:cubicBezTo>
                <a:cubicBezTo>
                  <a:pt x="27709" y="18473"/>
                  <a:pt x="41162" y="24541"/>
                  <a:pt x="55418" y="27709"/>
                </a:cubicBezTo>
                <a:cubicBezTo>
                  <a:pt x="201716" y="60220"/>
                  <a:pt x="86545" y="24231"/>
                  <a:pt x="180109" y="55418"/>
                </a:cubicBezTo>
                <a:cubicBezTo>
                  <a:pt x="286327" y="50800"/>
                  <a:pt x="393010" y="52504"/>
                  <a:pt x="498764" y="41564"/>
                </a:cubicBezTo>
                <a:cubicBezTo>
                  <a:pt x="527817" y="38559"/>
                  <a:pt x="554182" y="23091"/>
                  <a:pt x="581891" y="13855"/>
                </a:cubicBezTo>
                <a:lnTo>
                  <a:pt x="623455" y="0"/>
                </a:lnTo>
                <a:cubicBezTo>
                  <a:pt x="655375" y="5320"/>
                  <a:pt x="714042" y="10657"/>
                  <a:pt x="748146" y="27709"/>
                </a:cubicBezTo>
                <a:cubicBezTo>
                  <a:pt x="855584" y="81427"/>
                  <a:pt x="726793" y="34446"/>
                  <a:pt x="831273" y="69273"/>
                </a:cubicBezTo>
                <a:cubicBezTo>
                  <a:pt x="867383" y="105383"/>
                  <a:pt x="896288" y="143345"/>
                  <a:pt x="942109" y="166255"/>
                </a:cubicBezTo>
                <a:cubicBezTo>
                  <a:pt x="955171" y="172786"/>
                  <a:pt x="969818" y="175491"/>
                  <a:pt x="983673" y="180109"/>
                </a:cubicBezTo>
                <a:cubicBezTo>
                  <a:pt x="997681" y="201122"/>
                  <a:pt x="1025237" y="234558"/>
                  <a:pt x="1025237" y="263236"/>
                </a:cubicBezTo>
                <a:lnTo>
                  <a:pt x="1011382" y="277091"/>
                </a:lnTo>
              </a:path>
            </a:pathLst>
          </a:custGeom>
          <a:solidFill>
            <a:srgbClr val="7030A0">
              <a:alpha val="60000"/>
            </a:srgb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1190961" y="606632"/>
            <a:ext cx="1635366" cy="1457695"/>
          </a:xfrm>
          <a:custGeom>
            <a:avLst/>
            <a:gdLst>
              <a:gd name="connsiteX0" fmla="*/ 1385984 w 1635366"/>
              <a:gd name="connsiteY0" fmla="*/ 1416132 h 1457695"/>
              <a:gd name="connsiteX1" fmla="*/ 1316712 w 1635366"/>
              <a:gd name="connsiteY1" fmla="*/ 1374568 h 1457695"/>
              <a:gd name="connsiteX2" fmla="*/ 1233584 w 1635366"/>
              <a:gd name="connsiteY2" fmla="*/ 1346859 h 1457695"/>
              <a:gd name="connsiteX3" fmla="*/ 1150457 w 1635366"/>
              <a:gd name="connsiteY3" fmla="*/ 1305295 h 1457695"/>
              <a:gd name="connsiteX4" fmla="*/ 1067330 w 1635366"/>
              <a:gd name="connsiteY4" fmla="*/ 1263732 h 1457695"/>
              <a:gd name="connsiteX5" fmla="*/ 1025766 w 1635366"/>
              <a:gd name="connsiteY5" fmla="*/ 1222168 h 1457695"/>
              <a:gd name="connsiteX6" fmla="*/ 998057 w 1635366"/>
              <a:gd name="connsiteY6" fmla="*/ 1180604 h 1457695"/>
              <a:gd name="connsiteX7" fmla="*/ 914930 w 1635366"/>
              <a:gd name="connsiteY7" fmla="*/ 1152895 h 1457695"/>
              <a:gd name="connsiteX8" fmla="*/ 873366 w 1635366"/>
              <a:gd name="connsiteY8" fmla="*/ 1139041 h 1457695"/>
              <a:gd name="connsiteX9" fmla="*/ 831803 w 1635366"/>
              <a:gd name="connsiteY9" fmla="*/ 1125186 h 1457695"/>
              <a:gd name="connsiteX10" fmla="*/ 790239 w 1635366"/>
              <a:gd name="connsiteY10" fmla="*/ 1083623 h 1457695"/>
              <a:gd name="connsiteX11" fmla="*/ 776384 w 1635366"/>
              <a:gd name="connsiteY11" fmla="*/ 1042059 h 1457695"/>
              <a:gd name="connsiteX12" fmla="*/ 734821 w 1635366"/>
              <a:gd name="connsiteY12" fmla="*/ 1028204 h 1457695"/>
              <a:gd name="connsiteX13" fmla="*/ 637839 w 1635366"/>
              <a:gd name="connsiteY13" fmla="*/ 986641 h 1457695"/>
              <a:gd name="connsiteX14" fmla="*/ 596275 w 1635366"/>
              <a:gd name="connsiteY14" fmla="*/ 958932 h 1457695"/>
              <a:gd name="connsiteX15" fmla="*/ 513148 w 1635366"/>
              <a:gd name="connsiteY15" fmla="*/ 917368 h 1457695"/>
              <a:gd name="connsiteX16" fmla="*/ 471584 w 1635366"/>
              <a:gd name="connsiteY16" fmla="*/ 875804 h 1457695"/>
              <a:gd name="connsiteX17" fmla="*/ 388457 w 1635366"/>
              <a:gd name="connsiteY17" fmla="*/ 820386 h 1457695"/>
              <a:gd name="connsiteX18" fmla="*/ 346894 w 1635366"/>
              <a:gd name="connsiteY18" fmla="*/ 792677 h 1457695"/>
              <a:gd name="connsiteX19" fmla="*/ 305330 w 1635366"/>
              <a:gd name="connsiteY19" fmla="*/ 764968 h 1457695"/>
              <a:gd name="connsiteX20" fmla="*/ 263766 w 1635366"/>
              <a:gd name="connsiteY20" fmla="*/ 751113 h 1457695"/>
              <a:gd name="connsiteX21" fmla="*/ 139075 w 1635366"/>
              <a:gd name="connsiteY21" fmla="*/ 681841 h 1457695"/>
              <a:gd name="connsiteX22" fmla="*/ 14384 w 1635366"/>
              <a:gd name="connsiteY22" fmla="*/ 612568 h 1457695"/>
              <a:gd name="connsiteX23" fmla="*/ 42094 w 1635366"/>
              <a:gd name="connsiteY23" fmla="*/ 543295 h 1457695"/>
              <a:gd name="connsiteX24" fmla="*/ 69803 w 1635366"/>
              <a:gd name="connsiteY24" fmla="*/ 501732 h 1457695"/>
              <a:gd name="connsiteX25" fmla="*/ 111366 w 1635366"/>
              <a:gd name="connsiteY25" fmla="*/ 487877 h 1457695"/>
              <a:gd name="connsiteX26" fmla="*/ 194494 w 1635366"/>
              <a:gd name="connsiteY26" fmla="*/ 432459 h 1457695"/>
              <a:gd name="connsiteX27" fmla="*/ 291475 w 1635366"/>
              <a:gd name="connsiteY27" fmla="*/ 363186 h 1457695"/>
              <a:gd name="connsiteX28" fmla="*/ 333039 w 1635366"/>
              <a:gd name="connsiteY28" fmla="*/ 335477 h 1457695"/>
              <a:gd name="connsiteX29" fmla="*/ 346894 w 1635366"/>
              <a:gd name="connsiteY29" fmla="*/ 210786 h 1457695"/>
              <a:gd name="connsiteX30" fmla="*/ 333039 w 1635366"/>
              <a:gd name="connsiteY30" fmla="*/ 169223 h 1457695"/>
              <a:gd name="connsiteX31" fmla="*/ 249912 w 1635366"/>
              <a:gd name="connsiteY31" fmla="*/ 113804 h 1457695"/>
              <a:gd name="connsiteX32" fmla="*/ 249912 w 1635366"/>
              <a:gd name="connsiteY32" fmla="*/ 2968 h 1457695"/>
              <a:gd name="connsiteX33" fmla="*/ 291475 w 1635366"/>
              <a:gd name="connsiteY33" fmla="*/ 16823 h 1457695"/>
              <a:gd name="connsiteX34" fmla="*/ 305330 w 1635366"/>
              <a:gd name="connsiteY34" fmla="*/ 58386 h 1457695"/>
              <a:gd name="connsiteX35" fmla="*/ 388457 w 1635366"/>
              <a:gd name="connsiteY35" fmla="*/ 127659 h 1457695"/>
              <a:gd name="connsiteX36" fmla="*/ 443875 w 1635366"/>
              <a:gd name="connsiteY36" fmla="*/ 141513 h 1457695"/>
              <a:gd name="connsiteX37" fmla="*/ 513148 w 1635366"/>
              <a:gd name="connsiteY37" fmla="*/ 183077 h 1457695"/>
              <a:gd name="connsiteX38" fmla="*/ 582421 w 1635366"/>
              <a:gd name="connsiteY38" fmla="*/ 266204 h 1457695"/>
              <a:gd name="connsiteX39" fmla="*/ 651694 w 1635366"/>
              <a:gd name="connsiteY39" fmla="*/ 377041 h 1457695"/>
              <a:gd name="connsiteX40" fmla="*/ 817948 w 1635366"/>
              <a:gd name="connsiteY40" fmla="*/ 363186 h 1457695"/>
              <a:gd name="connsiteX41" fmla="*/ 762530 w 1635366"/>
              <a:gd name="connsiteY41" fmla="*/ 224641 h 1457695"/>
              <a:gd name="connsiteX42" fmla="*/ 804094 w 1635366"/>
              <a:gd name="connsiteY42" fmla="*/ 196932 h 1457695"/>
              <a:gd name="connsiteX43" fmla="*/ 887221 w 1635366"/>
              <a:gd name="connsiteY43" fmla="*/ 238495 h 1457695"/>
              <a:gd name="connsiteX44" fmla="*/ 970348 w 1635366"/>
              <a:gd name="connsiteY44" fmla="*/ 363186 h 1457695"/>
              <a:gd name="connsiteX45" fmla="*/ 998057 w 1635366"/>
              <a:gd name="connsiteY45" fmla="*/ 404750 h 1457695"/>
              <a:gd name="connsiteX46" fmla="*/ 1011912 w 1635366"/>
              <a:gd name="connsiteY46" fmla="*/ 446313 h 1457695"/>
              <a:gd name="connsiteX47" fmla="*/ 1081184 w 1635366"/>
              <a:gd name="connsiteY47" fmla="*/ 501732 h 1457695"/>
              <a:gd name="connsiteX48" fmla="*/ 1164312 w 1635366"/>
              <a:gd name="connsiteY48" fmla="*/ 529441 h 1457695"/>
              <a:gd name="connsiteX49" fmla="*/ 1205875 w 1635366"/>
              <a:gd name="connsiteY49" fmla="*/ 543295 h 1457695"/>
              <a:gd name="connsiteX50" fmla="*/ 1275148 w 1635366"/>
              <a:gd name="connsiteY50" fmla="*/ 557150 h 1457695"/>
              <a:gd name="connsiteX51" fmla="*/ 1358275 w 1635366"/>
              <a:gd name="connsiteY51" fmla="*/ 584859 h 1457695"/>
              <a:gd name="connsiteX52" fmla="*/ 1413694 w 1635366"/>
              <a:gd name="connsiteY52" fmla="*/ 529441 h 1457695"/>
              <a:gd name="connsiteX53" fmla="*/ 1441403 w 1635366"/>
              <a:gd name="connsiteY53" fmla="*/ 432459 h 1457695"/>
              <a:gd name="connsiteX54" fmla="*/ 1524530 w 1635366"/>
              <a:gd name="connsiteY54" fmla="*/ 446313 h 1457695"/>
              <a:gd name="connsiteX55" fmla="*/ 1538384 w 1635366"/>
              <a:gd name="connsiteY55" fmla="*/ 487877 h 1457695"/>
              <a:gd name="connsiteX56" fmla="*/ 1566094 w 1635366"/>
              <a:gd name="connsiteY56" fmla="*/ 515586 h 1457695"/>
              <a:gd name="connsiteX57" fmla="*/ 1621512 w 1635366"/>
              <a:gd name="connsiteY57" fmla="*/ 598713 h 1457695"/>
              <a:gd name="connsiteX58" fmla="*/ 1635366 w 1635366"/>
              <a:gd name="connsiteY58" fmla="*/ 640277 h 1457695"/>
              <a:gd name="connsiteX59" fmla="*/ 1621512 w 1635366"/>
              <a:gd name="connsiteY59" fmla="*/ 695695 h 1457695"/>
              <a:gd name="connsiteX60" fmla="*/ 1579948 w 1635366"/>
              <a:gd name="connsiteY60" fmla="*/ 709550 h 1457695"/>
              <a:gd name="connsiteX61" fmla="*/ 1566094 w 1635366"/>
              <a:gd name="connsiteY61" fmla="*/ 778823 h 1457695"/>
              <a:gd name="connsiteX62" fmla="*/ 1524530 w 1635366"/>
              <a:gd name="connsiteY62" fmla="*/ 861950 h 1457695"/>
              <a:gd name="connsiteX63" fmla="*/ 1496821 w 1635366"/>
              <a:gd name="connsiteY63" fmla="*/ 1028204 h 1457695"/>
              <a:gd name="connsiteX64" fmla="*/ 1469112 w 1635366"/>
              <a:gd name="connsiteY64" fmla="*/ 1111332 h 1457695"/>
              <a:gd name="connsiteX65" fmla="*/ 1455257 w 1635366"/>
              <a:gd name="connsiteY65" fmla="*/ 1152895 h 1457695"/>
              <a:gd name="connsiteX66" fmla="*/ 1441403 w 1635366"/>
              <a:gd name="connsiteY66" fmla="*/ 1263732 h 1457695"/>
              <a:gd name="connsiteX67" fmla="*/ 1427548 w 1635366"/>
              <a:gd name="connsiteY67" fmla="*/ 1429986 h 1457695"/>
              <a:gd name="connsiteX68" fmla="*/ 1385984 w 1635366"/>
              <a:gd name="connsiteY68" fmla="*/ 1457695 h 1457695"/>
              <a:gd name="connsiteX69" fmla="*/ 1358275 w 1635366"/>
              <a:gd name="connsiteY69" fmla="*/ 1416132 h 1457695"/>
              <a:gd name="connsiteX70" fmla="*/ 1316712 w 1635366"/>
              <a:gd name="connsiteY70" fmla="*/ 1319150 h 1457695"/>
              <a:gd name="connsiteX71" fmla="*/ 1275148 w 1635366"/>
              <a:gd name="connsiteY71" fmla="*/ 1305295 h 1457695"/>
              <a:gd name="connsiteX72" fmla="*/ 1081184 w 1635366"/>
              <a:gd name="connsiteY72" fmla="*/ 1291441 h 1457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635366" h="1457695">
                <a:moveTo>
                  <a:pt x="1385984" y="1416132"/>
                </a:moveTo>
                <a:cubicBezTo>
                  <a:pt x="1362893" y="1402277"/>
                  <a:pt x="1341227" y="1385711"/>
                  <a:pt x="1316712" y="1374568"/>
                </a:cubicBezTo>
                <a:cubicBezTo>
                  <a:pt x="1290122" y="1362482"/>
                  <a:pt x="1233584" y="1346859"/>
                  <a:pt x="1233584" y="1346859"/>
                </a:cubicBezTo>
                <a:cubicBezTo>
                  <a:pt x="1114472" y="1267450"/>
                  <a:pt x="1265176" y="1362655"/>
                  <a:pt x="1150457" y="1305295"/>
                </a:cubicBezTo>
                <a:cubicBezTo>
                  <a:pt x="1043035" y="1251583"/>
                  <a:pt x="1171796" y="1298552"/>
                  <a:pt x="1067330" y="1263732"/>
                </a:cubicBezTo>
                <a:cubicBezTo>
                  <a:pt x="1053475" y="1249877"/>
                  <a:pt x="1038309" y="1237220"/>
                  <a:pt x="1025766" y="1222168"/>
                </a:cubicBezTo>
                <a:cubicBezTo>
                  <a:pt x="1015106" y="1209376"/>
                  <a:pt x="1012177" y="1189429"/>
                  <a:pt x="998057" y="1180604"/>
                </a:cubicBezTo>
                <a:cubicBezTo>
                  <a:pt x="973289" y="1165124"/>
                  <a:pt x="942639" y="1162131"/>
                  <a:pt x="914930" y="1152895"/>
                </a:cubicBezTo>
                <a:lnTo>
                  <a:pt x="873366" y="1139041"/>
                </a:lnTo>
                <a:lnTo>
                  <a:pt x="831803" y="1125186"/>
                </a:lnTo>
                <a:cubicBezTo>
                  <a:pt x="817948" y="1111332"/>
                  <a:pt x="801107" y="1099925"/>
                  <a:pt x="790239" y="1083623"/>
                </a:cubicBezTo>
                <a:cubicBezTo>
                  <a:pt x="782138" y="1071472"/>
                  <a:pt x="786711" y="1052386"/>
                  <a:pt x="776384" y="1042059"/>
                </a:cubicBezTo>
                <a:cubicBezTo>
                  <a:pt x="766058" y="1031732"/>
                  <a:pt x="747883" y="1034735"/>
                  <a:pt x="734821" y="1028204"/>
                </a:cubicBezTo>
                <a:cubicBezTo>
                  <a:pt x="639148" y="980367"/>
                  <a:pt x="753169" y="1015473"/>
                  <a:pt x="637839" y="986641"/>
                </a:cubicBezTo>
                <a:cubicBezTo>
                  <a:pt x="623984" y="977405"/>
                  <a:pt x="611168" y="966379"/>
                  <a:pt x="596275" y="958932"/>
                </a:cubicBezTo>
                <a:cubicBezTo>
                  <a:pt x="533793" y="927691"/>
                  <a:pt x="572704" y="966997"/>
                  <a:pt x="513148" y="917368"/>
                </a:cubicBezTo>
                <a:cubicBezTo>
                  <a:pt x="498096" y="904825"/>
                  <a:pt x="487050" y="887833"/>
                  <a:pt x="471584" y="875804"/>
                </a:cubicBezTo>
                <a:cubicBezTo>
                  <a:pt x="445297" y="855358"/>
                  <a:pt x="416166" y="838859"/>
                  <a:pt x="388457" y="820386"/>
                </a:cubicBezTo>
                <a:lnTo>
                  <a:pt x="346894" y="792677"/>
                </a:lnTo>
                <a:cubicBezTo>
                  <a:pt x="333039" y="783441"/>
                  <a:pt x="321127" y="770234"/>
                  <a:pt x="305330" y="764968"/>
                </a:cubicBezTo>
                <a:cubicBezTo>
                  <a:pt x="291475" y="760350"/>
                  <a:pt x="276532" y="758205"/>
                  <a:pt x="263766" y="751113"/>
                </a:cubicBezTo>
                <a:cubicBezTo>
                  <a:pt x="120853" y="671717"/>
                  <a:pt x="233122" y="713188"/>
                  <a:pt x="139075" y="681841"/>
                </a:cubicBezTo>
                <a:cubicBezTo>
                  <a:pt x="43797" y="618322"/>
                  <a:pt x="87541" y="636954"/>
                  <a:pt x="14384" y="612568"/>
                </a:cubicBezTo>
                <a:cubicBezTo>
                  <a:pt x="-8661" y="543429"/>
                  <a:pt x="-7145" y="592534"/>
                  <a:pt x="42094" y="543295"/>
                </a:cubicBezTo>
                <a:cubicBezTo>
                  <a:pt x="53868" y="531521"/>
                  <a:pt x="56801" y="512134"/>
                  <a:pt x="69803" y="501732"/>
                </a:cubicBezTo>
                <a:cubicBezTo>
                  <a:pt x="81207" y="492609"/>
                  <a:pt x="98600" y="494969"/>
                  <a:pt x="111366" y="487877"/>
                </a:cubicBezTo>
                <a:cubicBezTo>
                  <a:pt x="140477" y="471704"/>
                  <a:pt x="166785" y="450932"/>
                  <a:pt x="194494" y="432459"/>
                </a:cubicBezTo>
                <a:cubicBezTo>
                  <a:pt x="292436" y="367164"/>
                  <a:pt x="171195" y="449101"/>
                  <a:pt x="291475" y="363186"/>
                </a:cubicBezTo>
                <a:cubicBezTo>
                  <a:pt x="305025" y="353508"/>
                  <a:pt x="319184" y="344713"/>
                  <a:pt x="333039" y="335477"/>
                </a:cubicBezTo>
                <a:cubicBezTo>
                  <a:pt x="373871" y="274228"/>
                  <a:pt x="367634" y="304115"/>
                  <a:pt x="346894" y="210786"/>
                </a:cubicBezTo>
                <a:cubicBezTo>
                  <a:pt x="343726" y="196530"/>
                  <a:pt x="343365" y="179549"/>
                  <a:pt x="333039" y="169223"/>
                </a:cubicBezTo>
                <a:cubicBezTo>
                  <a:pt x="309491" y="145675"/>
                  <a:pt x="249912" y="113804"/>
                  <a:pt x="249912" y="113804"/>
                </a:cubicBezTo>
                <a:cubicBezTo>
                  <a:pt x="238979" y="81006"/>
                  <a:pt x="216474" y="36406"/>
                  <a:pt x="249912" y="2968"/>
                </a:cubicBezTo>
                <a:cubicBezTo>
                  <a:pt x="260238" y="-7358"/>
                  <a:pt x="277621" y="12205"/>
                  <a:pt x="291475" y="16823"/>
                </a:cubicBezTo>
                <a:cubicBezTo>
                  <a:pt x="296093" y="30677"/>
                  <a:pt x="297229" y="46235"/>
                  <a:pt x="305330" y="58386"/>
                </a:cubicBezTo>
                <a:cubicBezTo>
                  <a:pt x="318645" y="78358"/>
                  <a:pt x="364603" y="117436"/>
                  <a:pt x="388457" y="127659"/>
                </a:cubicBezTo>
                <a:cubicBezTo>
                  <a:pt x="405959" y="135160"/>
                  <a:pt x="425402" y="136895"/>
                  <a:pt x="443875" y="141513"/>
                </a:cubicBezTo>
                <a:cubicBezTo>
                  <a:pt x="530166" y="227807"/>
                  <a:pt x="405242" y="111140"/>
                  <a:pt x="513148" y="183077"/>
                </a:cubicBezTo>
                <a:cubicBezTo>
                  <a:pt x="545150" y="204411"/>
                  <a:pt x="561975" y="235536"/>
                  <a:pt x="582421" y="266204"/>
                </a:cubicBezTo>
                <a:cubicBezTo>
                  <a:pt x="615396" y="365129"/>
                  <a:pt x="585827" y="333130"/>
                  <a:pt x="651694" y="377041"/>
                </a:cubicBezTo>
                <a:cubicBezTo>
                  <a:pt x="707112" y="372423"/>
                  <a:pt x="774908" y="398400"/>
                  <a:pt x="817948" y="363186"/>
                </a:cubicBezTo>
                <a:cubicBezTo>
                  <a:pt x="896573" y="298856"/>
                  <a:pt x="792792" y="244815"/>
                  <a:pt x="762530" y="224641"/>
                </a:cubicBezTo>
                <a:cubicBezTo>
                  <a:pt x="776385" y="215405"/>
                  <a:pt x="787669" y="199670"/>
                  <a:pt x="804094" y="196932"/>
                </a:cubicBezTo>
                <a:cubicBezTo>
                  <a:pt x="827038" y="193108"/>
                  <a:pt x="872747" y="228846"/>
                  <a:pt x="887221" y="238495"/>
                </a:cubicBezTo>
                <a:lnTo>
                  <a:pt x="970348" y="363186"/>
                </a:lnTo>
                <a:cubicBezTo>
                  <a:pt x="979584" y="377041"/>
                  <a:pt x="992791" y="388953"/>
                  <a:pt x="998057" y="404750"/>
                </a:cubicBezTo>
                <a:cubicBezTo>
                  <a:pt x="1002675" y="418604"/>
                  <a:pt x="1004398" y="433790"/>
                  <a:pt x="1011912" y="446313"/>
                </a:cubicBezTo>
                <a:cubicBezTo>
                  <a:pt x="1022381" y="463762"/>
                  <a:pt x="1065737" y="494867"/>
                  <a:pt x="1081184" y="501732"/>
                </a:cubicBezTo>
                <a:cubicBezTo>
                  <a:pt x="1107875" y="513595"/>
                  <a:pt x="1136603" y="520205"/>
                  <a:pt x="1164312" y="529441"/>
                </a:cubicBezTo>
                <a:cubicBezTo>
                  <a:pt x="1178166" y="534059"/>
                  <a:pt x="1191555" y="540431"/>
                  <a:pt x="1205875" y="543295"/>
                </a:cubicBezTo>
                <a:cubicBezTo>
                  <a:pt x="1228966" y="547913"/>
                  <a:pt x="1252429" y="550954"/>
                  <a:pt x="1275148" y="557150"/>
                </a:cubicBezTo>
                <a:cubicBezTo>
                  <a:pt x="1303327" y="564835"/>
                  <a:pt x="1358275" y="584859"/>
                  <a:pt x="1358275" y="584859"/>
                </a:cubicBezTo>
                <a:cubicBezTo>
                  <a:pt x="1530864" y="556093"/>
                  <a:pt x="1413694" y="601593"/>
                  <a:pt x="1413694" y="529441"/>
                </a:cubicBezTo>
                <a:cubicBezTo>
                  <a:pt x="1413694" y="495820"/>
                  <a:pt x="1432167" y="464786"/>
                  <a:pt x="1441403" y="432459"/>
                </a:cubicBezTo>
                <a:cubicBezTo>
                  <a:pt x="1469112" y="437077"/>
                  <a:pt x="1500140" y="432376"/>
                  <a:pt x="1524530" y="446313"/>
                </a:cubicBezTo>
                <a:cubicBezTo>
                  <a:pt x="1537210" y="453559"/>
                  <a:pt x="1530870" y="475354"/>
                  <a:pt x="1538384" y="487877"/>
                </a:cubicBezTo>
                <a:cubicBezTo>
                  <a:pt x="1545105" y="499078"/>
                  <a:pt x="1556857" y="506350"/>
                  <a:pt x="1566094" y="515586"/>
                </a:cubicBezTo>
                <a:cubicBezTo>
                  <a:pt x="1599035" y="614415"/>
                  <a:pt x="1552325" y="494933"/>
                  <a:pt x="1621512" y="598713"/>
                </a:cubicBezTo>
                <a:cubicBezTo>
                  <a:pt x="1629613" y="610864"/>
                  <a:pt x="1630748" y="626422"/>
                  <a:pt x="1635366" y="640277"/>
                </a:cubicBezTo>
                <a:cubicBezTo>
                  <a:pt x="1630748" y="658750"/>
                  <a:pt x="1633407" y="680826"/>
                  <a:pt x="1621512" y="695695"/>
                </a:cubicBezTo>
                <a:cubicBezTo>
                  <a:pt x="1612389" y="707099"/>
                  <a:pt x="1588049" y="697399"/>
                  <a:pt x="1579948" y="709550"/>
                </a:cubicBezTo>
                <a:cubicBezTo>
                  <a:pt x="1566886" y="729143"/>
                  <a:pt x="1571805" y="755978"/>
                  <a:pt x="1566094" y="778823"/>
                </a:cubicBezTo>
                <a:cubicBezTo>
                  <a:pt x="1554623" y="824708"/>
                  <a:pt x="1551618" y="821318"/>
                  <a:pt x="1524530" y="861950"/>
                </a:cubicBezTo>
                <a:cubicBezTo>
                  <a:pt x="1514707" y="940532"/>
                  <a:pt x="1516435" y="962822"/>
                  <a:pt x="1496821" y="1028204"/>
                </a:cubicBezTo>
                <a:cubicBezTo>
                  <a:pt x="1488428" y="1056180"/>
                  <a:pt x="1478349" y="1083623"/>
                  <a:pt x="1469112" y="1111332"/>
                </a:cubicBezTo>
                <a:lnTo>
                  <a:pt x="1455257" y="1152895"/>
                </a:lnTo>
                <a:cubicBezTo>
                  <a:pt x="1450639" y="1189841"/>
                  <a:pt x="1445108" y="1226684"/>
                  <a:pt x="1441403" y="1263732"/>
                </a:cubicBezTo>
                <a:cubicBezTo>
                  <a:pt x="1435870" y="1319066"/>
                  <a:pt x="1442826" y="1376516"/>
                  <a:pt x="1427548" y="1429986"/>
                </a:cubicBezTo>
                <a:cubicBezTo>
                  <a:pt x="1422973" y="1445996"/>
                  <a:pt x="1399839" y="1448459"/>
                  <a:pt x="1385984" y="1457695"/>
                </a:cubicBezTo>
                <a:cubicBezTo>
                  <a:pt x="1376748" y="1443841"/>
                  <a:pt x="1365721" y="1431025"/>
                  <a:pt x="1358275" y="1416132"/>
                </a:cubicBezTo>
                <a:cubicBezTo>
                  <a:pt x="1341714" y="1383011"/>
                  <a:pt x="1345544" y="1347982"/>
                  <a:pt x="1316712" y="1319150"/>
                </a:cubicBezTo>
                <a:cubicBezTo>
                  <a:pt x="1306385" y="1308823"/>
                  <a:pt x="1289553" y="1307696"/>
                  <a:pt x="1275148" y="1305295"/>
                </a:cubicBezTo>
                <a:cubicBezTo>
                  <a:pt x="1176724" y="1288891"/>
                  <a:pt x="1165101" y="1291441"/>
                  <a:pt x="1081184" y="1291441"/>
                </a:cubicBezTo>
              </a:path>
            </a:pathLst>
          </a:custGeom>
          <a:solidFill>
            <a:srgbClr val="FF0000">
              <a:alpha val="52000"/>
            </a:srgbClr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1108042" y="1246909"/>
            <a:ext cx="1662867" cy="2056625"/>
          </a:xfrm>
          <a:custGeom>
            <a:avLst/>
            <a:gdLst>
              <a:gd name="connsiteX0" fmla="*/ 1455049 w 1662867"/>
              <a:gd name="connsiteY0" fmla="*/ 858982 h 2056625"/>
              <a:gd name="connsiteX1" fmla="*/ 1496613 w 1662867"/>
              <a:gd name="connsiteY1" fmla="*/ 928255 h 2056625"/>
              <a:gd name="connsiteX2" fmla="*/ 1510467 w 1662867"/>
              <a:gd name="connsiteY2" fmla="*/ 969818 h 2056625"/>
              <a:gd name="connsiteX3" fmla="*/ 1538176 w 1662867"/>
              <a:gd name="connsiteY3" fmla="*/ 1025236 h 2056625"/>
              <a:gd name="connsiteX4" fmla="*/ 1552031 w 1662867"/>
              <a:gd name="connsiteY4" fmla="*/ 1066800 h 2056625"/>
              <a:gd name="connsiteX5" fmla="*/ 1607449 w 1662867"/>
              <a:gd name="connsiteY5" fmla="*/ 1149927 h 2056625"/>
              <a:gd name="connsiteX6" fmla="*/ 1635158 w 1662867"/>
              <a:gd name="connsiteY6" fmla="*/ 1454727 h 2056625"/>
              <a:gd name="connsiteX7" fmla="*/ 1662867 w 1662867"/>
              <a:gd name="connsiteY7" fmla="*/ 1620982 h 2056625"/>
              <a:gd name="connsiteX8" fmla="*/ 1649013 w 1662867"/>
              <a:gd name="connsiteY8" fmla="*/ 1759527 h 2056625"/>
              <a:gd name="connsiteX9" fmla="*/ 1607449 w 1662867"/>
              <a:gd name="connsiteY9" fmla="*/ 1787236 h 2056625"/>
              <a:gd name="connsiteX10" fmla="*/ 1579740 w 1662867"/>
              <a:gd name="connsiteY10" fmla="*/ 1814946 h 2056625"/>
              <a:gd name="connsiteX11" fmla="*/ 1552031 w 1662867"/>
              <a:gd name="connsiteY11" fmla="*/ 1856509 h 2056625"/>
              <a:gd name="connsiteX12" fmla="*/ 1524322 w 1662867"/>
              <a:gd name="connsiteY12" fmla="*/ 1939636 h 2056625"/>
              <a:gd name="connsiteX13" fmla="*/ 1496613 w 1662867"/>
              <a:gd name="connsiteY13" fmla="*/ 1967346 h 2056625"/>
              <a:gd name="connsiteX14" fmla="*/ 1482758 w 1662867"/>
              <a:gd name="connsiteY14" fmla="*/ 2008909 h 2056625"/>
              <a:gd name="connsiteX15" fmla="*/ 1330358 w 1662867"/>
              <a:gd name="connsiteY15" fmla="*/ 2036618 h 2056625"/>
              <a:gd name="connsiteX16" fmla="*/ 1261085 w 1662867"/>
              <a:gd name="connsiteY16" fmla="*/ 1953491 h 2056625"/>
              <a:gd name="connsiteX17" fmla="*/ 1205667 w 1662867"/>
              <a:gd name="connsiteY17" fmla="*/ 1939636 h 2056625"/>
              <a:gd name="connsiteX18" fmla="*/ 1164103 w 1662867"/>
              <a:gd name="connsiteY18" fmla="*/ 1925782 h 2056625"/>
              <a:gd name="connsiteX19" fmla="*/ 1122540 w 1662867"/>
              <a:gd name="connsiteY19" fmla="*/ 1898073 h 2056625"/>
              <a:gd name="connsiteX20" fmla="*/ 956285 w 1662867"/>
              <a:gd name="connsiteY20" fmla="*/ 1870364 h 2056625"/>
              <a:gd name="connsiteX21" fmla="*/ 900867 w 1662867"/>
              <a:gd name="connsiteY21" fmla="*/ 1787236 h 2056625"/>
              <a:gd name="connsiteX22" fmla="*/ 873158 w 1662867"/>
              <a:gd name="connsiteY22" fmla="*/ 1745673 h 2056625"/>
              <a:gd name="connsiteX23" fmla="*/ 831594 w 1662867"/>
              <a:gd name="connsiteY23" fmla="*/ 1731818 h 2056625"/>
              <a:gd name="connsiteX24" fmla="*/ 693049 w 1662867"/>
              <a:gd name="connsiteY24" fmla="*/ 1731818 h 2056625"/>
              <a:gd name="connsiteX25" fmla="*/ 679194 w 1662867"/>
              <a:gd name="connsiteY25" fmla="*/ 1620982 h 2056625"/>
              <a:gd name="connsiteX26" fmla="*/ 637631 w 1662867"/>
              <a:gd name="connsiteY26" fmla="*/ 1593273 h 2056625"/>
              <a:gd name="connsiteX27" fmla="*/ 457522 w 1662867"/>
              <a:gd name="connsiteY27" fmla="*/ 1565564 h 2056625"/>
              <a:gd name="connsiteX28" fmla="*/ 374394 w 1662867"/>
              <a:gd name="connsiteY28" fmla="*/ 1537855 h 2056625"/>
              <a:gd name="connsiteX29" fmla="*/ 332831 w 1662867"/>
              <a:gd name="connsiteY29" fmla="*/ 1510146 h 2056625"/>
              <a:gd name="connsiteX30" fmla="*/ 249703 w 1662867"/>
              <a:gd name="connsiteY30" fmla="*/ 1482436 h 2056625"/>
              <a:gd name="connsiteX31" fmla="*/ 194285 w 1662867"/>
              <a:gd name="connsiteY31" fmla="*/ 1440873 h 2056625"/>
              <a:gd name="connsiteX32" fmla="*/ 125013 w 1662867"/>
              <a:gd name="connsiteY32" fmla="*/ 1427018 h 2056625"/>
              <a:gd name="connsiteX33" fmla="*/ 83449 w 1662867"/>
              <a:gd name="connsiteY33" fmla="*/ 1413164 h 2056625"/>
              <a:gd name="connsiteX34" fmla="*/ 41885 w 1662867"/>
              <a:gd name="connsiteY34" fmla="*/ 1385455 h 2056625"/>
              <a:gd name="connsiteX35" fmla="*/ 28031 w 1662867"/>
              <a:gd name="connsiteY35" fmla="*/ 1260764 h 2056625"/>
              <a:gd name="connsiteX36" fmla="*/ 14176 w 1662867"/>
              <a:gd name="connsiteY36" fmla="*/ 1219200 h 2056625"/>
              <a:gd name="connsiteX37" fmla="*/ 41885 w 1662867"/>
              <a:gd name="connsiteY37" fmla="*/ 1177636 h 2056625"/>
              <a:gd name="connsiteX38" fmla="*/ 83449 w 1662867"/>
              <a:gd name="connsiteY38" fmla="*/ 1149927 h 2056625"/>
              <a:gd name="connsiteX39" fmla="*/ 138867 w 1662867"/>
              <a:gd name="connsiteY39" fmla="*/ 1066800 h 2056625"/>
              <a:gd name="connsiteX40" fmla="*/ 152722 w 1662867"/>
              <a:gd name="connsiteY40" fmla="*/ 1011382 h 2056625"/>
              <a:gd name="connsiteX41" fmla="*/ 291267 w 1662867"/>
              <a:gd name="connsiteY41" fmla="*/ 1011382 h 2056625"/>
              <a:gd name="connsiteX42" fmla="*/ 374394 w 1662867"/>
              <a:gd name="connsiteY42" fmla="*/ 1011382 h 2056625"/>
              <a:gd name="connsiteX43" fmla="*/ 429813 w 1662867"/>
              <a:gd name="connsiteY43" fmla="*/ 928255 h 2056625"/>
              <a:gd name="connsiteX44" fmla="*/ 415958 w 1662867"/>
              <a:gd name="connsiteY44" fmla="*/ 845127 h 2056625"/>
              <a:gd name="connsiteX45" fmla="*/ 762322 w 1662867"/>
              <a:gd name="connsiteY45" fmla="*/ 734291 h 2056625"/>
              <a:gd name="connsiteX46" fmla="*/ 887013 w 1662867"/>
              <a:gd name="connsiteY46" fmla="*/ 692727 h 2056625"/>
              <a:gd name="connsiteX47" fmla="*/ 900867 w 1662867"/>
              <a:gd name="connsiteY47" fmla="*/ 651164 h 2056625"/>
              <a:gd name="connsiteX48" fmla="*/ 887013 w 1662867"/>
              <a:gd name="connsiteY48" fmla="*/ 609600 h 2056625"/>
              <a:gd name="connsiteX49" fmla="*/ 748467 w 1662867"/>
              <a:gd name="connsiteY49" fmla="*/ 595746 h 2056625"/>
              <a:gd name="connsiteX50" fmla="*/ 734613 w 1662867"/>
              <a:gd name="connsiteY50" fmla="*/ 457200 h 2056625"/>
              <a:gd name="connsiteX51" fmla="*/ 693049 w 1662867"/>
              <a:gd name="connsiteY51" fmla="*/ 443346 h 2056625"/>
              <a:gd name="connsiteX52" fmla="*/ 512940 w 1662867"/>
              <a:gd name="connsiteY52" fmla="*/ 443346 h 2056625"/>
              <a:gd name="connsiteX53" fmla="*/ 471376 w 1662867"/>
              <a:gd name="connsiteY53" fmla="*/ 415636 h 2056625"/>
              <a:gd name="connsiteX54" fmla="*/ 429813 w 1662867"/>
              <a:gd name="connsiteY54" fmla="*/ 401782 h 2056625"/>
              <a:gd name="connsiteX55" fmla="*/ 388249 w 1662867"/>
              <a:gd name="connsiteY55" fmla="*/ 374073 h 2056625"/>
              <a:gd name="connsiteX56" fmla="*/ 305122 w 1662867"/>
              <a:gd name="connsiteY56" fmla="*/ 263236 h 2056625"/>
              <a:gd name="connsiteX57" fmla="*/ 180431 w 1662867"/>
              <a:gd name="connsiteY57" fmla="*/ 207818 h 2056625"/>
              <a:gd name="connsiteX58" fmla="*/ 152722 w 1662867"/>
              <a:gd name="connsiteY58" fmla="*/ 166255 h 2056625"/>
              <a:gd name="connsiteX59" fmla="*/ 111158 w 1662867"/>
              <a:gd name="connsiteY59" fmla="*/ 152400 h 2056625"/>
              <a:gd name="connsiteX60" fmla="*/ 14176 w 1662867"/>
              <a:gd name="connsiteY60" fmla="*/ 110836 h 2056625"/>
              <a:gd name="connsiteX61" fmla="*/ 322 w 1662867"/>
              <a:gd name="connsiteY61" fmla="*/ 69273 h 2056625"/>
              <a:gd name="connsiteX62" fmla="*/ 69594 w 1662867"/>
              <a:gd name="connsiteY62" fmla="*/ 0 h 2056625"/>
              <a:gd name="connsiteX63" fmla="*/ 152722 w 1662867"/>
              <a:gd name="connsiteY63" fmla="*/ 41564 h 2056625"/>
              <a:gd name="connsiteX64" fmla="*/ 235849 w 1662867"/>
              <a:gd name="connsiteY64" fmla="*/ 69273 h 2056625"/>
              <a:gd name="connsiteX65" fmla="*/ 360540 w 1662867"/>
              <a:gd name="connsiteY65" fmla="*/ 152400 h 2056625"/>
              <a:gd name="connsiteX66" fmla="*/ 402103 w 1662867"/>
              <a:gd name="connsiteY66" fmla="*/ 180109 h 2056625"/>
              <a:gd name="connsiteX67" fmla="*/ 457522 w 1662867"/>
              <a:gd name="connsiteY67" fmla="*/ 193964 h 2056625"/>
              <a:gd name="connsiteX68" fmla="*/ 540649 w 1662867"/>
              <a:gd name="connsiteY68" fmla="*/ 277091 h 2056625"/>
              <a:gd name="connsiteX69" fmla="*/ 554503 w 1662867"/>
              <a:gd name="connsiteY69" fmla="*/ 318655 h 2056625"/>
              <a:gd name="connsiteX70" fmla="*/ 637631 w 1662867"/>
              <a:gd name="connsiteY70" fmla="*/ 374073 h 2056625"/>
              <a:gd name="connsiteX71" fmla="*/ 748467 w 1662867"/>
              <a:gd name="connsiteY71" fmla="*/ 387927 h 2056625"/>
              <a:gd name="connsiteX72" fmla="*/ 831594 w 1662867"/>
              <a:gd name="connsiteY72" fmla="*/ 443346 h 2056625"/>
              <a:gd name="connsiteX73" fmla="*/ 873158 w 1662867"/>
              <a:gd name="connsiteY73" fmla="*/ 471055 h 2056625"/>
              <a:gd name="connsiteX74" fmla="*/ 997849 w 1662867"/>
              <a:gd name="connsiteY74" fmla="*/ 581891 h 2056625"/>
              <a:gd name="connsiteX75" fmla="*/ 1080976 w 1662867"/>
              <a:gd name="connsiteY75" fmla="*/ 595746 h 2056625"/>
              <a:gd name="connsiteX76" fmla="*/ 1122540 w 1662867"/>
              <a:gd name="connsiteY76" fmla="*/ 623455 h 2056625"/>
              <a:gd name="connsiteX77" fmla="*/ 1191813 w 1662867"/>
              <a:gd name="connsiteY77" fmla="*/ 706582 h 2056625"/>
              <a:gd name="connsiteX78" fmla="*/ 1274940 w 1662867"/>
              <a:gd name="connsiteY78" fmla="*/ 734291 h 2056625"/>
              <a:gd name="connsiteX79" fmla="*/ 1316503 w 1662867"/>
              <a:gd name="connsiteY79" fmla="*/ 748146 h 2056625"/>
              <a:gd name="connsiteX80" fmla="*/ 1358067 w 1662867"/>
              <a:gd name="connsiteY80" fmla="*/ 762000 h 2056625"/>
              <a:gd name="connsiteX81" fmla="*/ 1399631 w 1662867"/>
              <a:gd name="connsiteY81" fmla="*/ 789709 h 2056625"/>
              <a:gd name="connsiteX82" fmla="*/ 1482758 w 1662867"/>
              <a:gd name="connsiteY82" fmla="*/ 858982 h 2056625"/>
              <a:gd name="connsiteX83" fmla="*/ 1482758 w 1662867"/>
              <a:gd name="connsiteY83" fmla="*/ 1011382 h 2056625"/>
              <a:gd name="connsiteX84" fmla="*/ 1441194 w 1662867"/>
              <a:gd name="connsiteY84" fmla="*/ 1039091 h 2056625"/>
              <a:gd name="connsiteX85" fmla="*/ 1455049 w 1662867"/>
              <a:gd name="connsiteY85" fmla="*/ 1080655 h 2056625"/>
              <a:gd name="connsiteX86" fmla="*/ 1552031 w 1662867"/>
              <a:gd name="connsiteY86" fmla="*/ 1080655 h 2056625"/>
              <a:gd name="connsiteX87" fmla="*/ 1552031 w 1662867"/>
              <a:gd name="connsiteY87" fmla="*/ 1205346 h 205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662867" h="2056625">
                <a:moveTo>
                  <a:pt x="1455049" y="858982"/>
                </a:moveTo>
                <a:cubicBezTo>
                  <a:pt x="1468904" y="882073"/>
                  <a:pt x="1484570" y="904169"/>
                  <a:pt x="1496613" y="928255"/>
                </a:cubicBezTo>
                <a:cubicBezTo>
                  <a:pt x="1503144" y="941317"/>
                  <a:pt x="1504714" y="956395"/>
                  <a:pt x="1510467" y="969818"/>
                </a:cubicBezTo>
                <a:cubicBezTo>
                  <a:pt x="1518603" y="988801"/>
                  <a:pt x="1530040" y="1006253"/>
                  <a:pt x="1538176" y="1025236"/>
                </a:cubicBezTo>
                <a:cubicBezTo>
                  <a:pt x="1543929" y="1038659"/>
                  <a:pt x="1544939" y="1054034"/>
                  <a:pt x="1552031" y="1066800"/>
                </a:cubicBezTo>
                <a:cubicBezTo>
                  <a:pt x="1568204" y="1095911"/>
                  <a:pt x="1607449" y="1149927"/>
                  <a:pt x="1607449" y="1149927"/>
                </a:cubicBezTo>
                <a:cubicBezTo>
                  <a:pt x="1651960" y="1283466"/>
                  <a:pt x="1603255" y="1125063"/>
                  <a:pt x="1635158" y="1454727"/>
                </a:cubicBezTo>
                <a:cubicBezTo>
                  <a:pt x="1640570" y="1510648"/>
                  <a:pt x="1662867" y="1620982"/>
                  <a:pt x="1662867" y="1620982"/>
                </a:cubicBezTo>
                <a:cubicBezTo>
                  <a:pt x="1658249" y="1667164"/>
                  <a:pt x="1663690" y="1715497"/>
                  <a:pt x="1649013" y="1759527"/>
                </a:cubicBezTo>
                <a:cubicBezTo>
                  <a:pt x="1643747" y="1775324"/>
                  <a:pt x="1620451" y="1776834"/>
                  <a:pt x="1607449" y="1787236"/>
                </a:cubicBezTo>
                <a:cubicBezTo>
                  <a:pt x="1597249" y="1795396"/>
                  <a:pt x="1587900" y="1804746"/>
                  <a:pt x="1579740" y="1814946"/>
                </a:cubicBezTo>
                <a:cubicBezTo>
                  <a:pt x="1569338" y="1827948"/>
                  <a:pt x="1558794" y="1841293"/>
                  <a:pt x="1552031" y="1856509"/>
                </a:cubicBezTo>
                <a:cubicBezTo>
                  <a:pt x="1540169" y="1883199"/>
                  <a:pt x="1544975" y="1918983"/>
                  <a:pt x="1524322" y="1939636"/>
                </a:cubicBezTo>
                <a:lnTo>
                  <a:pt x="1496613" y="1967346"/>
                </a:lnTo>
                <a:cubicBezTo>
                  <a:pt x="1491995" y="1981200"/>
                  <a:pt x="1489289" y="1995847"/>
                  <a:pt x="1482758" y="2008909"/>
                </a:cubicBezTo>
                <a:cubicBezTo>
                  <a:pt x="1443908" y="2086609"/>
                  <a:pt x="1441320" y="2048948"/>
                  <a:pt x="1330358" y="2036618"/>
                </a:cubicBezTo>
                <a:cubicBezTo>
                  <a:pt x="1312701" y="2010133"/>
                  <a:pt x="1289805" y="1969903"/>
                  <a:pt x="1261085" y="1953491"/>
                </a:cubicBezTo>
                <a:cubicBezTo>
                  <a:pt x="1244553" y="1944044"/>
                  <a:pt x="1223976" y="1944867"/>
                  <a:pt x="1205667" y="1939636"/>
                </a:cubicBezTo>
                <a:cubicBezTo>
                  <a:pt x="1191625" y="1935624"/>
                  <a:pt x="1177958" y="1930400"/>
                  <a:pt x="1164103" y="1925782"/>
                </a:cubicBezTo>
                <a:cubicBezTo>
                  <a:pt x="1150249" y="1916546"/>
                  <a:pt x="1138629" y="1902363"/>
                  <a:pt x="1122540" y="1898073"/>
                </a:cubicBezTo>
                <a:cubicBezTo>
                  <a:pt x="1068254" y="1883597"/>
                  <a:pt x="956285" y="1870364"/>
                  <a:pt x="956285" y="1870364"/>
                </a:cubicBezTo>
                <a:lnTo>
                  <a:pt x="900867" y="1787236"/>
                </a:lnTo>
                <a:cubicBezTo>
                  <a:pt x="891631" y="1773382"/>
                  <a:pt x="888954" y="1750939"/>
                  <a:pt x="873158" y="1745673"/>
                </a:cubicBezTo>
                <a:lnTo>
                  <a:pt x="831594" y="1731818"/>
                </a:lnTo>
                <a:cubicBezTo>
                  <a:pt x="825807" y="1732783"/>
                  <a:pt x="710565" y="1763346"/>
                  <a:pt x="693049" y="1731818"/>
                </a:cubicBezTo>
                <a:cubicBezTo>
                  <a:pt x="674967" y="1699271"/>
                  <a:pt x="693022" y="1655552"/>
                  <a:pt x="679194" y="1620982"/>
                </a:cubicBezTo>
                <a:cubicBezTo>
                  <a:pt x="673010" y="1605522"/>
                  <a:pt x="653427" y="1598539"/>
                  <a:pt x="637631" y="1593273"/>
                </a:cubicBezTo>
                <a:cubicBezTo>
                  <a:pt x="623209" y="1588466"/>
                  <a:pt x="465001" y="1566632"/>
                  <a:pt x="457522" y="1565564"/>
                </a:cubicBezTo>
                <a:cubicBezTo>
                  <a:pt x="429813" y="1556328"/>
                  <a:pt x="398697" y="1554057"/>
                  <a:pt x="374394" y="1537855"/>
                </a:cubicBezTo>
                <a:cubicBezTo>
                  <a:pt x="360540" y="1528619"/>
                  <a:pt x="348047" y="1516909"/>
                  <a:pt x="332831" y="1510146"/>
                </a:cubicBezTo>
                <a:cubicBezTo>
                  <a:pt x="306140" y="1498283"/>
                  <a:pt x="249703" y="1482436"/>
                  <a:pt x="249703" y="1482436"/>
                </a:cubicBezTo>
                <a:cubicBezTo>
                  <a:pt x="231230" y="1468582"/>
                  <a:pt x="215386" y="1450251"/>
                  <a:pt x="194285" y="1440873"/>
                </a:cubicBezTo>
                <a:cubicBezTo>
                  <a:pt x="172767" y="1431309"/>
                  <a:pt x="147858" y="1432729"/>
                  <a:pt x="125013" y="1427018"/>
                </a:cubicBezTo>
                <a:cubicBezTo>
                  <a:pt x="110845" y="1423476"/>
                  <a:pt x="97304" y="1417782"/>
                  <a:pt x="83449" y="1413164"/>
                </a:cubicBezTo>
                <a:cubicBezTo>
                  <a:pt x="69594" y="1403928"/>
                  <a:pt x="47575" y="1401104"/>
                  <a:pt x="41885" y="1385455"/>
                </a:cubicBezTo>
                <a:cubicBezTo>
                  <a:pt x="27594" y="1346153"/>
                  <a:pt x="34906" y="1302014"/>
                  <a:pt x="28031" y="1260764"/>
                </a:cubicBezTo>
                <a:cubicBezTo>
                  <a:pt x="25630" y="1246359"/>
                  <a:pt x="18794" y="1233055"/>
                  <a:pt x="14176" y="1219200"/>
                </a:cubicBezTo>
                <a:cubicBezTo>
                  <a:pt x="23412" y="1205345"/>
                  <a:pt x="30111" y="1189410"/>
                  <a:pt x="41885" y="1177636"/>
                </a:cubicBezTo>
                <a:cubicBezTo>
                  <a:pt x="53659" y="1165862"/>
                  <a:pt x="72484" y="1162458"/>
                  <a:pt x="83449" y="1149927"/>
                </a:cubicBezTo>
                <a:cubicBezTo>
                  <a:pt x="105379" y="1124865"/>
                  <a:pt x="138867" y="1066800"/>
                  <a:pt x="138867" y="1066800"/>
                </a:cubicBezTo>
                <a:cubicBezTo>
                  <a:pt x="143485" y="1048327"/>
                  <a:pt x="140827" y="1026251"/>
                  <a:pt x="152722" y="1011382"/>
                </a:cubicBezTo>
                <a:cubicBezTo>
                  <a:pt x="177524" y="980380"/>
                  <a:pt x="286581" y="1010713"/>
                  <a:pt x="291267" y="1011382"/>
                </a:cubicBezTo>
                <a:cubicBezTo>
                  <a:pt x="318975" y="1020618"/>
                  <a:pt x="346686" y="1039090"/>
                  <a:pt x="374394" y="1011382"/>
                </a:cubicBezTo>
                <a:cubicBezTo>
                  <a:pt x="397942" y="987834"/>
                  <a:pt x="429813" y="928255"/>
                  <a:pt x="429813" y="928255"/>
                </a:cubicBezTo>
                <a:cubicBezTo>
                  <a:pt x="425195" y="900546"/>
                  <a:pt x="422275" y="872499"/>
                  <a:pt x="415958" y="845127"/>
                </a:cubicBezTo>
                <a:cubicBezTo>
                  <a:pt x="365790" y="627733"/>
                  <a:pt x="310786" y="751015"/>
                  <a:pt x="762322" y="734291"/>
                </a:cubicBezTo>
                <a:cubicBezTo>
                  <a:pt x="802883" y="727531"/>
                  <a:pt x="857042" y="730190"/>
                  <a:pt x="887013" y="692727"/>
                </a:cubicBezTo>
                <a:cubicBezTo>
                  <a:pt x="896136" y="681323"/>
                  <a:pt x="896249" y="665018"/>
                  <a:pt x="900867" y="651164"/>
                </a:cubicBezTo>
                <a:cubicBezTo>
                  <a:pt x="896249" y="637309"/>
                  <a:pt x="900738" y="614591"/>
                  <a:pt x="887013" y="609600"/>
                </a:cubicBezTo>
                <a:cubicBezTo>
                  <a:pt x="843395" y="593739"/>
                  <a:pt x="781285" y="628564"/>
                  <a:pt x="748467" y="595746"/>
                </a:cubicBezTo>
                <a:cubicBezTo>
                  <a:pt x="715649" y="562928"/>
                  <a:pt x="750474" y="500818"/>
                  <a:pt x="734613" y="457200"/>
                </a:cubicBezTo>
                <a:cubicBezTo>
                  <a:pt x="729622" y="443475"/>
                  <a:pt x="706904" y="447964"/>
                  <a:pt x="693049" y="443346"/>
                </a:cubicBezTo>
                <a:cubicBezTo>
                  <a:pt x="618621" y="468154"/>
                  <a:pt x="630528" y="470482"/>
                  <a:pt x="512940" y="443346"/>
                </a:cubicBezTo>
                <a:cubicBezTo>
                  <a:pt x="496715" y="439602"/>
                  <a:pt x="486269" y="423083"/>
                  <a:pt x="471376" y="415636"/>
                </a:cubicBezTo>
                <a:cubicBezTo>
                  <a:pt x="458314" y="409105"/>
                  <a:pt x="443667" y="406400"/>
                  <a:pt x="429813" y="401782"/>
                </a:cubicBezTo>
                <a:cubicBezTo>
                  <a:pt x="415958" y="392546"/>
                  <a:pt x="398651" y="387075"/>
                  <a:pt x="388249" y="374073"/>
                </a:cubicBezTo>
                <a:cubicBezTo>
                  <a:pt x="343794" y="318504"/>
                  <a:pt x="430053" y="304879"/>
                  <a:pt x="305122" y="263236"/>
                </a:cubicBezTo>
                <a:cubicBezTo>
                  <a:pt x="206198" y="230262"/>
                  <a:pt x="246297" y="251729"/>
                  <a:pt x="180431" y="207818"/>
                </a:cubicBezTo>
                <a:cubicBezTo>
                  <a:pt x="171195" y="193964"/>
                  <a:pt x="165724" y="176657"/>
                  <a:pt x="152722" y="166255"/>
                </a:cubicBezTo>
                <a:cubicBezTo>
                  <a:pt x="141318" y="157132"/>
                  <a:pt x="124220" y="158931"/>
                  <a:pt x="111158" y="152400"/>
                </a:cubicBezTo>
                <a:cubicBezTo>
                  <a:pt x="15480" y="104561"/>
                  <a:pt x="129512" y="139671"/>
                  <a:pt x="14176" y="110836"/>
                </a:cubicBezTo>
                <a:cubicBezTo>
                  <a:pt x="9558" y="96982"/>
                  <a:pt x="-2079" y="83678"/>
                  <a:pt x="322" y="69273"/>
                </a:cubicBezTo>
                <a:cubicBezTo>
                  <a:pt x="6095" y="34636"/>
                  <a:pt x="45348" y="16164"/>
                  <a:pt x="69594" y="0"/>
                </a:cubicBezTo>
                <a:cubicBezTo>
                  <a:pt x="221184" y="50531"/>
                  <a:pt x="-8431" y="-30059"/>
                  <a:pt x="152722" y="41564"/>
                </a:cubicBezTo>
                <a:cubicBezTo>
                  <a:pt x="179412" y="53426"/>
                  <a:pt x="211547" y="53071"/>
                  <a:pt x="235849" y="69273"/>
                </a:cubicBezTo>
                <a:lnTo>
                  <a:pt x="360540" y="152400"/>
                </a:lnTo>
                <a:cubicBezTo>
                  <a:pt x="374394" y="161636"/>
                  <a:pt x="385949" y="176070"/>
                  <a:pt x="402103" y="180109"/>
                </a:cubicBezTo>
                <a:lnTo>
                  <a:pt x="457522" y="193964"/>
                </a:lnTo>
                <a:cubicBezTo>
                  <a:pt x="485231" y="221673"/>
                  <a:pt x="528258" y="239915"/>
                  <a:pt x="540649" y="277091"/>
                </a:cubicBezTo>
                <a:cubicBezTo>
                  <a:pt x="545267" y="290946"/>
                  <a:pt x="544176" y="308328"/>
                  <a:pt x="554503" y="318655"/>
                </a:cubicBezTo>
                <a:cubicBezTo>
                  <a:pt x="578051" y="342203"/>
                  <a:pt x="604586" y="369942"/>
                  <a:pt x="637631" y="374073"/>
                </a:cubicBezTo>
                <a:lnTo>
                  <a:pt x="748467" y="387927"/>
                </a:lnTo>
                <a:cubicBezTo>
                  <a:pt x="860174" y="443780"/>
                  <a:pt x="761070" y="386926"/>
                  <a:pt x="831594" y="443346"/>
                </a:cubicBezTo>
                <a:cubicBezTo>
                  <a:pt x="844596" y="453748"/>
                  <a:pt x="860713" y="459993"/>
                  <a:pt x="873158" y="471055"/>
                </a:cubicBezTo>
                <a:cubicBezTo>
                  <a:pt x="882314" y="479193"/>
                  <a:pt x="960115" y="569313"/>
                  <a:pt x="997849" y="581891"/>
                </a:cubicBezTo>
                <a:cubicBezTo>
                  <a:pt x="1024499" y="590774"/>
                  <a:pt x="1053267" y="591128"/>
                  <a:pt x="1080976" y="595746"/>
                </a:cubicBezTo>
                <a:cubicBezTo>
                  <a:pt x="1094831" y="604982"/>
                  <a:pt x="1110766" y="611681"/>
                  <a:pt x="1122540" y="623455"/>
                </a:cubicBezTo>
                <a:cubicBezTo>
                  <a:pt x="1159190" y="660104"/>
                  <a:pt x="1140744" y="678210"/>
                  <a:pt x="1191813" y="706582"/>
                </a:cubicBezTo>
                <a:cubicBezTo>
                  <a:pt x="1217345" y="720767"/>
                  <a:pt x="1247231" y="725055"/>
                  <a:pt x="1274940" y="734291"/>
                </a:cubicBezTo>
                <a:lnTo>
                  <a:pt x="1316503" y="748146"/>
                </a:lnTo>
                <a:lnTo>
                  <a:pt x="1358067" y="762000"/>
                </a:lnTo>
                <a:cubicBezTo>
                  <a:pt x="1371922" y="771236"/>
                  <a:pt x="1386839" y="779049"/>
                  <a:pt x="1399631" y="789709"/>
                </a:cubicBezTo>
                <a:cubicBezTo>
                  <a:pt x="1506306" y="878606"/>
                  <a:pt x="1379562" y="790186"/>
                  <a:pt x="1482758" y="858982"/>
                </a:cubicBezTo>
                <a:cubicBezTo>
                  <a:pt x="1502242" y="917434"/>
                  <a:pt x="1514091" y="933052"/>
                  <a:pt x="1482758" y="1011382"/>
                </a:cubicBezTo>
                <a:cubicBezTo>
                  <a:pt x="1476574" y="1026842"/>
                  <a:pt x="1455049" y="1029855"/>
                  <a:pt x="1441194" y="1039091"/>
                </a:cubicBezTo>
                <a:cubicBezTo>
                  <a:pt x="1445812" y="1052946"/>
                  <a:pt x="1441987" y="1074124"/>
                  <a:pt x="1455049" y="1080655"/>
                </a:cubicBezTo>
                <a:cubicBezTo>
                  <a:pt x="1479480" y="1092870"/>
                  <a:pt x="1528335" y="1021416"/>
                  <a:pt x="1552031" y="1080655"/>
                </a:cubicBezTo>
                <a:cubicBezTo>
                  <a:pt x="1567467" y="1119246"/>
                  <a:pt x="1552031" y="1163782"/>
                  <a:pt x="1552031" y="1205346"/>
                </a:cubicBezTo>
              </a:path>
            </a:pathLst>
          </a:custGeom>
          <a:solidFill>
            <a:srgbClr val="002060">
              <a:alpha val="57000"/>
            </a:srgbClr>
          </a:solidFill>
          <a:ln w="444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1593273" y="2972696"/>
            <a:ext cx="1817863" cy="1585449"/>
          </a:xfrm>
          <a:custGeom>
            <a:avLst/>
            <a:gdLst>
              <a:gd name="connsiteX0" fmla="*/ 166254 w 1817863"/>
              <a:gd name="connsiteY0" fmla="*/ 186140 h 1585449"/>
              <a:gd name="connsiteX1" fmla="*/ 166254 w 1817863"/>
              <a:gd name="connsiteY1" fmla="*/ 6031 h 1585449"/>
              <a:gd name="connsiteX2" fmla="*/ 235527 w 1817863"/>
              <a:gd name="connsiteY2" fmla="*/ 19886 h 1585449"/>
              <a:gd name="connsiteX3" fmla="*/ 318654 w 1817863"/>
              <a:gd name="connsiteY3" fmla="*/ 75304 h 1585449"/>
              <a:gd name="connsiteX4" fmla="*/ 401782 w 1817863"/>
              <a:gd name="connsiteY4" fmla="*/ 103013 h 1585449"/>
              <a:gd name="connsiteX5" fmla="*/ 429491 w 1817863"/>
              <a:gd name="connsiteY5" fmla="*/ 144577 h 1585449"/>
              <a:gd name="connsiteX6" fmla="*/ 471054 w 1817863"/>
              <a:gd name="connsiteY6" fmla="*/ 172286 h 1585449"/>
              <a:gd name="connsiteX7" fmla="*/ 526472 w 1817863"/>
              <a:gd name="connsiteY7" fmla="*/ 213849 h 1585449"/>
              <a:gd name="connsiteX8" fmla="*/ 609600 w 1817863"/>
              <a:gd name="connsiteY8" fmla="*/ 241559 h 1585449"/>
              <a:gd name="connsiteX9" fmla="*/ 845127 w 1817863"/>
              <a:gd name="connsiteY9" fmla="*/ 269268 h 1585449"/>
              <a:gd name="connsiteX10" fmla="*/ 886691 w 1817863"/>
              <a:gd name="connsiteY10" fmla="*/ 296977 h 1585449"/>
              <a:gd name="connsiteX11" fmla="*/ 914400 w 1817863"/>
              <a:gd name="connsiteY11" fmla="*/ 338540 h 1585449"/>
              <a:gd name="connsiteX12" fmla="*/ 969818 w 1817863"/>
              <a:gd name="connsiteY12" fmla="*/ 352395 h 1585449"/>
              <a:gd name="connsiteX13" fmla="*/ 1108363 w 1817863"/>
              <a:gd name="connsiteY13" fmla="*/ 366249 h 1585449"/>
              <a:gd name="connsiteX14" fmla="*/ 1246909 w 1817863"/>
              <a:gd name="connsiteY14" fmla="*/ 477086 h 1585449"/>
              <a:gd name="connsiteX15" fmla="*/ 1288472 w 1817863"/>
              <a:gd name="connsiteY15" fmla="*/ 490940 h 1585449"/>
              <a:gd name="connsiteX16" fmla="*/ 1316182 w 1817863"/>
              <a:gd name="connsiteY16" fmla="*/ 518649 h 1585449"/>
              <a:gd name="connsiteX17" fmla="*/ 1371600 w 1817863"/>
              <a:gd name="connsiteY17" fmla="*/ 546359 h 1585449"/>
              <a:gd name="connsiteX18" fmla="*/ 1427018 w 1817863"/>
              <a:gd name="connsiteY18" fmla="*/ 601777 h 1585449"/>
              <a:gd name="connsiteX19" fmla="*/ 1496291 w 1817863"/>
              <a:gd name="connsiteY19" fmla="*/ 671049 h 1585449"/>
              <a:gd name="connsiteX20" fmla="*/ 1524000 w 1817863"/>
              <a:gd name="connsiteY20" fmla="*/ 698759 h 1585449"/>
              <a:gd name="connsiteX21" fmla="*/ 1607127 w 1817863"/>
              <a:gd name="connsiteY21" fmla="*/ 754177 h 1585449"/>
              <a:gd name="connsiteX22" fmla="*/ 1704109 w 1817863"/>
              <a:gd name="connsiteY22" fmla="*/ 865013 h 1585449"/>
              <a:gd name="connsiteX23" fmla="*/ 1745672 w 1817863"/>
              <a:gd name="connsiteY23" fmla="*/ 878868 h 1585449"/>
              <a:gd name="connsiteX24" fmla="*/ 1773382 w 1817863"/>
              <a:gd name="connsiteY24" fmla="*/ 906577 h 1585449"/>
              <a:gd name="connsiteX25" fmla="*/ 1814945 w 1817863"/>
              <a:gd name="connsiteY25" fmla="*/ 920431 h 1585449"/>
              <a:gd name="connsiteX26" fmla="*/ 1551709 w 1817863"/>
              <a:gd name="connsiteY26" fmla="*/ 934286 h 1585449"/>
              <a:gd name="connsiteX27" fmla="*/ 1468582 w 1817863"/>
              <a:gd name="connsiteY27" fmla="*/ 975849 h 1585449"/>
              <a:gd name="connsiteX28" fmla="*/ 1427018 w 1817863"/>
              <a:gd name="connsiteY28" fmla="*/ 989704 h 1585449"/>
              <a:gd name="connsiteX29" fmla="*/ 1288472 w 1817863"/>
              <a:gd name="connsiteY29" fmla="*/ 1017413 h 1585449"/>
              <a:gd name="connsiteX30" fmla="*/ 1205345 w 1817863"/>
              <a:gd name="connsiteY30" fmla="*/ 1045122 h 1585449"/>
              <a:gd name="connsiteX31" fmla="*/ 1122218 w 1817863"/>
              <a:gd name="connsiteY31" fmla="*/ 1100540 h 1585449"/>
              <a:gd name="connsiteX32" fmla="*/ 1080654 w 1817863"/>
              <a:gd name="connsiteY32" fmla="*/ 1128249 h 1585449"/>
              <a:gd name="connsiteX33" fmla="*/ 955963 w 1817863"/>
              <a:gd name="connsiteY33" fmla="*/ 1197522 h 1585449"/>
              <a:gd name="connsiteX34" fmla="*/ 872836 w 1817863"/>
              <a:gd name="connsiteY34" fmla="*/ 1252940 h 1585449"/>
              <a:gd name="connsiteX35" fmla="*/ 831272 w 1817863"/>
              <a:gd name="connsiteY35" fmla="*/ 1280649 h 1585449"/>
              <a:gd name="connsiteX36" fmla="*/ 775854 w 1817863"/>
              <a:gd name="connsiteY36" fmla="*/ 1349922 h 1585449"/>
              <a:gd name="connsiteX37" fmla="*/ 748145 w 1817863"/>
              <a:gd name="connsiteY37" fmla="*/ 1391486 h 1585449"/>
              <a:gd name="connsiteX38" fmla="*/ 692727 w 1817863"/>
              <a:gd name="connsiteY38" fmla="*/ 1405340 h 1585449"/>
              <a:gd name="connsiteX39" fmla="*/ 609600 w 1817863"/>
              <a:gd name="connsiteY39" fmla="*/ 1433049 h 1585449"/>
              <a:gd name="connsiteX40" fmla="*/ 581891 w 1817863"/>
              <a:gd name="connsiteY40" fmla="*/ 1460759 h 1585449"/>
              <a:gd name="connsiteX41" fmla="*/ 498763 w 1817863"/>
              <a:gd name="connsiteY41" fmla="*/ 1516177 h 1585449"/>
              <a:gd name="connsiteX42" fmla="*/ 457200 w 1817863"/>
              <a:gd name="connsiteY42" fmla="*/ 1557740 h 1585449"/>
              <a:gd name="connsiteX43" fmla="*/ 374072 w 1817863"/>
              <a:gd name="connsiteY43" fmla="*/ 1585449 h 1585449"/>
              <a:gd name="connsiteX44" fmla="*/ 360218 w 1817863"/>
              <a:gd name="connsiteY44" fmla="*/ 1419195 h 1585449"/>
              <a:gd name="connsiteX45" fmla="*/ 387927 w 1817863"/>
              <a:gd name="connsiteY45" fmla="*/ 1336068 h 1585449"/>
              <a:gd name="connsiteX46" fmla="*/ 374072 w 1817863"/>
              <a:gd name="connsiteY46" fmla="*/ 1294504 h 1585449"/>
              <a:gd name="connsiteX47" fmla="*/ 332509 w 1817863"/>
              <a:gd name="connsiteY47" fmla="*/ 1252940 h 1585449"/>
              <a:gd name="connsiteX48" fmla="*/ 304800 w 1817863"/>
              <a:gd name="connsiteY48" fmla="*/ 1211377 h 1585449"/>
              <a:gd name="connsiteX49" fmla="*/ 429491 w 1817863"/>
              <a:gd name="connsiteY49" fmla="*/ 1031268 h 1585449"/>
              <a:gd name="connsiteX50" fmla="*/ 471054 w 1817863"/>
              <a:gd name="connsiteY50" fmla="*/ 1017413 h 1585449"/>
              <a:gd name="connsiteX51" fmla="*/ 429491 w 1817863"/>
              <a:gd name="connsiteY51" fmla="*/ 934286 h 1585449"/>
              <a:gd name="connsiteX52" fmla="*/ 263236 w 1817863"/>
              <a:gd name="connsiteY52" fmla="*/ 920431 h 1585449"/>
              <a:gd name="connsiteX53" fmla="*/ 152400 w 1817863"/>
              <a:gd name="connsiteY53" fmla="*/ 906577 h 1585449"/>
              <a:gd name="connsiteX54" fmla="*/ 124691 w 1817863"/>
              <a:gd name="connsiteY54" fmla="*/ 865013 h 1585449"/>
              <a:gd name="connsiteX55" fmla="*/ 180109 w 1817863"/>
              <a:gd name="connsiteY55" fmla="*/ 781886 h 1585449"/>
              <a:gd name="connsiteX56" fmla="*/ 193963 w 1817863"/>
              <a:gd name="connsiteY56" fmla="*/ 740322 h 1585449"/>
              <a:gd name="connsiteX57" fmla="*/ 138545 w 1817863"/>
              <a:gd name="connsiteY57" fmla="*/ 601777 h 1585449"/>
              <a:gd name="connsiteX58" fmla="*/ 96982 w 1817863"/>
              <a:gd name="connsiteY58" fmla="*/ 587922 h 1585449"/>
              <a:gd name="connsiteX59" fmla="*/ 27709 w 1817863"/>
              <a:gd name="connsiteY59" fmla="*/ 518649 h 1585449"/>
              <a:gd name="connsiteX60" fmla="*/ 0 w 1817863"/>
              <a:gd name="connsiteY60" fmla="*/ 407813 h 1585449"/>
              <a:gd name="connsiteX61" fmla="*/ 13854 w 1817863"/>
              <a:gd name="connsiteY61" fmla="*/ 352395 h 1585449"/>
              <a:gd name="connsiteX62" fmla="*/ 96982 w 1817863"/>
              <a:gd name="connsiteY62" fmla="*/ 310831 h 1585449"/>
              <a:gd name="connsiteX63" fmla="*/ 138545 w 1817863"/>
              <a:gd name="connsiteY63" fmla="*/ 283122 h 1585449"/>
              <a:gd name="connsiteX64" fmla="*/ 166254 w 1817863"/>
              <a:gd name="connsiteY64" fmla="*/ 241559 h 1585449"/>
              <a:gd name="connsiteX65" fmla="*/ 193963 w 1817863"/>
              <a:gd name="connsiteY65" fmla="*/ 213849 h 1585449"/>
              <a:gd name="connsiteX66" fmla="*/ 207818 w 1817863"/>
              <a:gd name="connsiteY66" fmla="*/ 172286 h 1585449"/>
              <a:gd name="connsiteX67" fmla="*/ 193963 w 1817863"/>
              <a:gd name="connsiteY67" fmla="*/ 61449 h 1585449"/>
              <a:gd name="connsiteX68" fmla="*/ 166254 w 1817863"/>
              <a:gd name="connsiteY68" fmla="*/ 19886 h 1585449"/>
              <a:gd name="connsiteX69" fmla="*/ 207818 w 1817863"/>
              <a:gd name="connsiteY69" fmla="*/ 47595 h 1585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817863" h="1585449">
                <a:moveTo>
                  <a:pt x="166254" y="186140"/>
                </a:moveTo>
                <a:cubicBezTo>
                  <a:pt x="156854" y="139141"/>
                  <a:pt x="130891" y="47288"/>
                  <a:pt x="166254" y="6031"/>
                </a:cubicBezTo>
                <a:cubicBezTo>
                  <a:pt x="181579" y="-11848"/>
                  <a:pt x="212436" y="15268"/>
                  <a:pt x="235527" y="19886"/>
                </a:cubicBezTo>
                <a:cubicBezTo>
                  <a:pt x="263236" y="38359"/>
                  <a:pt x="287061" y="64773"/>
                  <a:pt x="318654" y="75304"/>
                </a:cubicBezTo>
                <a:lnTo>
                  <a:pt x="401782" y="103013"/>
                </a:lnTo>
                <a:cubicBezTo>
                  <a:pt x="411018" y="116868"/>
                  <a:pt x="417717" y="132803"/>
                  <a:pt x="429491" y="144577"/>
                </a:cubicBezTo>
                <a:cubicBezTo>
                  <a:pt x="441265" y="156351"/>
                  <a:pt x="457505" y="162608"/>
                  <a:pt x="471054" y="172286"/>
                </a:cubicBezTo>
                <a:cubicBezTo>
                  <a:pt x="489844" y="185707"/>
                  <a:pt x="505819" y="203523"/>
                  <a:pt x="526472" y="213849"/>
                </a:cubicBezTo>
                <a:cubicBezTo>
                  <a:pt x="552597" y="226911"/>
                  <a:pt x="581264" y="234475"/>
                  <a:pt x="609600" y="241559"/>
                </a:cubicBezTo>
                <a:cubicBezTo>
                  <a:pt x="723434" y="270016"/>
                  <a:pt x="646033" y="253953"/>
                  <a:pt x="845127" y="269268"/>
                </a:cubicBezTo>
                <a:cubicBezTo>
                  <a:pt x="858982" y="278504"/>
                  <a:pt x="874917" y="285203"/>
                  <a:pt x="886691" y="296977"/>
                </a:cubicBezTo>
                <a:cubicBezTo>
                  <a:pt x="898465" y="308751"/>
                  <a:pt x="900546" y="329304"/>
                  <a:pt x="914400" y="338540"/>
                </a:cubicBezTo>
                <a:cubicBezTo>
                  <a:pt x="930243" y="349102"/>
                  <a:pt x="950968" y="349702"/>
                  <a:pt x="969818" y="352395"/>
                </a:cubicBezTo>
                <a:cubicBezTo>
                  <a:pt x="1015764" y="358959"/>
                  <a:pt x="1062181" y="361631"/>
                  <a:pt x="1108363" y="366249"/>
                </a:cubicBezTo>
                <a:cubicBezTo>
                  <a:pt x="1146198" y="404084"/>
                  <a:pt x="1194478" y="459609"/>
                  <a:pt x="1246909" y="477086"/>
                </a:cubicBezTo>
                <a:lnTo>
                  <a:pt x="1288472" y="490940"/>
                </a:lnTo>
                <a:cubicBezTo>
                  <a:pt x="1297709" y="500176"/>
                  <a:pt x="1305313" y="511403"/>
                  <a:pt x="1316182" y="518649"/>
                </a:cubicBezTo>
                <a:cubicBezTo>
                  <a:pt x="1333366" y="530105"/>
                  <a:pt x="1356996" y="531755"/>
                  <a:pt x="1371600" y="546359"/>
                </a:cubicBezTo>
                <a:cubicBezTo>
                  <a:pt x="1445490" y="620250"/>
                  <a:pt x="1316181" y="564830"/>
                  <a:pt x="1427018" y="601777"/>
                </a:cubicBezTo>
                <a:cubicBezTo>
                  <a:pt x="1474521" y="673031"/>
                  <a:pt x="1430315" y="618268"/>
                  <a:pt x="1496291" y="671049"/>
                </a:cubicBezTo>
                <a:cubicBezTo>
                  <a:pt x="1506491" y="679209"/>
                  <a:pt x="1513550" y="690922"/>
                  <a:pt x="1524000" y="698759"/>
                </a:cubicBezTo>
                <a:cubicBezTo>
                  <a:pt x="1550642" y="718740"/>
                  <a:pt x="1607127" y="754177"/>
                  <a:pt x="1607127" y="754177"/>
                </a:cubicBezTo>
                <a:cubicBezTo>
                  <a:pt x="1648692" y="816525"/>
                  <a:pt x="1646381" y="836148"/>
                  <a:pt x="1704109" y="865013"/>
                </a:cubicBezTo>
                <a:cubicBezTo>
                  <a:pt x="1717171" y="871544"/>
                  <a:pt x="1731818" y="874250"/>
                  <a:pt x="1745672" y="878868"/>
                </a:cubicBezTo>
                <a:cubicBezTo>
                  <a:pt x="1754909" y="888104"/>
                  <a:pt x="1762181" y="899857"/>
                  <a:pt x="1773382" y="906577"/>
                </a:cubicBezTo>
                <a:cubicBezTo>
                  <a:pt x="1785905" y="914090"/>
                  <a:pt x="1829436" y="918620"/>
                  <a:pt x="1814945" y="920431"/>
                </a:cubicBezTo>
                <a:cubicBezTo>
                  <a:pt x="1727757" y="931329"/>
                  <a:pt x="1639454" y="929668"/>
                  <a:pt x="1551709" y="934286"/>
                </a:cubicBezTo>
                <a:cubicBezTo>
                  <a:pt x="1447243" y="969106"/>
                  <a:pt x="1576004" y="922137"/>
                  <a:pt x="1468582" y="975849"/>
                </a:cubicBezTo>
                <a:cubicBezTo>
                  <a:pt x="1455520" y="982380"/>
                  <a:pt x="1441060" y="985692"/>
                  <a:pt x="1427018" y="989704"/>
                </a:cubicBezTo>
                <a:cubicBezTo>
                  <a:pt x="1369145" y="1006240"/>
                  <a:pt x="1353798" y="1006526"/>
                  <a:pt x="1288472" y="1017413"/>
                </a:cubicBezTo>
                <a:cubicBezTo>
                  <a:pt x="1260763" y="1026649"/>
                  <a:pt x="1229647" y="1028920"/>
                  <a:pt x="1205345" y="1045122"/>
                </a:cubicBezTo>
                <a:lnTo>
                  <a:pt x="1122218" y="1100540"/>
                </a:lnTo>
                <a:cubicBezTo>
                  <a:pt x="1108363" y="1109776"/>
                  <a:pt x="1096451" y="1122983"/>
                  <a:pt x="1080654" y="1128249"/>
                </a:cubicBezTo>
                <a:cubicBezTo>
                  <a:pt x="1007498" y="1152635"/>
                  <a:pt x="1051241" y="1134004"/>
                  <a:pt x="955963" y="1197522"/>
                </a:cubicBezTo>
                <a:lnTo>
                  <a:pt x="872836" y="1252940"/>
                </a:lnTo>
                <a:lnTo>
                  <a:pt x="831272" y="1280649"/>
                </a:lnTo>
                <a:cubicBezTo>
                  <a:pt x="804301" y="1361565"/>
                  <a:pt x="838521" y="1287255"/>
                  <a:pt x="775854" y="1349922"/>
                </a:cubicBezTo>
                <a:cubicBezTo>
                  <a:pt x="764080" y="1361696"/>
                  <a:pt x="762000" y="1382250"/>
                  <a:pt x="748145" y="1391486"/>
                </a:cubicBezTo>
                <a:cubicBezTo>
                  <a:pt x="732302" y="1402048"/>
                  <a:pt x="710965" y="1399869"/>
                  <a:pt x="692727" y="1405340"/>
                </a:cubicBezTo>
                <a:cubicBezTo>
                  <a:pt x="664751" y="1413733"/>
                  <a:pt x="609600" y="1433049"/>
                  <a:pt x="609600" y="1433049"/>
                </a:cubicBezTo>
                <a:cubicBezTo>
                  <a:pt x="600364" y="1442286"/>
                  <a:pt x="592341" y="1452922"/>
                  <a:pt x="581891" y="1460759"/>
                </a:cubicBezTo>
                <a:cubicBezTo>
                  <a:pt x="555249" y="1480740"/>
                  <a:pt x="522311" y="1492629"/>
                  <a:pt x="498763" y="1516177"/>
                </a:cubicBezTo>
                <a:cubicBezTo>
                  <a:pt x="484909" y="1530031"/>
                  <a:pt x="474327" y="1548225"/>
                  <a:pt x="457200" y="1557740"/>
                </a:cubicBezTo>
                <a:cubicBezTo>
                  <a:pt x="431667" y="1571925"/>
                  <a:pt x="374072" y="1585449"/>
                  <a:pt x="374072" y="1585449"/>
                </a:cubicBezTo>
                <a:cubicBezTo>
                  <a:pt x="343022" y="1492298"/>
                  <a:pt x="336231" y="1515142"/>
                  <a:pt x="360218" y="1419195"/>
                </a:cubicBezTo>
                <a:cubicBezTo>
                  <a:pt x="367302" y="1390859"/>
                  <a:pt x="387927" y="1336068"/>
                  <a:pt x="387927" y="1336068"/>
                </a:cubicBezTo>
                <a:cubicBezTo>
                  <a:pt x="383309" y="1322213"/>
                  <a:pt x="382173" y="1306655"/>
                  <a:pt x="374072" y="1294504"/>
                </a:cubicBezTo>
                <a:cubicBezTo>
                  <a:pt x="363204" y="1278201"/>
                  <a:pt x="345052" y="1267992"/>
                  <a:pt x="332509" y="1252940"/>
                </a:cubicBezTo>
                <a:cubicBezTo>
                  <a:pt x="321849" y="1240148"/>
                  <a:pt x="314036" y="1225231"/>
                  <a:pt x="304800" y="1211377"/>
                </a:cubicBezTo>
                <a:cubicBezTo>
                  <a:pt x="324029" y="942157"/>
                  <a:pt x="252771" y="1031268"/>
                  <a:pt x="429491" y="1031268"/>
                </a:cubicBezTo>
                <a:cubicBezTo>
                  <a:pt x="444095" y="1031268"/>
                  <a:pt x="457200" y="1022031"/>
                  <a:pt x="471054" y="1017413"/>
                </a:cubicBezTo>
                <a:cubicBezTo>
                  <a:pt x="465985" y="1002204"/>
                  <a:pt x="449282" y="939940"/>
                  <a:pt x="429491" y="934286"/>
                </a:cubicBezTo>
                <a:cubicBezTo>
                  <a:pt x="376020" y="919009"/>
                  <a:pt x="318570" y="925964"/>
                  <a:pt x="263236" y="920431"/>
                </a:cubicBezTo>
                <a:cubicBezTo>
                  <a:pt x="226188" y="916726"/>
                  <a:pt x="189345" y="911195"/>
                  <a:pt x="152400" y="906577"/>
                </a:cubicBezTo>
                <a:cubicBezTo>
                  <a:pt x="143164" y="892722"/>
                  <a:pt x="121079" y="881268"/>
                  <a:pt x="124691" y="865013"/>
                </a:cubicBezTo>
                <a:cubicBezTo>
                  <a:pt x="131915" y="832504"/>
                  <a:pt x="180109" y="781886"/>
                  <a:pt x="180109" y="781886"/>
                </a:cubicBezTo>
                <a:cubicBezTo>
                  <a:pt x="184727" y="768031"/>
                  <a:pt x="193963" y="754926"/>
                  <a:pt x="193963" y="740322"/>
                </a:cubicBezTo>
                <a:cubicBezTo>
                  <a:pt x="193963" y="670944"/>
                  <a:pt x="193225" y="638231"/>
                  <a:pt x="138545" y="601777"/>
                </a:cubicBezTo>
                <a:cubicBezTo>
                  <a:pt x="126394" y="593676"/>
                  <a:pt x="110836" y="592540"/>
                  <a:pt x="96982" y="587922"/>
                </a:cubicBezTo>
                <a:cubicBezTo>
                  <a:pt x="73891" y="564831"/>
                  <a:pt x="34114" y="550670"/>
                  <a:pt x="27709" y="518649"/>
                </a:cubicBezTo>
                <a:cubicBezTo>
                  <a:pt x="10990" y="435057"/>
                  <a:pt x="21300" y="471717"/>
                  <a:pt x="0" y="407813"/>
                </a:cubicBezTo>
                <a:cubicBezTo>
                  <a:pt x="4618" y="389340"/>
                  <a:pt x="3292" y="368238"/>
                  <a:pt x="13854" y="352395"/>
                </a:cubicBezTo>
                <a:cubicBezTo>
                  <a:pt x="33706" y="322617"/>
                  <a:pt x="69322" y="324661"/>
                  <a:pt x="96982" y="310831"/>
                </a:cubicBezTo>
                <a:cubicBezTo>
                  <a:pt x="111875" y="303384"/>
                  <a:pt x="124691" y="292358"/>
                  <a:pt x="138545" y="283122"/>
                </a:cubicBezTo>
                <a:cubicBezTo>
                  <a:pt x="147781" y="269268"/>
                  <a:pt x="155852" y="254561"/>
                  <a:pt x="166254" y="241559"/>
                </a:cubicBezTo>
                <a:cubicBezTo>
                  <a:pt x="174414" y="231359"/>
                  <a:pt x="187242" y="225050"/>
                  <a:pt x="193963" y="213849"/>
                </a:cubicBezTo>
                <a:cubicBezTo>
                  <a:pt x="201477" y="201326"/>
                  <a:pt x="203200" y="186140"/>
                  <a:pt x="207818" y="172286"/>
                </a:cubicBezTo>
                <a:cubicBezTo>
                  <a:pt x="203200" y="135340"/>
                  <a:pt x="203760" y="97370"/>
                  <a:pt x="193963" y="61449"/>
                </a:cubicBezTo>
                <a:cubicBezTo>
                  <a:pt x="189582" y="45385"/>
                  <a:pt x="154480" y="31660"/>
                  <a:pt x="166254" y="19886"/>
                </a:cubicBezTo>
                <a:cubicBezTo>
                  <a:pt x="178029" y="8112"/>
                  <a:pt x="207818" y="47595"/>
                  <a:pt x="207818" y="47595"/>
                </a:cubicBezTo>
              </a:path>
            </a:pathLst>
          </a:custGeom>
          <a:solidFill>
            <a:schemeClr val="tx1">
              <a:alpha val="63000"/>
            </a:schemeClr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1964817" y="3906982"/>
            <a:ext cx="1831328" cy="1524000"/>
          </a:xfrm>
          <a:custGeom>
            <a:avLst/>
            <a:gdLst>
              <a:gd name="connsiteX0" fmla="*/ 1609656 w 1831328"/>
              <a:gd name="connsiteY0" fmla="*/ 1177636 h 1524000"/>
              <a:gd name="connsiteX1" fmla="*/ 1803619 w 1831328"/>
              <a:gd name="connsiteY1" fmla="*/ 1177636 h 1524000"/>
              <a:gd name="connsiteX2" fmla="*/ 1817474 w 1831328"/>
              <a:gd name="connsiteY2" fmla="*/ 1136073 h 1524000"/>
              <a:gd name="connsiteX3" fmla="*/ 1831328 w 1831328"/>
              <a:gd name="connsiteY3" fmla="*/ 1080654 h 1524000"/>
              <a:gd name="connsiteX4" fmla="*/ 1817474 w 1831328"/>
              <a:gd name="connsiteY4" fmla="*/ 734291 h 1524000"/>
              <a:gd name="connsiteX5" fmla="*/ 1789765 w 1831328"/>
              <a:gd name="connsiteY5" fmla="*/ 692727 h 1524000"/>
              <a:gd name="connsiteX6" fmla="*/ 1706638 w 1831328"/>
              <a:gd name="connsiteY6" fmla="*/ 637309 h 1524000"/>
              <a:gd name="connsiteX7" fmla="*/ 1692783 w 1831328"/>
              <a:gd name="connsiteY7" fmla="*/ 568036 h 1524000"/>
              <a:gd name="connsiteX8" fmla="*/ 1678928 w 1831328"/>
              <a:gd name="connsiteY8" fmla="*/ 471054 h 1524000"/>
              <a:gd name="connsiteX9" fmla="*/ 1637365 w 1831328"/>
              <a:gd name="connsiteY9" fmla="*/ 332509 h 1524000"/>
              <a:gd name="connsiteX10" fmla="*/ 1595801 w 1831328"/>
              <a:gd name="connsiteY10" fmla="*/ 249382 h 1524000"/>
              <a:gd name="connsiteX11" fmla="*/ 1554238 w 1831328"/>
              <a:gd name="connsiteY11" fmla="*/ 221673 h 1524000"/>
              <a:gd name="connsiteX12" fmla="*/ 1457256 w 1831328"/>
              <a:gd name="connsiteY12" fmla="*/ 110836 h 1524000"/>
              <a:gd name="connsiteX13" fmla="*/ 1415692 w 1831328"/>
              <a:gd name="connsiteY13" fmla="*/ 27709 h 1524000"/>
              <a:gd name="connsiteX14" fmla="*/ 1374128 w 1831328"/>
              <a:gd name="connsiteY14" fmla="*/ 0 h 1524000"/>
              <a:gd name="connsiteX15" fmla="*/ 1318710 w 1831328"/>
              <a:gd name="connsiteY15" fmla="*/ 13854 h 1524000"/>
              <a:gd name="connsiteX16" fmla="*/ 1304856 w 1831328"/>
              <a:gd name="connsiteY16" fmla="*/ 55418 h 1524000"/>
              <a:gd name="connsiteX17" fmla="*/ 1221728 w 1831328"/>
              <a:gd name="connsiteY17" fmla="*/ 83127 h 1524000"/>
              <a:gd name="connsiteX18" fmla="*/ 1180165 w 1831328"/>
              <a:gd name="connsiteY18" fmla="*/ 96982 h 1524000"/>
              <a:gd name="connsiteX19" fmla="*/ 986201 w 1831328"/>
              <a:gd name="connsiteY19" fmla="*/ 124691 h 1524000"/>
              <a:gd name="connsiteX20" fmla="*/ 903074 w 1831328"/>
              <a:gd name="connsiteY20" fmla="*/ 152400 h 1524000"/>
              <a:gd name="connsiteX21" fmla="*/ 861510 w 1831328"/>
              <a:gd name="connsiteY21" fmla="*/ 166254 h 1524000"/>
              <a:gd name="connsiteX22" fmla="*/ 819947 w 1831328"/>
              <a:gd name="connsiteY22" fmla="*/ 180109 h 1524000"/>
              <a:gd name="connsiteX23" fmla="*/ 764528 w 1831328"/>
              <a:gd name="connsiteY23" fmla="*/ 193963 h 1524000"/>
              <a:gd name="connsiteX24" fmla="*/ 722965 w 1831328"/>
              <a:gd name="connsiteY24" fmla="*/ 221673 h 1524000"/>
              <a:gd name="connsiteX25" fmla="*/ 653692 w 1831328"/>
              <a:gd name="connsiteY25" fmla="*/ 304800 h 1524000"/>
              <a:gd name="connsiteX26" fmla="*/ 570565 w 1831328"/>
              <a:gd name="connsiteY26" fmla="*/ 332509 h 1524000"/>
              <a:gd name="connsiteX27" fmla="*/ 529001 w 1831328"/>
              <a:gd name="connsiteY27" fmla="*/ 346363 h 1524000"/>
              <a:gd name="connsiteX28" fmla="*/ 487438 w 1831328"/>
              <a:gd name="connsiteY28" fmla="*/ 374073 h 1524000"/>
              <a:gd name="connsiteX29" fmla="*/ 418165 w 1831328"/>
              <a:gd name="connsiteY29" fmla="*/ 498763 h 1524000"/>
              <a:gd name="connsiteX30" fmla="*/ 335038 w 1831328"/>
              <a:gd name="connsiteY30" fmla="*/ 526473 h 1524000"/>
              <a:gd name="connsiteX31" fmla="*/ 293474 w 1831328"/>
              <a:gd name="connsiteY31" fmla="*/ 568036 h 1524000"/>
              <a:gd name="connsiteX32" fmla="*/ 251910 w 1831328"/>
              <a:gd name="connsiteY32" fmla="*/ 581891 h 1524000"/>
              <a:gd name="connsiteX33" fmla="*/ 224201 w 1831328"/>
              <a:gd name="connsiteY33" fmla="*/ 623454 h 1524000"/>
              <a:gd name="connsiteX34" fmla="*/ 182638 w 1831328"/>
              <a:gd name="connsiteY34" fmla="*/ 637309 h 1524000"/>
              <a:gd name="connsiteX35" fmla="*/ 85656 w 1831328"/>
              <a:gd name="connsiteY35" fmla="*/ 678873 h 1524000"/>
              <a:gd name="connsiteX36" fmla="*/ 44092 w 1831328"/>
              <a:gd name="connsiteY36" fmla="*/ 720436 h 1524000"/>
              <a:gd name="connsiteX37" fmla="*/ 30238 w 1831328"/>
              <a:gd name="connsiteY37" fmla="*/ 1039091 h 1524000"/>
              <a:gd name="connsiteX38" fmla="*/ 57947 w 1831328"/>
              <a:gd name="connsiteY38" fmla="*/ 1122218 h 1524000"/>
              <a:gd name="connsiteX39" fmla="*/ 71801 w 1831328"/>
              <a:gd name="connsiteY39" fmla="*/ 1163782 h 1524000"/>
              <a:gd name="connsiteX40" fmla="*/ 85656 w 1831328"/>
              <a:gd name="connsiteY40" fmla="*/ 1330036 h 1524000"/>
              <a:gd name="connsiteX41" fmla="*/ 99510 w 1831328"/>
              <a:gd name="connsiteY41" fmla="*/ 1399309 h 1524000"/>
              <a:gd name="connsiteX42" fmla="*/ 224201 w 1831328"/>
              <a:gd name="connsiteY42" fmla="*/ 1510145 h 1524000"/>
              <a:gd name="connsiteX43" fmla="*/ 265765 w 1831328"/>
              <a:gd name="connsiteY43" fmla="*/ 1524000 h 1524000"/>
              <a:gd name="connsiteX44" fmla="*/ 459728 w 1831328"/>
              <a:gd name="connsiteY44" fmla="*/ 1510145 h 1524000"/>
              <a:gd name="connsiteX45" fmla="*/ 542856 w 1831328"/>
              <a:gd name="connsiteY45" fmla="*/ 1468582 h 1524000"/>
              <a:gd name="connsiteX46" fmla="*/ 625983 w 1831328"/>
              <a:gd name="connsiteY46" fmla="*/ 1440873 h 1524000"/>
              <a:gd name="connsiteX47" fmla="*/ 709110 w 1831328"/>
              <a:gd name="connsiteY47" fmla="*/ 1413163 h 1524000"/>
              <a:gd name="connsiteX48" fmla="*/ 792238 w 1831328"/>
              <a:gd name="connsiteY48" fmla="*/ 1385454 h 1524000"/>
              <a:gd name="connsiteX49" fmla="*/ 833801 w 1831328"/>
              <a:gd name="connsiteY49" fmla="*/ 1357745 h 1524000"/>
              <a:gd name="connsiteX50" fmla="*/ 903074 w 1831328"/>
              <a:gd name="connsiteY50" fmla="*/ 1343891 h 1524000"/>
              <a:gd name="connsiteX51" fmla="*/ 944638 w 1831328"/>
              <a:gd name="connsiteY51" fmla="*/ 1330036 h 1524000"/>
              <a:gd name="connsiteX52" fmla="*/ 1291001 w 1831328"/>
              <a:gd name="connsiteY52" fmla="*/ 1316182 h 1524000"/>
              <a:gd name="connsiteX53" fmla="*/ 1374128 w 1831328"/>
              <a:gd name="connsiteY53" fmla="*/ 1260763 h 1524000"/>
              <a:gd name="connsiteX54" fmla="*/ 1415692 w 1831328"/>
              <a:gd name="connsiteY54" fmla="*/ 1246909 h 1524000"/>
              <a:gd name="connsiteX55" fmla="*/ 1498819 w 1831328"/>
              <a:gd name="connsiteY55" fmla="*/ 1205345 h 1524000"/>
              <a:gd name="connsiteX56" fmla="*/ 1692783 w 1831328"/>
              <a:gd name="connsiteY56" fmla="*/ 1177636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831328" h="1524000">
                <a:moveTo>
                  <a:pt x="1609656" y="1177636"/>
                </a:moveTo>
                <a:cubicBezTo>
                  <a:pt x="1679786" y="1191663"/>
                  <a:pt x="1726827" y="1208353"/>
                  <a:pt x="1803619" y="1177636"/>
                </a:cubicBezTo>
                <a:cubicBezTo>
                  <a:pt x="1817178" y="1172212"/>
                  <a:pt x="1813462" y="1150115"/>
                  <a:pt x="1817474" y="1136073"/>
                </a:cubicBezTo>
                <a:cubicBezTo>
                  <a:pt x="1822705" y="1117764"/>
                  <a:pt x="1826710" y="1099127"/>
                  <a:pt x="1831328" y="1080654"/>
                </a:cubicBezTo>
                <a:cubicBezTo>
                  <a:pt x="1826710" y="965200"/>
                  <a:pt x="1829783" y="849180"/>
                  <a:pt x="1817474" y="734291"/>
                </a:cubicBezTo>
                <a:cubicBezTo>
                  <a:pt x="1815700" y="717735"/>
                  <a:pt x="1802296" y="703692"/>
                  <a:pt x="1789765" y="692727"/>
                </a:cubicBezTo>
                <a:cubicBezTo>
                  <a:pt x="1764703" y="670797"/>
                  <a:pt x="1706638" y="637309"/>
                  <a:pt x="1706638" y="637309"/>
                </a:cubicBezTo>
                <a:cubicBezTo>
                  <a:pt x="1702020" y="614218"/>
                  <a:pt x="1696654" y="591264"/>
                  <a:pt x="1692783" y="568036"/>
                </a:cubicBezTo>
                <a:cubicBezTo>
                  <a:pt x="1687414" y="535825"/>
                  <a:pt x="1684770" y="503183"/>
                  <a:pt x="1678928" y="471054"/>
                </a:cubicBezTo>
                <a:cubicBezTo>
                  <a:pt x="1670552" y="424985"/>
                  <a:pt x="1651827" y="375894"/>
                  <a:pt x="1637365" y="332509"/>
                </a:cubicBezTo>
                <a:cubicBezTo>
                  <a:pt x="1626097" y="298704"/>
                  <a:pt x="1622658" y="276239"/>
                  <a:pt x="1595801" y="249382"/>
                </a:cubicBezTo>
                <a:cubicBezTo>
                  <a:pt x="1584027" y="237608"/>
                  <a:pt x="1568092" y="230909"/>
                  <a:pt x="1554238" y="221673"/>
                </a:cubicBezTo>
                <a:cubicBezTo>
                  <a:pt x="1489583" y="124691"/>
                  <a:pt x="1526528" y="157018"/>
                  <a:pt x="1457256" y="110836"/>
                </a:cubicBezTo>
                <a:cubicBezTo>
                  <a:pt x="1445988" y="77033"/>
                  <a:pt x="1442548" y="54565"/>
                  <a:pt x="1415692" y="27709"/>
                </a:cubicBezTo>
                <a:cubicBezTo>
                  <a:pt x="1403918" y="15935"/>
                  <a:pt x="1387983" y="9236"/>
                  <a:pt x="1374128" y="0"/>
                </a:cubicBezTo>
                <a:cubicBezTo>
                  <a:pt x="1355655" y="4618"/>
                  <a:pt x="1333579" y="1959"/>
                  <a:pt x="1318710" y="13854"/>
                </a:cubicBezTo>
                <a:cubicBezTo>
                  <a:pt x="1307306" y="22977"/>
                  <a:pt x="1316740" y="46930"/>
                  <a:pt x="1304856" y="55418"/>
                </a:cubicBezTo>
                <a:cubicBezTo>
                  <a:pt x="1281088" y="72395"/>
                  <a:pt x="1249437" y="73890"/>
                  <a:pt x="1221728" y="83127"/>
                </a:cubicBezTo>
                <a:cubicBezTo>
                  <a:pt x="1207874" y="87745"/>
                  <a:pt x="1194680" y="95369"/>
                  <a:pt x="1180165" y="96982"/>
                </a:cubicBezTo>
                <a:cubicBezTo>
                  <a:pt x="1120193" y="103645"/>
                  <a:pt x="1046860" y="108148"/>
                  <a:pt x="986201" y="124691"/>
                </a:cubicBezTo>
                <a:cubicBezTo>
                  <a:pt x="958022" y="132376"/>
                  <a:pt x="930783" y="143164"/>
                  <a:pt x="903074" y="152400"/>
                </a:cubicBezTo>
                <a:lnTo>
                  <a:pt x="861510" y="166254"/>
                </a:lnTo>
                <a:cubicBezTo>
                  <a:pt x="847656" y="170872"/>
                  <a:pt x="834115" y="176567"/>
                  <a:pt x="819947" y="180109"/>
                </a:cubicBezTo>
                <a:lnTo>
                  <a:pt x="764528" y="193963"/>
                </a:lnTo>
                <a:cubicBezTo>
                  <a:pt x="750674" y="203200"/>
                  <a:pt x="734739" y="209899"/>
                  <a:pt x="722965" y="221673"/>
                </a:cubicBezTo>
                <a:cubicBezTo>
                  <a:pt x="686318" y="258321"/>
                  <a:pt x="704758" y="276430"/>
                  <a:pt x="653692" y="304800"/>
                </a:cubicBezTo>
                <a:cubicBezTo>
                  <a:pt x="628160" y="318985"/>
                  <a:pt x="598274" y="323273"/>
                  <a:pt x="570565" y="332509"/>
                </a:cubicBezTo>
                <a:lnTo>
                  <a:pt x="529001" y="346363"/>
                </a:lnTo>
                <a:cubicBezTo>
                  <a:pt x="515147" y="355600"/>
                  <a:pt x="496263" y="359953"/>
                  <a:pt x="487438" y="374073"/>
                </a:cubicBezTo>
                <a:cubicBezTo>
                  <a:pt x="447554" y="437888"/>
                  <a:pt x="484391" y="461970"/>
                  <a:pt x="418165" y="498763"/>
                </a:cubicBezTo>
                <a:cubicBezTo>
                  <a:pt x="392633" y="512948"/>
                  <a:pt x="335038" y="526473"/>
                  <a:pt x="335038" y="526473"/>
                </a:cubicBezTo>
                <a:cubicBezTo>
                  <a:pt x="321183" y="540327"/>
                  <a:pt x="309777" y="557168"/>
                  <a:pt x="293474" y="568036"/>
                </a:cubicBezTo>
                <a:cubicBezTo>
                  <a:pt x="281323" y="576137"/>
                  <a:pt x="263314" y="572768"/>
                  <a:pt x="251910" y="581891"/>
                </a:cubicBezTo>
                <a:cubicBezTo>
                  <a:pt x="238908" y="592293"/>
                  <a:pt x="237203" y="613052"/>
                  <a:pt x="224201" y="623454"/>
                </a:cubicBezTo>
                <a:cubicBezTo>
                  <a:pt x="212797" y="632577"/>
                  <a:pt x="196061" y="631556"/>
                  <a:pt x="182638" y="637309"/>
                </a:cubicBezTo>
                <a:cubicBezTo>
                  <a:pt x="62798" y="688670"/>
                  <a:pt x="183128" y="646381"/>
                  <a:pt x="85656" y="678873"/>
                </a:cubicBezTo>
                <a:cubicBezTo>
                  <a:pt x="71801" y="692727"/>
                  <a:pt x="56635" y="705384"/>
                  <a:pt x="44092" y="720436"/>
                </a:cubicBezTo>
                <a:cubicBezTo>
                  <a:pt x="-34280" y="814482"/>
                  <a:pt x="12026" y="881251"/>
                  <a:pt x="30238" y="1039091"/>
                </a:cubicBezTo>
                <a:cubicBezTo>
                  <a:pt x="33586" y="1068106"/>
                  <a:pt x="48711" y="1094509"/>
                  <a:pt x="57947" y="1122218"/>
                </a:cubicBezTo>
                <a:lnTo>
                  <a:pt x="71801" y="1163782"/>
                </a:lnTo>
                <a:cubicBezTo>
                  <a:pt x="76419" y="1219200"/>
                  <a:pt x="79158" y="1274807"/>
                  <a:pt x="85656" y="1330036"/>
                </a:cubicBezTo>
                <a:cubicBezTo>
                  <a:pt x="88407" y="1353423"/>
                  <a:pt x="86868" y="1379442"/>
                  <a:pt x="99510" y="1399309"/>
                </a:cubicBezTo>
                <a:cubicBezTo>
                  <a:pt x="116644" y="1426233"/>
                  <a:pt x="183078" y="1489583"/>
                  <a:pt x="224201" y="1510145"/>
                </a:cubicBezTo>
                <a:cubicBezTo>
                  <a:pt x="237263" y="1516676"/>
                  <a:pt x="251910" y="1519382"/>
                  <a:pt x="265765" y="1524000"/>
                </a:cubicBezTo>
                <a:cubicBezTo>
                  <a:pt x="330419" y="1519382"/>
                  <a:pt x="395353" y="1517719"/>
                  <a:pt x="459728" y="1510145"/>
                </a:cubicBezTo>
                <a:cubicBezTo>
                  <a:pt x="511268" y="1504081"/>
                  <a:pt x="495777" y="1489506"/>
                  <a:pt x="542856" y="1468582"/>
                </a:cubicBezTo>
                <a:cubicBezTo>
                  <a:pt x="569546" y="1456720"/>
                  <a:pt x="598274" y="1450109"/>
                  <a:pt x="625983" y="1440873"/>
                </a:cubicBezTo>
                <a:lnTo>
                  <a:pt x="709110" y="1413163"/>
                </a:lnTo>
                <a:cubicBezTo>
                  <a:pt x="709115" y="1413161"/>
                  <a:pt x="792234" y="1385457"/>
                  <a:pt x="792238" y="1385454"/>
                </a:cubicBezTo>
                <a:cubicBezTo>
                  <a:pt x="806092" y="1376218"/>
                  <a:pt x="818210" y="1363591"/>
                  <a:pt x="833801" y="1357745"/>
                </a:cubicBezTo>
                <a:cubicBezTo>
                  <a:pt x="855850" y="1349477"/>
                  <a:pt x="880229" y="1349602"/>
                  <a:pt x="903074" y="1343891"/>
                </a:cubicBezTo>
                <a:cubicBezTo>
                  <a:pt x="917242" y="1340349"/>
                  <a:pt x="930071" y="1331076"/>
                  <a:pt x="944638" y="1330036"/>
                </a:cubicBezTo>
                <a:cubicBezTo>
                  <a:pt x="1059891" y="1321804"/>
                  <a:pt x="1175547" y="1320800"/>
                  <a:pt x="1291001" y="1316182"/>
                </a:cubicBezTo>
                <a:cubicBezTo>
                  <a:pt x="1389833" y="1283237"/>
                  <a:pt x="1270344" y="1329952"/>
                  <a:pt x="1374128" y="1260763"/>
                </a:cubicBezTo>
                <a:cubicBezTo>
                  <a:pt x="1386279" y="1252662"/>
                  <a:pt x="1401837" y="1251527"/>
                  <a:pt x="1415692" y="1246909"/>
                </a:cubicBezTo>
                <a:cubicBezTo>
                  <a:pt x="1444879" y="1227451"/>
                  <a:pt x="1462971" y="1210125"/>
                  <a:pt x="1498819" y="1205345"/>
                </a:cubicBezTo>
                <a:cubicBezTo>
                  <a:pt x="1699440" y="1178596"/>
                  <a:pt x="1610864" y="1218597"/>
                  <a:pt x="1692783" y="1177636"/>
                </a:cubicBezTo>
              </a:path>
            </a:pathLst>
          </a:custGeom>
          <a:solidFill>
            <a:srgbClr val="663300">
              <a:alpha val="64000"/>
            </a:srgbClr>
          </a:solidFill>
          <a:ln w="6985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2687782" y="1524000"/>
            <a:ext cx="1645791" cy="1371600"/>
          </a:xfrm>
          <a:custGeom>
            <a:avLst/>
            <a:gdLst>
              <a:gd name="connsiteX0" fmla="*/ 1551709 w 1645791"/>
              <a:gd name="connsiteY0" fmla="*/ 942109 h 1371600"/>
              <a:gd name="connsiteX1" fmla="*/ 1620982 w 1645791"/>
              <a:gd name="connsiteY1" fmla="*/ 900545 h 1371600"/>
              <a:gd name="connsiteX2" fmla="*/ 1593273 w 1645791"/>
              <a:gd name="connsiteY2" fmla="*/ 762000 h 1371600"/>
              <a:gd name="connsiteX3" fmla="*/ 1593273 w 1645791"/>
              <a:gd name="connsiteY3" fmla="*/ 526473 h 1371600"/>
              <a:gd name="connsiteX4" fmla="*/ 1579418 w 1645791"/>
              <a:gd name="connsiteY4" fmla="*/ 484909 h 1371600"/>
              <a:gd name="connsiteX5" fmla="*/ 1496291 w 1645791"/>
              <a:gd name="connsiteY5" fmla="*/ 457200 h 1371600"/>
              <a:gd name="connsiteX6" fmla="*/ 1454727 w 1645791"/>
              <a:gd name="connsiteY6" fmla="*/ 443345 h 1371600"/>
              <a:gd name="connsiteX7" fmla="*/ 1413163 w 1645791"/>
              <a:gd name="connsiteY7" fmla="*/ 457200 h 1371600"/>
              <a:gd name="connsiteX8" fmla="*/ 1288473 w 1645791"/>
              <a:gd name="connsiteY8" fmla="*/ 471055 h 1371600"/>
              <a:gd name="connsiteX9" fmla="*/ 1260763 w 1645791"/>
              <a:gd name="connsiteY9" fmla="*/ 498764 h 1371600"/>
              <a:gd name="connsiteX10" fmla="*/ 1108363 w 1645791"/>
              <a:gd name="connsiteY10" fmla="*/ 540327 h 1371600"/>
              <a:gd name="connsiteX11" fmla="*/ 1052945 w 1645791"/>
              <a:gd name="connsiteY11" fmla="*/ 554182 h 1371600"/>
              <a:gd name="connsiteX12" fmla="*/ 872836 w 1645791"/>
              <a:gd name="connsiteY12" fmla="*/ 526473 h 1371600"/>
              <a:gd name="connsiteX13" fmla="*/ 789709 w 1645791"/>
              <a:gd name="connsiteY13" fmla="*/ 498764 h 1371600"/>
              <a:gd name="connsiteX14" fmla="*/ 748145 w 1645791"/>
              <a:gd name="connsiteY14" fmla="*/ 484909 h 1371600"/>
              <a:gd name="connsiteX15" fmla="*/ 484909 w 1645791"/>
              <a:gd name="connsiteY15" fmla="*/ 457200 h 1371600"/>
              <a:gd name="connsiteX16" fmla="*/ 429491 w 1645791"/>
              <a:gd name="connsiteY16" fmla="*/ 429491 h 1371600"/>
              <a:gd name="connsiteX17" fmla="*/ 387927 w 1645791"/>
              <a:gd name="connsiteY17" fmla="*/ 401782 h 1371600"/>
              <a:gd name="connsiteX18" fmla="*/ 249382 w 1645791"/>
              <a:gd name="connsiteY18" fmla="*/ 374073 h 1371600"/>
              <a:gd name="connsiteX19" fmla="*/ 193963 w 1645791"/>
              <a:gd name="connsiteY19" fmla="*/ 304800 h 1371600"/>
              <a:gd name="connsiteX20" fmla="*/ 110836 w 1645791"/>
              <a:gd name="connsiteY20" fmla="*/ 263236 h 1371600"/>
              <a:gd name="connsiteX21" fmla="*/ 96982 w 1645791"/>
              <a:gd name="connsiteY21" fmla="*/ 69273 h 1371600"/>
              <a:gd name="connsiteX22" fmla="*/ 83127 w 1645791"/>
              <a:gd name="connsiteY22" fmla="*/ 27709 h 1371600"/>
              <a:gd name="connsiteX23" fmla="*/ 41563 w 1645791"/>
              <a:gd name="connsiteY23" fmla="*/ 0 h 1371600"/>
              <a:gd name="connsiteX24" fmla="*/ 13854 w 1645791"/>
              <a:gd name="connsiteY24" fmla="*/ 83127 h 1371600"/>
              <a:gd name="connsiteX25" fmla="*/ 0 w 1645791"/>
              <a:gd name="connsiteY25" fmla="*/ 124691 h 1371600"/>
              <a:gd name="connsiteX26" fmla="*/ 13854 w 1645791"/>
              <a:gd name="connsiteY26" fmla="*/ 706582 h 1371600"/>
              <a:gd name="connsiteX27" fmla="*/ 27709 w 1645791"/>
              <a:gd name="connsiteY27" fmla="*/ 914400 h 1371600"/>
              <a:gd name="connsiteX28" fmla="*/ 83127 w 1645791"/>
              <a:gd name="connsiteY28" fmla="*/ 997527 h 1371600"/>
              <a:gd name="connsiteX29" fmla="*/ 96982 w 1645791"/>
              <a:gd name="connsiteY29" fmla="*/ 1039091 h 1371600"/>
              <a:gd name="connsiteX30" fmla="*/ 110836 w 1645791"/>
              <a:gd name="connsiteY30" fmla="*/ 1260764 h 1371600"/>
              <a:gd name="connsiteX31" fmla="*/ 138545 w 1645791"/>
              <a:gd name="connsiteY31" fmla="*/ 1371600 h 1371600"/>
              <a:gd name="connsiteX32" fmla="*/ 429491 w 1645791"/>
              <a:gd name="connsiteY32" fmla="*/ 1357745 h 1371600"/>
              <a:gd name="connsiteX33" fmla="*/ 554182 w 1645791"/>
              <a:gd name="connsiteY33" fmla="*/ 1302327 h 1371600"/>
              <a:gd name="connsiteX34" fmla="*/ 595745 w 1645791"/>
              <a:gd name="connsiteY34" fmla="*/ 1288473 h 1371600"/>
              <a:gd name="connsiteX35" fmla="*/ 623454 w 1645791"/>
              <a:gd name="connsiteY35" fmla="*/ 1246909 h 1371600"/>
              <a:gd name="connsiteX36" fmla="*/ 720436 w 1645791"/>
              <a:gd name="connsiteY36" fmla="*/ 1219200 h 1371600"/>
              <a:gd name="connsiteX37" fmla="*/ 845127 w 1645791"/>
              <a:gd name="connsiteY37" fmla="*/ 1177636 h 1371600"/>
              <a:gd name="connsiteX38" fmla="*/ 886691 w 1645791"/>
              <a:gd name="connsiteY38" fmla="*/ 1163782 h 1371600"/>
              <a:gd name="connsiteX39" fmla="*/ 1039091 w 1645791"/>
              <a:gd name="connsiteY39" fmla="*/ 1136073 h 1371600"/>
              <a:gd name="connsiteX40" fmla="*/ 1163782 w 1645791"/>
              <a:gd name="connsiteY40" fmla="*/ 1094509 h 1371600"/>
              <a:gd name="connsiteX41" fmla="*/ 1205345 w 1645791"/>
              <a:gd name="connsiteY41" fmla="*/ 1080655 h 1371600"/>
              <a:gd name="connsiteX42" fmla="*/ 1246909 w 1645791"/>
              <a:gd name="connsiteY42" fmla="*/ 1066800 h 1371600"/>
              <a:gd name="connsiteX43" fmla="*/ 1343891 w 1645791"/>
              <a:gd name="connsiteY43" fmla="*/ 1052945 h 1371600"/>
              <a:gd name="connsiteX44" fmla="*/ 1440873 w 1645791"/>
              <a:gd name="connsiteY44" fmla="*/ 997527 h 1371600"/>
              <a:gd name="connsiteX45" fmla="*/ 1551709 w 1645791"/>
              <a:gd name="connsiteY45" fmla="*/ 969818 h 1371600"/>
              <a:gd name="connsiteX46" fmla="*/ 1593273 w 1645791"/>
              <a:gd name="connsiteY46" fmla="*/ 955964 h 1371600"/>
              <a:gd name="connsiteX47" fmla="*/ 1634836 w 1645791"/>
              <a:gd name="connsiteY47" fmla="*/ 914400 h 1371600"/>
              <a:gd name="connsiteX48" fmla="*/ 1593273 w 1645791"/>
              <a:gd name="connsiteY48" fmla="*/ 720436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645791" h="1371600">
                <a:moveTo>
                  <a:pt x="1551709" y="942109"/>
                </a:moveTo>
                <a:cubicBezTo>
                  <a:pt x="1574800" y="928254"/>
                  <a:pt x="1610981" y="925548"/>
                  <a:pt x="1620982" y="900545"/>
                </a:cubicBezTo>
                <a:cubicBezTo>
                  <a:pt x="1632559" y="871603"/>
                  <a:pt x="1605156" y="797650"/>
                  <a:pt x="1593273" y="762000"/>
                </a:cubicBezTo>
                <a:cubicBezTo>
                  <a:pt x="1607551" y="633494"/>
                  <a:pt x="1615597" y="649256"/>
                  <a:pt x="1593273" y="526473"/>
                </a:cubicBezTo>
                <a:cubicBezTo>
                  <a:pt x="1590661" y="512104"/>
                  <a:pt x="1591302" y="493397"/>
                  <a:pt x="1579418" y="484909"/>
                </a:cubicBezTo>
                <a:cubicBezTo>
                  <a:pt x="1555651" y="467932"/>
                  <a:pt x="1524000" y="466436"/>
                  <a:pt x="1496291" y="457200"/>
                </a:cubicBezTo>
                <a:lnTo>
                  <a:pt x="1454727" y="443345"/>
                </a:lnTo>
                <a:cubicBezTo>
                  <a:pt x="1440872" y="447963"/>
                  <a:pt x="1427568" y="454799"/>
                  <a:pt x="1413163" y="457200"/>
                </a:cubicBezTo>
                <a:cubicBezTo>
                  <a:pt x="1371913" y="464075"/>
                  <a:pt x="1328819" y="460052"/>
                  <a:pt x="1288473" y="471055"/>
                </a:cubicBezTo>
                <a:cubicBezTo>
                  <a:pt x="1275871" y="474492"/>
                  <a:pt x="1272446" y="492922"/>
                  <a:pt x="1260763" y="498764"/>
                </a:cubicBezTo>
                <a:cubicBezTo>
                  <a:pt x="1208856" y="524717"/>
                  <a:pt x="1163095" y="528164"/>
                  <a:pt x="1108363" y="540327"/>
                </a:cubicBezTo>
                <a:cubicBezTo>
                  <a:pt x="1089775" y="544458"/>
                  <a:pt x="1071418" y="549564"/>
                  <a:pt x="1052945" y="554182"/>
                </a:cubicBezTo>
                <a:cubicBezTo>
                  <a:pt x="992909" y="544946"/>
                  <a:pt x="932276" y="538987"/>
                  <a:pt x="872836" y="526473"/>
                </a:cubicBezTo>
                <a:cubicBezTo>
                  <a:pt x="844255" y="520456"/>
                  <a:pt x="817418" y="508000"/>
                  <a:pt x="789709" y="498764"/>
                </a:cubicBezTo>
                <a:cubicBezTo>
                  <a:pt x="775854" y="494146"/>
                  <a:pt x="762689" y="486231"/>
                  <a:pt x="748145" y="484909"/>
                </a:cubicBezTo>
                <a:cubicBezTo>
                  <a:pt x="558665" y="467684"/>
                  <a:pt x="646361" y="477382"/>
                  <a:pt x="484909" y="457200"/>
                </a:cubicBezTo>
                <a:cubicBezTo>
                  <a:pt x="466436" y="447964"/>
                  <a:pt x="447423" y="439738"/>
                  <a:pt x="429491" y="429491"/>
                </a:cubicBezTo>
                <a:cubicBezTo>
                  <a:pt x="415034" y="421230"/>
                  <a:pt x="402820" y="409229"/>
                  <a:pt x="387927" y="401782"/>
                </a:cubicBezTo>
                <a:cubicBezTo>
                  <a:pt x="349235" y="382436"/>
                  <a:pt x="285128" y="379179"/>
                  <a:pt x="249382" y="374073"/>
                </a:cubicBezTo>
                <a:cubicBezTo>
                  <a:pt x="130269" y="294665"/>
                  <a:pt x="270441" y="400399"/>
                  <a:pt x="193963" y="304800"/>
                </a:cubicBezTo>
                <a:cubicBezTo>
                  <a:pt x="174431" y="280384"/>
                  <a:pt x="138216" y="272363"/>
                  <a:pt x="110836" y="263236"/>
                </a:cubicBezTo>
                <a:cubicBezTo>
                  <a:pt x="106218" y="198582"/>
                  <a:pt x="104556" y="133648"/>
                  <a:pt x="96982" y="69273"/>
                </a:cubicBezTo>
                <a:cubicBezTo>
                  <a:pt x="95276" y="54769"/>
                  <a:pt x="92250" y="39113"/>
                  <a:pt x="83127" y="27709"/>
                </a:cubicBezTo>
                <a:cubicBezTo>
                  <a:pt x="72725" y="14707"/>
                  <a:pt x="55418" y="9236"/>
                  <a:pt x="41563" y="0"/>
                </a:cubicBezTo>
                <a:lnTo>
                  <a:pt x="13854" y="83127"/>
                </a:lnTo>
                <a:lnTo>
                  <a:pt x="0" y="124691"/>
                </a:lnTo>
                <a:cubicBezTo>
                  <a:pt x="4618" y="318655"/>
                  <a:pt x="7051" y="512683"/>
                  <a:pt x="13854" y="706582"/>
                </a:cubicBezTo>
                <a:cubicBezTo>
                  <a:pt x="16289" y="775966"/>
                  <a:pt x="11628" y="846862"/>
                  <a:pt x="27709" y="914400"/>
                </a:cubicBezTo>
                <a:cubicBezTo>
                  <a:pt x="35422" y="946796"/>
                  <a:pt x="72596" y="965934"/>
                  <a:pt x="83127" y="997527"/>
                </a:cubicBezTo>
                <a:lnTo>
                  <a:pt x="96982" y="1039091"/>
                </a:lnTo>
                <a:cubicBezTo>
                  <a:pt x="101600" y="1112982"/>
                  <a:pt x="101653" y="1187301"/>
                  <a:pt x="110836" y="1260764"/>
                </a:cubicBezTo>
                <a:cubicBezTo>
                  <a:pt x="115559" y="1298552"/>
                  <a:pt x="138545" y="1371600"/>
                  <a:pt x="138545" y="1371600"/>
                </a:cubicBezTo>
                <a:cubicBezTo>
                  <a:pt x="235527" y="1366982"/>
                  <a:pt x="332993" y="1368467"/>
                  <a:pt x="429491" y="1357745"/>
                </a:cubicBezTo>
                <a:cubicBezTo>
                  <a:pt x="521402" y="1347533"/>
                  <a:pt x="492313" y="1333261"/>
                  <a:pt x="554182" y="1302327"/>
                </a:cubicBezTo>
                <a:cubicBezTo>
                  <a:pt x="567244" y="1295796"/>
                  <a:pt x="581891" y="1293091"/>
                  <a:pt x="595745" y="1288473"/>
                </a:cubicBezTo>
                <a:cubicBezTo>
                  <a:pt x="604981" y="1274618"/>
                  <a:pt x="610452" y="1257311"/>
                  <a:pt x="623454" y="1246909"/>
                </a:cubicBezTo>
                <a:cubicBezTo>
                  <a:pt x="632763" y="1239461"/>
                  <a:pt x="716457" y="1220394"/>
                  <a:pt x="720436" y="1219200"/>
                </a:cubicBezTo>
                <a:cubicBezTo>
                  <a:pt x="720474" y="1219188"/>
                  <a:pt x="824326" y="1184569"/>
                  <a:pt x="845127" y="1177636"/>
                </a:cubicBezTo>
                <a:cubicBezTo>
                  <a:pt x="858982" y="1173018"/>
                  <a:pt x="872371" y="1166646"/>
                  <a:pt x="886691" y="1163782"/>
                </a:cubicBezTo>
                <a:cubicBezTo>
                  <a:pt x="983509" y="1144418"/>
                  <a:pt x="932735" y="1153798"/>
                  <a:pt x="1039091" y="1136073"/>
                </a:cubicBezTo>
                <a:lnTo>
                  <a:pt x="1163782" y="1094509"/>
                </a:lnTo>
                <a:lnTo>
                  <a:pt x="1205345" y="1080655"/>
                </a:lnTo>
                <a:cubicBezTo>
                  <a:pt x="1219200" y="1076037"/>
                  <a:pt x="1232452" y="1068865"/>
                  <a:pt x="1246909" y="1066800"/>
                </a:cubicBezTo>
                <a:lnTo>
                  <a:pt x="1343891" y="1052945"/>
                </a:lnTo>
                <a:cubicBezTo>
                  <a:pt x="1385634" y="1025116"/>
                  <a:pt x="1391653" y="1018621"/>
                  <a:pt x="1440873" y="997527"/>
                </a:cubicBezTo>
                <a:cubicBezTo>
                  <a:pt x="1485207" y="978527"/>
                  <a:pt x="1499671" y="982827"/>
                  <a:pt x="1551709" y="969818"/>
                </a:cubicBezTo>
                <a:cubicBezTo>
                  <a:pt x="1565877" y="966276"/>
                  <a:pt x="1579418" y="960582"/>
                  <a:pt x="1593273" y="955964"/>
                </a:cubicBezTo>
                <a:cubicBezTo>
                  <a:pt x="1607127" y="942109"/>
                  <a:pt x="1632247" y="933821"/>
                  <a:pt x="1634836" y="914400"/>
                </a:cubicBezTo>
                <a:cubicBezTo>
                  <a:pt x="1654169" y="769400"/>
                  <a:pt x="1652254" y="779417"/>
                  <a:pt x="1593273" y="720436"/>
                </a:cubicBezTo>
              </a:path>
            </a:pathLst>
          </a:custGeom>
          <a:solidFill>
            <a:srgbClr val="00B0F0">
              <a:alpha val="55000"/>
            </a:srgbClr>
          </a:solidFill>
          <a:ln w="444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3733800" y="4396318"/>
            <a:ext cx="1113534" cy="1211046"/>
          </a:xfrm>
          <a:custGeom>
            <a:avLst/>
            <a:gdLst>
              <a:gd name="connsiteX0" fmla="*/ 600916 w 1113534"/>
              <a:gd name="connsiteY0" fmla="*/ 0 h 1211046"/>
              <a:gd name="connsiteX1" fmla="*/ 670189 w 1113534"/>
              <a:gd name="connsiteY1" fmla="*/ 13854 h 1211046"/>
              <a:gd name="connsiteX2" fmla="*/ 794880 w 1113534"/>
              <a:gd name="connsiteY2" fmla="*/ 166254 h 1211046"/>
              <a:gd name="connsiteX3" fmla="*/ 822589 w 1113534"/>
              <a:gd name="connsiteY3" fmla="*/ 207818 h 1211046"/>
              <a:gd name="connsiteX4" fmla="*/ 836444 w 1113534"/>
              <a:gd name="connsiteY4" fmla="*/ 249382 h 1211046"/>
              <a:gd name="connsiteX5" fmla="*/ 905716 w 1113534"/>
              <a:gd name="connsiteY5" fmla="*/ 346364 h 1211046"/>
              <a:gd name="connsiteX6" fmla="*/ 961134 w 1113534"/>
              <a:gd name="connsiteY6" fmla="*/ 540327 h 1211046"/>
              <a:gd name="connsiteX7" fmla="*/ 988844 w 1113534"/>
              <a:gd name="connsiteY7" fmla="*/ 568036 h 1211046"/>
              <a:gd name="connsiteX8" fmla="*/ 1016553 w 1113534"/>
              <a:gd name="connsiteY8" fmla="*/ 678873 h 1211046"/>
              <a:gd name="connsiteX9" fmla="*/ 1044262 w 1113534"/>
              <a:gd name="connsiteY9" fmla="*/ 762000 h 1211046"/>
              <a:gd name="connsiteX10" fmla="*/ 1071971 w 1113534"/>
              <a:gd name="connsiteY10" fmla="*/ 942109 h 1211046"/>
              <a:gd name="connsiteX11" fmla="*/ 1085825 w 1113534"/>
              <a:gd name="connsiteY11" fmla="*/ 1039091 h 1211046"/>
              <a:gd name="connsiteX12" fmla="*/ 1113534 w 1113534"/>
              <a:gd name="connsiteY12" fmla="*/ 1122218 h 1211046"/>
              <a:gd name="connsiteX13" fmla="*/ 1099680 w 1113534"/>
              <a:gd name="connsiteY13" fmla="*/ 1191491 h 1211046"/>
              <a:gd name="connsiteX14" fmla="*/ 891862 w 1113534"/>
              <a:gd name="connsiteY14" fmla="*/ 1149927 h 1211046"/>
              <a:gd name="connsiteX15" fmla="*/ 850298 w 1113534"/>
              <a:gd name="connsiteY15" fmla="*/ 1136073 h 1211046"/>
              <a:gd name="connsiteX16" fmla="*/ 808734 w 1113534"/>
              <a:gd name="connsiteY16" fmla="*/ 1108364 h 1211046"/>
              <a:gd name="connsiteX17" fmla="*/ 573207 w 1113534"/>
              <a:gd name="connsiteY17" fmla="*/ 1080654 h 1211046"/>
              <a:gd name="connsiteX18" fmla="*/ 476225 w 1113534"/>
              <a:gd name="connsiteY18" fmla="*/ 1052945 h 1211046"/>
              <a:gd name="connsiteX19" fmla="*/ 420807 w 1113534"/>
              <a:gd name="connsiteY19" fmla="*/ 1039091 h 1211046"/>
              <a:gd name="connsiteX20" fmla="*/ 323825 w 1113534"/>
              <a:gd name="connsiteY20" fmla="*/ 1011382 h 1211046"/>
              <a:gd name="connsiteX21" fmla="*/ 282262 w 1113534"/>
              <a:gd name="connsiteY21" fmla="*/ 983673 h 1211046"/>
              <a:gd name="connsiteX22" fmla="*/ 226844 w 1113534"/>
              <a:gd name="connsiteY22" fmla="*/ 969818 h 1211046"/>
              <a:gd name="connsiteX23" fmla="*/ 143716 w 1113534"/>
              <a:gd name="connsiteY23" fmla="*/ 942109 h 1211046"/>
              <a:gd name="connsiteX24" fmla="*/ 102153 w 1113534"/>
              <a:gd name="connsiteY24" fmla="*/ 928254 h 1211046"/>
              <a:gd name="connsiteX25" fmla="*/ 60589 w 1113534"/>
              <a:gd name="connsiteY25" fmla="*/ 914400 h 1211046"/>
              <a:gd name="connsiteX26" fmla="*/ 19025 w 1113534"/>
              <a:gd name="connsiteY26" fmla="*/ 762000 h 1211046"/>
              <a:gd name="connsiteX27" fmla="*/ 102153 w 1113534"/>
              <a:gd name="connsiteY27" fmla="*/ 734291 h 1211046"/>
              <a:gd name="connsiteX28" fmla="*/ 116007 w 1113534"/>
              <a:gd name="connsiteY28" fmla="*/ 304800 h 1211046"/>
              <a:gd name="connsiteX29" fmla="*/ 129862 w 1113534"/>
              <a:gd name="connsiteY29" fmla="*/ 249382 h 1211046"/>
              <a:gd name="connsiteX30" fmla="*/ 157571 w 1113534"/>
              <a:gd name="connsiteY30" fmla="*/ 207818 h 1211046"/>
              <a:gd name="connsiteX31" fmla="*/ 282262 w 1113534"/>
              <a:gd name="connsiteY31" fmla="*/ 138545 h 1211046"/>
              <a:gd name="connsiteX32" fmla="*/ 434662 w 1113534"/>
              <a:gd name="connsiteY32" fmla="*/ 124691 h 1211046"/>
              <a:gd name="connsiteX33" fmla="*/ 600916 w 1113534"/>
              <a:gd name="connsiteY33" fmla="*/ 96982 h 1211046"/>
              <a:gd name="connsiteX34" fmla="*/ 670189 w 1113534"/>
              <a:gd name="connsiteY34" fmla="*/ 41564 h 1211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113534" h="1211046">
                <a:moveTo>
                  <a:pt x="600916" y="0"/>
                </a:moveTo>
                <a:cubicBezTo>
                  <a:pt x="624007" y="4618"/>
                  <a:pt x="649997" y="1739"/>
                  <a:pt x="670189" y="13854"/>
                </a:cubicBezTo>
                <a:cubicBezTo>
                  <a:pt x="721756" y="44794"/>
                  <a:pt x="763419" y="119062"/>
                  <a:pt x="794880" y="166254"/>
                </a:cubicBezTo>
                <a:cubicBezTo>
                  <a:pt x="804116" y="180109"/>
                  <a:pt x="817323" y="192021"/>
                  <a:pt x="822589" y="207818"/>
                </a:cubicBezTo>
                <a:cubicBezTo>
                  <a:pt x="827207" y="221673"/>
                  <a:pt x="829913" y="236320"/>
                  <a:pt x="836444" y="249382"/>
                </a:cubicBezTo>
                <a:cubicBezTo>
                  <a:pt x="846571" y="269635"/>
                  <a:pt x="896308" y="333819"/>
                  <a:pt x="905716" y="346364"/>
                </a:cubicBezTo>
                <a:cubicBezTo>
                  <a:pt x="905955" y="347322"/>
                  <a:pt x="947884" y="527077"/>
                  <a:pt x="961134" y="540327"/>
                </a:cubicBezTo>
                <a:lnTo>
                  <a:pt x="988844" y="568036"/>
                </a:lnTo>
                <a:cubicBezTo>
                  <a:pt x="998080" y="604982"/>
                  <a:pt x="1004510" y="642745"/>
                  <a:pt x="1016553" y="678873"/>
                </a:cubicBezTo>
                <a:lnTo>
                  <a:pt x="1044262" y="762000"/>
                </a:lnTo>
                <a:cubicBezTo>
                  <a:pt x="1077764" y="1030023"/>
                  <a:pt x="1040235" y="751690"/>
                  <a:pt x="1071971" y="942109"/>
                </a:cubicBezTo>
                <a:cubicBezTo>
                  <a:pt x="1077340" y="974320"/>
                  <a:pt x="1078482" y="1007272"/>
                  <a:pt x="1085825" y="1039091"/>
                </a:cubicBezTo>
                <a:cubicBezTo>
                  <a:pt x="1092393" y="1067551"/>
                  <a:pt x="1113534" y="1122218"/>
                  <a:pt x="1113534" y="1122218"/>
                </a:cubicBezTo>
                <a:cubicBezTo>
                  <a:pt x="1108916" y="1145309"/>
                  <a:pt x="1122187" y="1184566"/>
                  <a:pt x="1099680" y="1191491"/>
                </a:cubicBezTo>
                <a:cubicBezTo>
                  <a:pt x="944817" y="1239141"/>
                  <a:pt x="971316" y="1189654"/>
                  <a:pt x="891862" y="1149927"/>
                </a:cubicBezTo>
                <a:cubicBezTo>
                  <a:pt x="878800" y="1143396"/>
                  <a:pt x="864153" y="1140691"/>
                  <a:pt x="850298" y="1136073"/>
                </a:cubicBezTo>
                <a:cubicBezTo>
                  <a:pt x="836443" y="1126837"/>
                  <a:pt x="824039" y="1114923"/>
                  <a:pt x="808734" y="1108364"/>
                </a:cubicBezTo>
                <a:cubicBezTo>
                  <a:pt x="752704" y="1084351"/>
                  <a:pt x="589508" y="1081908"/>
                  <a:pt x="573207" y="1080654"/>
                </a:cubicBezTo>
                <a:cubicBezTo>
                  <a:pt x="399963" y="1037345"/>
                  <a:pt x="615356" y="1092697"/>
                  <a:pt x="476225" y="1052945"/>
                </a:cubicBezTo>
                <a:cubicBezTo>
                  <a:pt x="457916" y="1047714"/>
                  <a:pt x="439116" y="1044322"/>
                  <a:pt x="420807" y="1039091"/>
                </a:cubicBezTo>
                <a:cubicBezTo>
                  <a:pt x="281686" y="999342"/>
                  <a:pt x="497061" y="1054689"/>
                  <a:pt x="323825" y="1011382"/>
                </a:cubicBezTo>
                <a:cubicBezTo>
                  <a:pt x="309971" y="1002146"/>
                  <a:pt x="297567" y="990232"/>
                  <a:pt x="282262" y="983673"/>
                </a:cubicBezTo>
                <a:cubicBezTo>
                  <a:pt x="264760" y="976172"/>
                  <a:pt x="245082" y="975289"/>
                  <a:pt x="226844" y="969818"/>
                </a:cubicBezTo>
                <a:cubicBezTo>
                  <a:pt x="198868" y="961425"/>
                  <a:pt x="171425" y="951346"/>
                  <a:pt x="143716" y="942109"/>
                </a:cubicBezTo>
                <a:lnTo>
                  <a:pt x="102153" y="928254"/>
                </a:lnTo>
                <a:lnTo>
                  <a:pt x="60589" y="914400"/>
                </a:lnTo>
                <a:cubicBezTo>
                  <a:pt x="38237" y="880871"/>
                  <a:pt x="-33977" y="815002"/>
                  <a:pt x="19025" y="762000"/>
                </a:cubicBezTo>
                <a:cubicBezTo>
                  <a:pt x="39678" y="741347"/>
                  <a:pt x="102153" y="734291"/>
                  <a:pt x="102153" y="734291"/>
                </a:cubicBezTo>
                <a:cubicBezTo>
                  <a:pt x="106771" y="591127"/>
                  <a:pt x="107835" y="447805"/>
                  <a:pt x="116007" y="304800"/>
                </a:cubicBezTo>
                <a:cubicBezTo>
                  <a:pt x="117093" y="285790"/>
                  <a:pt x="122361" y="266884"/>
                  <a:pt x="129862" y="249382"/>
                </a:cubicBezTo>
                <a:cubicBezTo>
                  <a:pt x="136421" y="234077"/>
                  <a:pt x="145040" y="218783"/>
                  <a:pt x="157571" y="207818"/>
                </a:cubicBezTo>
                <a:cubicBezTo>
                  <a:pt x="182335" y="186149"/>
                  <a:pt x="240028" y="144578"/>
                  <a:pt x="282262" y="138545"/>
                </a:cubicBezTo>
                <a:cubicBezTo>
                  <a:pt x="332759" y="131331"/>
                  <a:pt x="383965" y="130324"/>
                  <a:pt x="434662" y="124691"/>
                </a:cubicBezTo>
                <a:cubicBezTo>
                  <a:pt x="511984" y="116100"/>
                  <a:pt x="530609" y="111043"/>
                  <a:pt x="600916" y="96982"/>
                </a:cubicBezTo>
                <a:cubicBezTo>
                  <a:pt x="653348" y="62027"/>
                  <a:pt x="630706" y="81047"/>
                  <a:pt x="670189" y="41564"/>
                </a:cubicBezTo>
              </a:path>
            </a:pathLst>
          </a:custGeom>
          <a:solidFill>
            <a:srgbClr val="E28CBF">
              <a:alpha val="75000"/>
            </a:srgbClr>
          </a:solidFill>
          <a:ln>
            <a:solidFill>
              <a:srgbClr val="AD15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4124221" y="474505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grpSp>
        <p:nvGrpSpPr>
          <p:cNvPr id="55" name="Group 54"/>
          <p:cNvGrpSpPr/>
          <p:nvPr/>
        </p:nvGrpSpPr>
        <p:grpSpPr>
          <a:xfrm>
            <a:off x="2852771" y="609600"/>
            <a:ext cx="2834518" cy="914400"/>
            <a:chOff x="2852771" y="609600"/>
            <a:chExt cx="2834518" cy="914400"/>
          </a:xfrm>
        </p:grpSpPr>
        <p:sp>
          <p:nvSpPr>
            <p:cNvPr id="56" name="Rectangle 55"/>
            <p:cNvSpPr/>
            <p:nvPr/>
          </p:nvSpPr>
          <p:spPr>
            <a:xfrm>
              <a:off x="2852771" y="609600"/>
              <a:ext cx="2834518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875874" y="646331"/>
              <a:ext cx="280718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800" b="1" kern="1100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anose="02000000000000000000" pitchFamily="2" charset="0"/>
                  <a:ea typeface="NikoshBAN" pitchFamily="2" charset="0"/>
                  <a:cs typeface="NikoshBAN" panose="02000000000000000000" pitchFamily="2" charset="0"/>
                  <a:sym typeface="Wingdings"/>
                </a:rPr>
                <a:t>মুক্তিযু</a:t>
              </a:r>
              <a:r>
                <a:rPr lang="bn-IN" sz="2800" b="1" kern="1100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anose="02000000000000000000" pitchFamily="2" charset="0"/>
                  <a:ea typeface="NikoshBAN" pitchFamily="2" charset="0"/>
                  <a:cs typeface="NikoshBAN" panose="02000000000000000000" pitchFamily="2" charset="0"/>
                  <a:sym typeface="Wingdings"/>
                </a:rPr>
                <a:t>্দ্ধে</a:t>
              </a:r>
              <a:r>
                <a:rPr lang="bn-BD" sz="2800" b="1" kern="1100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anose="02000000000000000000" pitchFamily="2" charset="0"/>
                  <a:ea typeface="NikoshBAN" pitchFamily="2" charset="0"/>
                  <a:cs typeface="NikoshBAN" panose="02000000000000000000" pitchFamily="2" charset="0"/>
                  <a:sym typeface="Wingdings"/>
                </a:rPr>
                <a:t>র ১১ টি সেক্টর </a:t>
              </a:r>
              <a:endPara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4285216"/>
              </p:ext>
            </p:extLst>
          </p:nvPr>
        </p:nvGraphicFramePr>
        <p:xfrm>
          <a:off x="6622256" y="2708076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22256" y="2708076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420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6000">
              <a:srgbClr val="FFDA00"/>
            </a:gs>
            <a:gs pos="84000">
              <a:srgbClr val="FFC000"/>
            </a:gs>
            <a:gs pos="35000">
              <a:srgbClr val="F3F805"/>
            </a:gs>
            <a:gs pos="17000">
              <a:srgbClr val="DDEA0F"/>
            </a:gs>
            <a:gs pos="51000">
              <a:srgbClr val="FFC000"/>
            </a:gs>
            <a:gs pos="100000">
              <a:srgbClr val="FFC000"/>
            </a:gs>
            <a:gs pos="100000">
              <a:srgbClr val="92D050"/>
            </a:gs>
            <a:gs pos="0">
              <a:srgbClr val="FFFF00"/>
            </a:gs>
          </a:gsLst>
          <a:lin ang="14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5230629" y="1114342"/>
            <a:ext cx="4737898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বিস্তৃতি: সিলেট-ডাউকি স</a:t>
            </a: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ড়</a:t>
            </a:r>
            <a:r>
              <a:rPr lang="as-IN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 থেকে সিলেট জেলার সমগ্র উত্তর ও পশ্চিমাঞ্চল</a:t>
            </a:r>
            <a:r>
              <a:rPr lang="bn-IN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সেক্টর </a:t>
            </a:r>
            <a:r>
              <a:rPr lang="as-IN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ট্রুপস্ ছিল ২৩১০ সৈন্য এবং গেরিলা ছিল </a:t>
            </a:r>
            <a:r>
              <a:rPr lang="as-IN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১১,০০০</a:t>
            </a: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জন</a:t>
            </a:r>
            <a:r>
              <a:rPr lang="as-IN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343276" y="1000617"/>
            <a:ext cx="4622340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বিস্তৃতি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: সমগ্র রংপুর জেলা এবং দিনাজপুর জেলার ঠাকুরগাঁও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মহকুমা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104699" y="958648"/>
            <a:ext cx="4992624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s-IN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বিস্তৃতি</a:t>
            </a:r>
            <a:r>
              <a:rPr lang="as-IN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 দিনাজপুর জেলার দক্ষিণাঞ্চল, </a:t>
            </a:r>
            <a:r>
              <a:rPr lang="as-IN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বগু</a:t>
            </a: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ড়া</a:t>
            </a:r>
            <a:r>
              <a:rPr lang="as-IN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as-IN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রাজশাহী এবং পাবনা </a:t>
            </a:r>
            <a:r>
              <a:rPr lang="as-IN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জেলা</a:t>
            </a: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as-IN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সেক্টর ট্রুপস্ ছিল ২৩১০ সৈন্য এবং গেরিলা ছিল </a:t>
            </a:r>
            <a:r>
              <a:rPr lang="as-IN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১২,৫০০</a:t>
            </a: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জন</a:t>
            </a:r>
            <a:r>
              <a:rPr lang="as-IN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145157" y="994120"/>
            <a:ext cx="4584639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বিস্তৃতি</a:t>
            </a:r>
            <a:r>
              <a:rPr lang="as-IN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 সমগ্র </a:t>
            </a:r>
            <a:r>
              <a:rPr lang="as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কু</a:t>
            </a:r>
            <a:r>
              <a:rPr lang="bn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ষ্টিয়া</a:t>
            </a:r>
            <a:r>
              <a:rPr lang="as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 যশোর জেলা, ফরিদপুরের অধিকাংশ এলাকা এবং দৌলতপুর-সাতক্ষীরা </a:t>
            </a:r>
            <a:r>
              <a:rPr lang="bn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সড়</a:t>
            </a:r>
            <a:r>
              <a:rPr lang="as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কের উত্তরাংশ</a:t>
            </a:r>
            <a:r>
              <a:rPr lang="bn-BD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সেক্টর </a:t>
            </a:r>
            <a:r>
              <a:rPr lang="as-IN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ট্রুপস্ ছিল ৩৩১১ সৈন্য এবং গেরিলা ছিল </a:t>
            </a:r>
            <a:r>
              <a:rPr lang="as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৮,০০০</a:t>
            </a:r>
            <a:r>
              <a:rPr lang="bn-BD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জন</a:t>
            </a:r>
            <a:r>
              <a:rPr lang="as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as-IN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162890" y="977759"/>
            <a:ext cx="4792519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বিস্তৃতি</a:t>
            </a:r>
            <a:r>
              <a:rPr lang="as-IN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 দৌলতপুর-সাতক্ষীরা সড়ক থেকে খুলনার দক্ষিণাঞ্চল এবং সমগ্র বরিশাল ও </a:t>
            </a:r>
            <a:r>
              <a:rPr lang="as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পটু</a:t>
            </a:r>
            <a:r>
              <a:rPr lang="bn-BD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য়া</a:t>
            </a:r>
            <a:r>
              <a:rPr lang="as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খালী জেলা</a:t>
            </a:r>
            <a:r>
              <a:rPr lang="bn-BD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সেক্টর </a:t>
            </a:r>
            <a:r>
              <a:rPr lang="as-IN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ট্রুপস্ ছিল ৩৩১১ সৈন্য এবং গেরিলা ছিল </a:t>
            </a:r>
            <a:r>
              <a:rPr lang="as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৮,০০০</a:t>
            </a:r>
            <a:r>
              <a:rPr lang="bn-BD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জন</a:t>
            </a:r>
            <a:r>
              <a:rPr lang="as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122814" y="1034769"/>
            <a:ext cx="4998252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বিস্তৃতি</a:t>
            </a:r>
            <a:r>
              <a:rPr lang="as-IN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 কোনো আঞ্চলিক সীমানা নেই। নৌবাহিনীর কমান্ডো দ্বারা গঠিত</a:t>
            </a:r>
            <a:r>
              <a:rPr lang="as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শত্রুপক্ষের </a:t>
            </a:r>
            <a:r>
              <a:rPr lang="as-IN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নৌযান ধ্বংসের জন্য বিভিন্ন সেক্টরে পাঠানো </a:t>
            </a:r>
            <a:r>
              <a:rPr lang="as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হত</a:t>
            </a:r>
            <a:r>
              <a:rPr lang="bn-BD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as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নৌ-কমান্ডোর </a:t>
            </a:r>
            <a:r>
              <a:rPr lang="as-IN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সংখ্যা ছিল ৫১৫ জন</a:t>
            </a:r>
            <a:r>
              <a:rPr lang="as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5122814" y="1300649"/>
            <a:ext cx="5029893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বিস্তৃতি</a:t>
            </a:r>
            <a:r>
              <a:rPr lang="as-IN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 কিশোরগঞ্জ মহকুমা বাদে সমগ্র </a:t>
            </a:r>
            <a:r>
              <a:rPr lang="bn-IN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ময়</a:t>
            </a:r>
            <a:r>
              <a:rPr lang="as-IN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মনসিংহ </a:t>
            </a:r>
            <a:r>
              <a:rPr lang="as-IN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 টাঙ্গাইল জেলা এবং </a:t>
            </a:r>
            <a:r>
              <a:rPr lang="as-IN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নগরবা</a:t>
            </a:r>
            <a:r>
              <a:rPr lang="bn-IN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as-IN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-আরিচা </a:t>
            </a:r>
            <a:r>
              <a:rPr lang="as-IN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থকে ফুলছড়ি-বাহাদুরাবাদ পর্যন্ত যমুনা নদী ও তীর </a:t>
            </a:r>
            <a:r>
              <a:rPr lang="as-IN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অঞ্চল</a:t>
            </a:r>
            <a:r>
              <a:rPr lang="bn-BD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সেক্টর </a:t>
            </a:r>
            <a:r>
              <a:rPr lang="as-IN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ট্রুপস্ ছিল ২৩১০ সৈন্য এবং গেরিলা ছিল </a:t>
            </a:r>
            <a:r>
              <a:rPr lang="as-IN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২৫,০০০</a:t>
            </a:r>
            <a:r>
              <a:rPr lang="bn-BD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জন</a:t>
            </a:r>
            <a:r>
              <a:rPr lang="as-IN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557212" y="885825"/>
            <a:ext cx="5282241" cy="5124783"/>
          </a:xfrm>
          <a:prstGeom prst="roundRect">
            <a:avLst>
              <a:gd name="adj" fmla="val 15033"/>
            </a:avLst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2885094" y="3352800"/>
            <a:ext cx="1197152" cy="2157002"/>
          </a:xfrm>
          <a:custGeom>
            <a:avLst/>
            <a:gdLst>
              <a:gd name="connsiteX0" fmla="*/ 952140 w 1270794"/>
              <a:gd name="connsiteY0" fmla="*/ 2884295 h 2884695"/>
              <a:gd name="connsiteX1" fmla="*/ 882867 w 1270794"/>
              <a:gd name="connsiteY1" fmla="*/ 2731895 h 2884695"/>
              <a:gd name="connsiteX2" fmla="*/ 869012 w 1270794"/>
              <a:gd name="connsiteY2" fmla="*/ 2690331 h 2884695"/>
              <a:gd name="connsiteX3" fmla="*/ 827449 w 1270794"/>
              <a:gd name="connsiteY3" fmla="*/ 2648768 h 2884695"/>
              <a:gd name="connsiteX4" fmla="*/ 744322 w 1270794"/>
              <a:gd name="connsiteY4" fmla="*/ 2593350 h 2884695"/>
              <a:gd name="connsiteX5" fmla="*/ 702758 w 1270794"/>
              <a:gd name="connsiteY5" fmla="*/ 2440950 h 2884695"/>
              <a:gd name="connsiteX6" fmla="*/ 688903 w 1270794"/>
              <a:gd name="connsiteY6" fmla="*/ 2288550 h 2884695"/>
              <a:gd name="connsiteX7" fmla="*/ 633485 w 1270794"/>
              <a:gd name="connsiteY7" fmla="*/ 2205422 h 2884695"/>
              <a:gd name="connsiteX8" fmla="*/ 619631 w 1270794"/>
              <a:gd name="connsiteY8" fmla="*/ 2163859 h 2884695"/>
              <a:gd name="connsiteX9" fmla="*/ 605776 w 1270794"/>
              <a:gd name="connsiteY9" fmla="*/ 1928331 h 2884695"/>
              <a:gd name="connsiteX10" fmla="*/ 591922 w 1270794"/>
              <a:gd name="connsiteY10" fmla="*/ 1872913 h 2884695"/>
              <a:gd name="connsiteX11" fmla="*/ 564212 w 1270794"/>
              <a:gd name="connsiteY11" fmla="*/ 1831350 h 2884695"/>
              <a:gd name="connsiteX12" fmla="*/ 550358 w 1270794"/>
              <a:gd name="connsiteY12" fmla="*/ 1789786 h 2884695"/>
              <a:gd name="connsiteX13" fmla="*/ 522649 w 1270794"/>
              <a:gd name="connsiteY13" fmla="*/ 1748222 h 2884695"/>
              <a:gd name="connsiteX14" fmla="*/ 508794 w 1270794"/>
              <a:gd name="connsiteY14" fmla="*/ 1692804 h 2884695"/>
              <a:gd name="connsiteX15" fmla="*/ 481085 w 1270794"/>
              <a:gd name="connsiteY15" fmla="*/ 1609677 h 2884695"/>
              <a:gd name="connsiteX16" fmla="*/ 467231 w 1270794"/>
              <a:gd name="connsiteY16" fmla="*/ 1568113 h 2884695"/>
              <a:gd name="connsiteX17" fmla="*/ 439522 w 1270794"/>
              <a:gd name="connsiteY17" fmla="*/ 1471131 h 2884695"/>
              <a:gd name="connsiteX18" fmla="*/ 411812 w 1270794"/>
              <a:gd name="connsiteY18" fmla="*/ 1374150 h 2884695"/>
              <a:gd name="connsiteX19" fmla="*/ 384103 w 1270794"/>
              <a:gd name="connsiteY19" fmla="*/ 1332586 h 2884695"/>
              <a:gd name="connsiteX20" fmla="*/ 356394 w 1270794"/>
              <a:gd name="connsiteY20" fmla="*/ 1249459 h 2884695"/>
              <a:gd name="connsiteX21" fmla="*/ 287122 w 1270794"/>
              <a:gd name="connsiteY21" fmla="*/ 1152477 h 2884695"/>
              <a:gd name="connsiteX22" fmla="*/ 217849 w 1270794"/>
              <a:gd name="connsiteY22" fmla="*/ 1083204 h 2884695"/>
              <a:gd name="connsiteX23" fmla="*/ 176285 w 1270794"/>
              <a:gd name="connsiteY23" fmla="*/ 1041641 h 2884695"/>
              <a:gd name="connsiteX24" fmla="*/ 162431 w 1270794"/>
              <a:gd name="connsiteY24" fmla="*/ 1000077 h 2884695"/>
              <a:gd name="connsiteX25" fmla="*/ 120867 w 1270794"/>
              <a:gd name="connsiteY25" fmla="*/ 958513 h 2884695"/>
              <a:gd name="connsiteX26" fmla="*/ 93158 w 1270794"/>
              <a:gd name="connsiteY26" fmla="*/ 916950 h 2884695"/>
              <a:gd name="connsiteX27" fmla="*/ 107012 w 1270794"/>
              <a:gd name="connsiteY27" fmla="*/ 833822 h 2884695"/>
              <a:gd name="connsiteX28" fmla="*/ 134722 w 1270794"/>
              <a:gd name="connsiteY28" fmla="*/ 653713 h 2884695"/>
              <a:gd name="connsiteX29" fmla="*/ 79303 w 1270794"/>
              <a:gd name="connsiteY29" fmla="*/ 639859 h 2884695"/>
              <a:gd name="connsiteX30" fmla="*/ 37740 w 1270794"/>
              <a:gd name="connsiteY30" fmla="*/ 626004 h 2884695"/>
              <a:gd name="connsiteX31" fmla="*/ 23885 w 1270794"/>
              <a:gd name="connsiteY31" fmla="*/ 487459 h 2884695"/>
              <a:gd name="connsiteX32" fmla="*/ 65449 w 1270794"/>
              <a:gd name="connsiteY32" fmla="*/ 501313 h 2884695"/>
              <a:gd name="connsiteX33" fmla="*/ 107012 w 1270794"/>
              <a:gd name="connsiteY33" fmla="*/ 529022 h 2884695"/>
              <a:gd name="connsiteX34" fmla="*/ 148576 w 1270794"/>
              <a:gd name="connsiteY34" fmla="*/ 653713 h 2884695"/>
              <a:gd name="connsiteX35" fmla="*/ 203994 w 1270794"/>
              <a:gd name="connsiteY35" fmla="*/ 736841 h 2884695"/>
              <a:gd name="connsiteX36" fmla="*/ 273267 w 1270794"/>
              <a:gd name="connsiteY36" fmla="*/ 750695 h 2884695"/>
              <a:gd name="connsiteX37" fmla="*/ 342540 w 1270794"/>
              <a:gd name="connsiteY37" fmla="*/ 736841 h 2884695"/>
              <a:gd name="connsiteX38" fmla="*/ 384103 w 1270794"/>
              <a:gd name="connsiteY38" fmla="*/ 667568 h 2884695"/>
              <a:gd name="connsiteX39" fmla="*/ 411812 w 1270794"/>
              <a:gd name="connsiteY39" fmla="*/ 626004 h 2884695"/>
              <a:gd name="connsiteX40" fmla="*/ 439522 w 1270794"/>
              <a:gd name="connsiteY40" fmla="*/ 542877 h 2884695"/>
              <a:gd name="connsiteX41" fmla="*/ 508794 w 1270794"/>
              <a:gd name="connsiteY41" fmla="*/ 459750 h 2884695"/>
              <a:gd name="connsiteX42" fmla="*/ 564212 w 1270794"/>
              <a:gd name="connsiteY42" fmla="*/ 348913 h 2884695"/>
              <a:gd name="connsiteX43" fmla="*/ 591922 w 1270794"/>
              <a:gd name="connsiteY43" fmla="*/ 265786 h 2884695"/>
              <a:gd name="connsiteX44" fmla="*/ 578067 w 1270794"/>
              <a:gd name="connsiteY44" fmla="*/ 182659 h 2884695"/>
              <a:gd name="connsiteX45" fmla="*/ 550358 w 1270794"/>
              <a:gd name="connsiteY45" fmla="*/ 99531 h 2884695"/>
              <a:gd name="connsiteX46" fmla="*/ 564212 w 1270794"/>
              <a:gd name="connsiteY46" fmla="*/ 2550 h 2884695"/>
              <a:gd name="connsiteX47" fmla="*/ 591922 w 1270794"/>
              <a:gd name="connsiteY47" fmla="*/ 30259 h 2884695"/>
              <a:gd name="connsiteX48" fmla="*/ 619631 w 1270794"/>
              <a:gd name="connsiteY48" fmla="*/ 71822 h 2884695"/>
              <a:gd name="connsiteX49" fmla="*/ 702758 w 1270794"/>
              <a:gd name="connsiteY49" fmla="*/ 99531 h 2884695"/>
              <a:gd name="connsiteX50" fmla="*/ 827449 w 1270794"/>
              <a:gd name="connsiteY50" fmla="*/ 85677 h 2884695"/>
              <a:gd name="connsiteX51" fmla="*/ 869012 w 1270794"/>
              <a:gd name="connsiteY51" fmla="*/ 71822 h 2884695"/>
              <a:gd name="connsiteX52" fmla="*/ 855158 w 1270794"/>
              <a:gd name="connsiteY52" fmla="*/ 113386 h 2884695"/>
              <a:gd name="connsiteX53" fmla="*/ 869012 w 1270794"/>
              <a:gd name="connsiteY53" fmla="*/ 238077 h 2884695"/>
              <a:gd name="connsiteX54" fmla="*/ 910576 w 1270794"/>
              <a:gd name="connsiteY54" fmla="*/ 321204 h 2884695"/>
              <a:gd name="connsiteX55" fmla="*/ 965994 w 1270794"/>
              <a:gd name="connsiteY55" fmla="*/ 404331 h 2884695"/>
              <a:gd name="connsiteX56" fmla="*/ 993703 w 1270794"/>
              <a:gd name="connsiteY56" fmla="*/ 612150 h 2884695"/>
              <a:gd name="connsiteX57" fmla="*/ 1021412 w 1270794"/>
              <a:gd name="connsiteY57" fmla="*/ 736841 h 2884695"/>
              <a:gd name="connsiteX58" fmla="*/ 1049122 w 1270794"/>
              <a:gd name="connsiteY58" fmla="*/ 778404 h 2884695"/>
              <a:gd name="connsiteX59" fmla="*/ 1090685 w 1270794"/>
              <a:gd name="connsiteY59" fmla="*/ 861531 h 2884695"/>
              <a:gd name="connsiteX60" fmla="*/ 1132249 w 1270794"/>
              <a:gd name="connsiteY60" fmla="*/ 944659 h 2884695"/>
              <a:gd name="connsiteX61" fmla="*/ 1146103 w 1270794"/>
              <a:gd name="connsiteY61" fmla="*/ 986222 h 2884695"/>
              <a:gd name="connsiteX62" fmla="*/ 1187667 w 1270794"/>
              <a:gd name="connsiteY62" fmla="*/ 1069350 h 2884695"/>
              <a:gd name="connsiteX63" fmla="*/ 1173812 w 1270794"/>
              <a:gd name="connsiteY63" fmla="*/ 1235604 h 2884695"/>
              <a:gd name="connsiteX64" fmla="*/ 1173812 w 1270794"/>
              <a:gd name="connsiteY64" fmla="*/ 1540404 h 2884695"/>
              <a:gd name="connsiteX65" fmla="*/ 1201522 w 1270794"/>
              <a:gd name="connsiteY65" fmla="*/ 1568113 h 2884695"/>
              <a:gd name="connsiteX66" fmla="*/ 1215376 w 1270794"/>
              <a:gd name="connsiteY66" fmla="*/ 1609677 h 2884695"/>
              <a:gd name="connsiteX67" fmla="*/ 1256940 w 1270794"/>
              <a:gd name="connsiteY67" fmla="*/ 1637386 h 2884695"/>
              <a:gd name="connsiteX68" fmla="*/ 1229231 w 1270794"/>
              <a:gd name="connsiteY68" fmla="*/ 1775931 h 2884695"/>
              <a:gd name="connsiteX69" fmla="*/ 1243085 w 1270794"/>
              <a:gd name="connsiteY69" fmla="*/ 2080731 h 2884695"/>
              <a:gd name="connsiteX70" fmla="*/ 1256940 w 1270794"/>
              <a:gd name="connsiteY70" fmla="*/ 2122295 h 2884695"/>
              <a:gd name="connsiteX71" fmla="*/ 1270794 w 1270794"/>
              <a:gd name="connsiteY71" fmla="*/ 2177713 h 2884695"/>
              <a:gd name="connsiteX72" fmla="*/ 1256940 w 1270794"/>
              <a:gd name="connsiteY72" fmla="*/ 2413241 h 2884695"/>
              <a:gd name="connsiteX73" fmla="*/ 1229231 w 1270794"/>
              <a:gd name="connsiteY73" fmla="*/ 2385531 h 2884695"/>
              <a:gd name="connsiteX74" fmla="*/ 1215376 w 1270794"/>
              <a:gd name="connsiteY74" fmla="*/ 2330113 h 2884695"/>
              <a:gd name="connsiteX75" fmla="*/ 1173812 w 1270794"/>
              <a:gd name="connsiteY75" fmla="*/ 2316259 h 2884695"/>
              <a:gd name="connsiteX76" fmla="*/ 1090685 w 1270794"/>
              <a:gd name="connsiteY76" fmla="*/ 2302404 h 2884695"/>
              <a:gd name="connsiteX77" fmla="*/ 1076831 w 1270794"/>
              <a:gd name="connsiteY77" fmla="*/ 2246986 h 2884695"/>
              <a:gd name="connsiteX78" fmla="*/ 882867 w 1270794"/>
              <a:gd name="connsiteY78" fmla="*/ 2302404 h 2884695"/>
              <a:gd name="connsiteX79" fmla="*/ 882867 w 1270794"/>
              <a:gd name="connsiteY79" fmla="*/ 2773459 h 2884695"/>
              <a:gd name="connsiteX80" fmla="*/ 952140 w 1270794"/>
              <a:gd name="connsiteY80" fmla="*/ 2884295 h 288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270794" h="2884695">
                <a:moveTo>
                  <a:pt x="952140" y="2884295"/>
                </a:moveTo>
                <a:cubicBezTo>
                  <a:pt x="952140" y="2877368"/>
                  <a:pt x="912280" y="2810328"/>
                  <a:pt x="882867" y="2731895"/>
                </a:cubicBezTo>
                <a:cubicBezTo>
                  <a:pt x="877739" y="2718221"/>
                  <a:pt x="877113" y="2702482"/>
                  <a:pt x="869012" y="2690331"/>
                </a:cubicBezTo>
                <a:cubicBezTo>
                  <a:pt x="858144" y="2674029"/>
                  <a:pt x="842915" y="2660797"/>
                  <a:pt x="827449" y="2648768"/>
                </a:cubicBezTo>
                <a:cubicBezTo>
                  <a:pt x="801162" y="2628323"/>
                  <a:pt x="744322" y="2593350"/>
                  <a:pt x="744322" y="2593350"/>
                </a:cubicBezTo>
                <a:cubicBezTo>
                  <a:pt x="709165" y="2487883"/>
                  <a:pt x="722340" y="2538863"/>
                  <a:pt x="702758" y="2440950"/>
                </a:cubicBezTo>
                <a:cubicBezTo>
                  <a:pt x="698140" y="2390150"/>
                  <a:pt x="703296" y="2337487"/>
                  <a:pt x="688903" y="2288550"/>
                </a:cubicBezTo>
                <a:cubicBezTo>
                  <a:pt x="679506" y="2256601"/>
                  <a:pt x="633485" y="2205422"/>
                  <a:pt x="633485" y="2205422"/>
                </a:cubicBezTo>
                <a:cubicBezTo>
                  <a:pt x="628867" y="2191568"/>
                  <a:pt x="621084" y="2178390"/>
                  <a:pt x="619631" y="2163859"/>
                </a:cubicBezTo>
                <a:cubicBezTo>
                  <a:pt x="611806" y="2085604"/>
                  <a:pt x="613232" y="2006622"/>
                  <a:pt x="605776" y="1928331"/>
                </a:cubicBezTo>
                <a:cubicBezTo>
                  <a:pt x="603971" y="1909376"/>
                  <a:pt x="599423" y="1890415"/>
                  <a:pt x="591922" y="1872913"/>
                </a:cubicBezTo>
                <a:cubicBezTo>
                  <a:pt x="585363" y="1857608"/>
                  <a:pt x="573449" y="1845204"/>
                  <a:pt x="564212" y="1831350"/>
                </a:cubicBezTo>
                <a:cubicBezTo>
                  <a:pt x="559594" y="1817495"/>
                  <a:pt x="556889" y="1802848"/>
                  <a:pt x="550358" y="1789786"/>
                </a:cubicBezTo>
                <a:cubicBezTo>
                  <a:pt x="542912" y="1774893"/>
                  <a:pt x="529208" y="1763527"/>
                  <a:pt x="522649" y="1748222"/>
                </a:cubicBezTo>
                <a:cubicBezTo>
                  <a:pt x="515148" y="1730720"/>
                  <a:pt x="514266" y="1711042"/>
                  <a:pt x="508794" y="1692804"/>
                </a:cubicBezTo>
                <a:cubicBezTo>
                  <a:pt x="500401" y="1664828"/>
                  <a:pt x="490321" y="1637386"/>
                  <a:pt x="481085" y="1609677"/>
                </a:cubicBezTo>
                <a:cubicBezTo>
                  <a:pt x="476467" y="1595822"/>
                  <a:pt x="470773" y="1582281"/>
                  <a:pt x="467231" y="1568113"/>
                </a:cubicBezTo>
                <a:cubicBezTo>
                  <a:pt x="423918" y="1394868"/>
                  <a:pt x="479274" y="1610262"/>
                  <a:pt x="439522" y="1471131"/>
                </a:cubicBezTo>
                <a:cubicBezTo>
                  <a:pt x="433603" y="1450414"/>
                  <a:pt x="422886" y="1396297"/>
                  <a:pt x="411812" y="1374150"/>
                </a:cubicBezTo>
                <a:cubicBezTo>
                  <a:pt x="404365" y="1359257"/>
                  <a:pt x="393339" y="1346441"/>
                  <a:pt x="384103" y="1332586"/>
                </a:cubicBezTo>
                <a:cubicBezTo>
                  <a:pt x="374867" y="1304877"/>
                  <a:pt x="372595" y="1273761"/>
                  <a:pt x="356394" y="1249459"/>
                </a:cubicBezTo>
                <a:cubicBezTo>
                  <a:pt x="336531" y="1219664"/>
                  <a:pt x="310034" y="1178253"/>
                  <a:pt x="287122" y="1152477"/>
                </a:cubicBezTo>
                <a:cubicBezTo>
                  <a:pt x="265427" y="1128070"/>
                  <a:pt x="240940" y="1106295"/>
                  <a:pt x="217849" y="1083204"/>
                </a:cubicBezTo>
                <a:lnTo>
                  <a:pt x="176285" y="1041641"/>
                </a:lnTo>
                <a:cubicBezTo>
                  <a:pt x="171667" y="1027786"/>
                  <a:pt x="170532" y="1012228"/>
                  <a:pt x="162431" y="1000077"/>
                </a:cubicBezTo>
                <a:cubicBezTo>
                  <a:pt x="151563" y="983774"/>
                  <a:pt x="133410" y="973565"/>
                  <a:pt x="120867" y="958513"/>
                </a:cubicBezTo>
                <a:cubicBezTo>
                  <a:pt x="110207" y="945721"/>
                  <a:pt x="102394" y="930804"/>
                  <a:pt x="93158" y="916950"/>
                </a:cubicBezTo>
                <a:cubicBezTo>
                  <a:pt x="97776" y="889241"/>
                  <a:pt x="95603" y="859492"/>
                  <a:pt x="107012" y="833822"/>
                </a:cubicBezTo>
                <a:cubicBezTo>
                  <a:pt x="148806" y="739786"/>
                  <a:pt x="227723" y="858314"/>
                  <a:pt x="134722" y="653713"/>
                </a:cubicBezTo>
                <a:cubicBezTo>
                  <a:pt x="126843" y="636378"/>
                  <a:pt x="97612" y="645090"/>
                  <a:pt x="79303" y="639859"/>
                </a:cubicBezTo>
                <a:cubicBezTo>
                  <a:pt x="65261" y="635847"/>
                  <a:pt x="51594" y="630622"/>
                  <a:pt x="37740" y="626004"/>
                </a:cubicBezTo>
                <a:cubicBezTo>
                  <a:pt x="7070" y="579999"/>
                  <a:pt x="-22041" y="556349"/>
                  <a:pt x="23885" y="487459"/>
                </a:cubicBezTo>
                <a:cubicBezTo>
                  <a:pt x="31986" y="475308"/>
                  <a:pt x="51594" y="496695"/>
                  <a:pt x="65449" y="501313"/>
                </a:cubicBezTo>
                <a:cubicBezTo>
                  <a:pt x="79303" y="510549"/>
                  <a:pt x="98187" y="514902"/>
                  <a:pt x="107012" y="529022"/>
                </a:cubicBezTo>
                <a:cubicBezTo>
                  <a:pt x="107016" y="529028"/>
                  <a:pt x="141647" y="632927"/>
                  <a:pt x="148576" y="653713"/>
                </a:cubicBezTo>
                <a:cubicBezTo>
                  <a:pt x="160891" y="690657"/>
                  <a:pt x="162484" y="716086"/>
                  <a:pt x="203994" y="736841"/>
                </a:cubicBezTo>
                <a:cubicBezTo>
                  <a:pt x="225056" y="747372"/>
                  <a:pt x="250176" y="746077"/>
                  <a:pt x="273267" y="750695"/>
                </a:cubicBezTo>
                <a:cubicBezTo>
                  <a:pt x="296358" y="746077"/>
                  <a:pt x="320896" y="746117"/>
                  <a:pt x="342540" y="736841"/>
                </a:cubicBezTo>
                <a:cubicBezTo>
                  <a:pt x="376981" y="722081"/>
                  <a:pt x="370137" y="695500"/>
                  <a:pt x="384103" y="667568"/>
                </a:cubicBezTo>
                <a:cubicBezTo>
                  <a:pt x="391550" y="652675"/>
                  <a:pt x="405049" y="641220"/>
                  <a:pt x="411812" y="626004"/>
                </a:cubicBezTo>
                <a:cubicBezTo>
                  <a:pt x="423675" y="599313"/>
                  <a:pt x="418869" y="563530"/>
                  <a:pt x="439522" y="542877"/>
                </a:cubicBezTo>
                <a:cubicBezTo>
                  <a:pt x="492859" y="489539"/>
                  <a:pt x="470217" y="517615"/>
                  <a:pt x="508794" y="459750"/>
                </a:cubicBezTo>
                <a:cubicBezTo>
                  <a:pt x="543983" y="283810"/>
                  <a:pt x="491444" y="479894"/>
                  <a:pt x="564212" y="348913"/>
                </a:cubicBezTo>
                <a:cubicBezTo>
                  <a:pt x="578397" y="323381"/>
                  <a:pt x="591922" y="265786"/>
                  <a:pt x="591922" y="265786"/>
                </a:cubicBezTo>
                <a:cubicBezTo>
                  <a:pt x="587304" y="238077"/>
                  <a:pt x="584880" y="209911"/>
                  <a:pt x="578067" y="182659"/>
                </a:cubicBezTo>
                <a:cubicBezTo>
                  <a:pt x="570983" y="154323"/>
                  <a:pt x="550358" y="99531"/>
                  <a:pt x="550358" y="99531"/>
                </a:cubicBezTo>
                <a:cubicBezTo>
                  <a:pt x="554976" y="67204"/>
                  <a:pt x="547411" y="30551"/>
                  <a:pt x="564212" y="2550"/>
                </a:cubicBezTo>
                <a:cubicBezTo>
                  <a:pt x="570933" y="-8651"/>
                  <a:pt x="583762" y="20059"/>
                  <a:pt x="591922" y="30259"/>
                </a:cubicBezTo>
                <a:cubicBezTo>
                  <a:pt x="602324" y="43261"/>
                  <a:pt x="605511" y="62997"/>
                  <a:pt x="619631" y="71822"/>
                </a:cubicBezTo>
                <a:cubicBezTo>
                  <a:pt x="644399" y="87302"/>
                  <a:pt x="702758" y="99531"/>
                  <a:pt x="702758" y="99531"/>
                </a:cubicBezTo>
                <a:cubicBezTo>
                  <a:pt x="744322" y="94913"/>
                  <a:pt x="786199" y="92552"/>
                  <a:pt x="827449" y="85677"/>
                </a:cubicBezTo>
                <a:cubicBezTo>
                  <a:pt x="841854" y="83276"/>
                  <a:pt x="858686" y="61496"/>
                  <a:pt x="869012" y="71822"/>
                </a:cubicBezTo>
                <a:cubicBezTo>
                  <a:pt x="879339" y="82149"/>
                  <a:pt x="859776" y="99531"/>
                  <a:pt x="855158" y="113386"/>
                </a:cubicBezTo>
                <a:cubicBezTo>
                  <a:pt x="859776" y="154950"/>
                  <a:pt x="862137" y="196827"/>
                  <a:pt x="869012" y="238077"/>
                </a:cubicBezTo>
                <a:cubicBezTo>
                  <a:pt x="877718" y="290312"/>
                  <a:pt x="886640" y="273334"/>
                  <a:pt x="910576" y="321204"/>
                </a:cubicBezTo>
                <a:cubicBezTo>
                  <a:pt x="950677" y="401406"/>
                  <a:pt x="887204" y="325541"/>
                  <a:pt x="965994" y="404331"/>
                </a:cubicBezTo>
                <a:cubicBezTo>
                  <a:pt x="999414" y="504587"/>
                  <a:pt x="971102" y="408739"/>
                  <a:pt x="993703" y="612150"/>
                </a:cubicBezTo>
                <a:cubicBezTo>
                  <a:pt x="996743" y="639508"/>
                  <a:pt x="1005546" y="705109"/>
                  <a:pt x="1021412" y="736841"/>
                </a:cubicBezTo>
                <a:cubicBezTo>
                  <a:pt x="1028859" y="751734"/>
                  <a:pt x="1039885" y="764550"/>
                  <a:pt x="1049122" y="778404"/>
                </a:cubicBezTo>
                <a:cubicBezTo>
                  <a:pt x="1083942" y="882870"/>
                  <a:pt x="1036973" y="754109"/>
                  <a:pt x="1090685" y="861531"/>
                </a:cubicBezTo>
                <a:cubicBezTo>
                  <a:pt x="1148048" y="976256"/>
                  <a:pt x="1052836" y="825538"/>
                  <a:pt x="1132249" y="944659"/>
                </a:cubicBezTo>
                <a:cubicBezTo>
                  <a:pt x="1136867" y="958513"/>
                  <a:pt x="1139572" y="973160"/>
                  <a:pt x="1146103" y="986222"/>
                </a:cubicBezTo>
                <a:cubicBezTo>
                  <a:pt x="1199820" y="1093657"/>
                  <a:pt x="1152841" y="964874"/>
                  <a:pt x="1187667" y="1069350"/>
                </a:cubicBezTo>
                <a:cubicBezTo>
                  <a:pt x="1183049" y="1124768"/>
                  <a:pt x="1179345" y="1180270"/>
                  <a:pt x="1173812" y="1235604"/>
                </a:cubicBezTo>
                <a:cubicBezTo>
                  <a:pt x="1160133" y="1372391"/>
                  <a:pt x="1143004" y="1376098"/>
                  <a:pt x="1173812" y="1540404"/>
                </a:cubicBezTo>
                <a:cubicBezTo>
                  <a:pt x="1176219" y="1553243"/>
                  <a:pt x="1192285" y="1558877"/>
                  <a:pt x="1201522" y="1568113"/>
                </a:cubicBezTo>
                <a:cubicBezTo>
                  <a:pt x="1206140" y="1581968"/>
                  <a:pt x="1206253" y="1598273"/>
                  <a:pt x="1215376" y="1609677"/>
                </a:cubicBezTo>
                <a:cubicBezTo>
                  <a:pt x="1225778" y="1622679"/>
                  <a:pt x="1255557" y="1620792"/>
                  <a:pt x="1256940" y="1637386"/>
                </a:cubicBezTo>
                <a:cubicBezTo>
                  <a:pt x="1260851" y="1684320"/>
                  <a:pt x="1229231" y="1775931"/>
                  <a:pt x="1229231" y="1775931"/>
                </a:cubicBezTo>
                <a:cubicBezTo>
                  <a:pt x="1233849" y="1877531"/>
                  <a:pt x="1234975" y="1979350"/>
                  <a:pt x="1243085" y="2080731"/>
                </a:cubicBezTo>
                <a:cubicBezTo>
                  <a:pt x="1244250" y="2095289"/>
                  <a:pt x="1252928" y="2108253"/>
                  <a:pt x="1256940" y="2122295"/>
                </a:cubicBezTo>
                <a:cubicBezTo>
                  <a:pt x="1262171" y="2140604"/>
                  <a:pt x="1266176" y="2159240"/>
                  <a:pt x="1270794" y="2177713"/>
                </a:cubicBezTo>
                <a:cubicBezTo>
                  <a:pt x="1266176" y="2256222"/>
                  <a:pt x="1272363" y="2336123"/>
                  <a:pt x="1256940" y="2413241"/>
                </a:cubicBezTo>
                <a:cubicBezTo>
                  <a:pt x="1254378" y="2426050"/>
                  <a:pt x="1235073" y="2397214"/>
                  <a:pt x="1229231" y="2385531"/>
                </a:cubicBezTo>
                <a:cubicBezTo>
                  <a:pt x="1220716" y="2368500"/>
                  <a:pt x="1227271" y="2344982"/>
                  <a:pt x="1215376" y="2330113"/>
                </a:cubicBezTo>
                <a:cubicBezTo>
                  <a:pt x="1206253" y="2318709"/>
                  <a:pt x="1188068" y="2319427"/>
                  <a:pt x="1173812" y="2316259"/>
                </a:cubicBezTo>
                <a:cubicBezTo>
                  <a:pt x="1146390" y="2310165"/>
                  <a:pt x="1118394" y="2307022"/>
                  <a:pt x="1090685" y="2302404"/>
                </a:cubicBezTo>
                <a:cubicBezTo>
                  <a:pt x="1086067" y="2283931"/>
                  <a:pt x="1095304" y="2251604"/>
                  <a:pt x="1076831" y="2246986"/>
                </a:cubicBezTo>
                <a:cubicBezTo>
                  <a:pt x="951805" y="2215730"/>
                  <a:pt x="942491" y="2242781"/>
                  <a:pt x="882867" y="2302404"/>
                </a:cubicBezTo>
                <a:cubicBezTo>
                  <a:pt x="827030" y="2469912"/>
                  <a:pt x="836033" y="2426892"/>
                  <a:pt x="882867" y="2773459"/>
                </a:cubicBezTo>
                <a:cubicBezTo>
                  <a:pt x="887327" y="2806461"/>
                  <a:pt x="952140" y="2891222"/>
                  <a:pt x="952140" y="2884295"/>
                </a:cubicBezTo>
                <a:close/>
              </a:path>
            </a:pathLst>
          </a:custGeom>
          <a:solidFill>
            <a:schemeClr val="accent1">
              <a:alpha val="69000"/>
            </a:schemeClr>
          </a:solidFill>
          <a:ln w="412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8" name="Freeform 67"/>
          <p:cNvSpPr/>
          <p:nvPr/>
        </p:nvSpPr>
        <p:spPr>
          <a:xfrm rot="426882">
            <a:off x="1761361" y="3142484"/>
            <a:ext cx="1553157" cy="1018110"/>
          </a:xfrm>
          <a:custGeom>
            <a:avLst/>
            <a:gdLst>
              <a:gd name="connsiteX0" fmla="*/ 111010 w 1748299"/>
              <a:gd name="connsiteY0" fmla="*/ 0 h 1538681"/>
              <a:gd name="connsiteX1" fmla="*/ 166428 w 1748299"/>
              <a:gd name="connsiteY1" fmla="*/ 69273 h 1538681"/>
              <a:gd name="connsiteX2" fmla="*/ 249556 w 1748299"/>
              <a:gd name="connsiteY2" fmla="*/ 96982 h 1538681"/>
              <a:gd name="connsiteX3" fmla="*/ 291119 w 1748299"/>
              <a:gd name="connsiteY3" fmla="*/ 138546 h 1538681"/>
              <a:gd name="connsiteX4" fmla="*/ 318828 w 1748299"/>
              <a:gd name="connsiteY4" fmla="*/ 180109 h 1538681"/>
              <a:gd name="connsiteX5" fmla="*/ 485083 w 1748299"/>
              <a:gd name="connsiteY5" fmla="*/ 235528 h 1538681"/>
              <a:gd name="connsiteX6" fmla="*/ 609774 w 1748299"/>
              <a:gd name="connsiteY6" fmla="*/ 277091 h 1538681"/>
              <a:gd name="connsiteX7" fmla="*/ 651337 w 1748299"/>
              <a:gd name="connsiteY7" fmla="*/ 290946 h 1538681"/>
              <a:gd name="connsiteX8" fmla="*/ 734465 w 1748299"/>
              <a:gd name="connsiteY8" fmla="*/ 304800 h 1538681"/>
              <a:gd name="connsiteX9" fmla="*/ 817592 w 1748299"/>
              <a:gd name="connsiteY9" fmla="*/ 332509 h 1538681"/>
              <a:gd name="connsiteX10" fmla="*/ 859156 w 1748299"/>
              <a:gd name="connsiteY10" fmla="*/ 346364 h 1538681"/>
              <a:gd name="connsiteX11" fmla="*/ 914574 w 1748299"/>
              <a:gd name="connsiteY11" fmla="*/ 374073 h 1538681"/>
              <a:gd name="connsiteX12" fmla="*/ 1025410 w 1748299"/>
              <a:gd name="connsiteY12" fmla="*/ 387928 h 1538681"/>
              <a:gd name="connsiteX13" fmla="*/ 1066974 w 1748299"/>
              <a:gd name="connsiteY13" fmla="*/ 415637 h 1538681"/>
              <a:gd name="connsiteX14" fmla="*/ 1150101 w 1748299"/>
              <a:gd name="connsiteY14" fmla="*/ 443346 h 1538681"/>
              <a:gd name="connsiteX15" fmla="*/ 1247083 w 1748299"/>
              <a:gd name="connsiteY15" fmla="*/ 512618 h 1538681"/>
              <a:gd name="connsiteX16" fmla="*/ 1274792 w 1748299"/>
              <a:gd name="connsiteY16" fmla="*/ 540328 h 1538681"/>
              <a:gd name="connsiteX17" fmla="*/ 1357919 w 1748299"/>
              <a:gd name="connsiteY17" fmla="*/ 595746 h 1538681"/>
              <a:gd name="connsiteX18" fmla="*/ 1399483 w 1748299"/>
              <a:gd name="connsiteY18" fmla="*/ 637309 h 1538681"/>
              <a:gd name="connsiteX19" fmla="*/ 1482610 w 1748299"/>
              <a:gd name="connsiteY19" fmla="*/ 665018 h 1538681"/>
              <a:gd name="connsiteX20" fmla="*/ 1510319 w 1748299"/>
              <a:gd name="connsiteY20" fmla="*/ 692728 h 1538681"/>
              <a:gd name="connsiteX21" fmla="*/ 1524174 w 1748299"/>
              <a:gd name="connsiteY21" fmla="*/ 734291 h 1538681"/>
              <a:gd name="connsiteX22" fmla="*/ 1551883 w 1748299"/>
              <a:gd name="connsiteY22" fmla="*/ 775855 h 1538681"/>
              <a:gd name="connsiteX23" fmla="*/ 1579592 w 1748299"/>
              <a:gd name="connsiteY23" fmla="*/ 858982 h 1538681"/>
              <a:gd name="connsiteX24" fmla="*/ 1607301 w 1748299"/>
              <a:gd name="connsiteY24" fmla="*/ 900546 h 1538681"/>
              <a:gd name="connsiteX25" fmla="*/ 1635010 w 1748299"/>
              <a:gd name="connsiteY25" fmla="*/ 983673 h 1538681"/>
              <a:gd name="connsiteX26" fmla="*/ 1662719 w 1748299"/>
              <a:gd name="connsiteY26" fmla="*/ 1066800 h 1538681"/>
              <a:gd name="connsiteX27" fmla="*/ 1676574 w 1748299"/>
              <a:gd name="connsiteY27" fmla="*/ 1108364 h 1538681"/>
              <a:gd name="connsiteX28" fmla="*/ 1718137 w 1748299"/>
              <a:gd name="connsiteY28" fmla="*/ 1149928 h 1538681"/>
              <a:gd name="connsiteX29" fmla="*/ 1704283 w 1748299"/>
              <a:gd name="connsiteY29" fmla="*/ 1260764 h 1538681"/>
              <a:gd name="connsiteX30" fmla="*/ 1690428 w 1748299"/>
              <a:gd name="connsiteY30" fmla="*/ 1357746 h 1538681"/>
              <a:gd name="connsiteX31" fmla="*/ 1607301 w 1748299"/>
              <a:gd name="connsiteY31" fmla="*/ 1399309 h 1538681"/>
              <a:gd name="connsiteX32" fmla="*/ 1565737 w 1748299"/>
              <a:gd name="connsiteY32" fmla="*/ 1427018 h 1538681"/>
              <a:gd name="connsiteX33" fmla="*/ 1468756 w 1748299"/>
              <a:gd name="connsiteY33" fmla="*/ 1537855 h 1538681"/>
              <a:gd name="connsiteX34" fmla="*/ 1219374 w 1748299"/>
              <a:gd name="connsiteY34" fmla="*/ 1524000 h 1538681"/>
              <a:gd name="connsiteX35" fmla="*/ 1163956 w 1748299"/>
              <a:gd name="connsiteY35" fmla="*/ 1440873 h 1538681"/>
              <a:gd name="connsiteX36" fmla="*/ 1080828 w 1748299"/>
              <a:gd name="connsiteY36" fmla="*/ 1330037 h 1538681"/>
              <a:gd name="connsiteX37" fmla="*/ 1053119 w 1748299"/>
              <a:gd name="connsiteY37" fmla="*/ 1288473 h 1538681"/>
              <a:gd name="connsiteX38" fmla="*/ 1011556 w 1748299"/>
              <a:gd name="connsiteY38" fmla="*/ 1260764 h 1538681"/>
              <a:gd name="connsiteX39" fmla="*/ 983846 w 1748299"/>
              <a:gd name="connsiteY39" fmla="*/ 1205346 h 1538681"/>
              <a:gd name="connsiteX40" fmla="*/ 956137 w 1748299"/>
              <a:gd name="connsiteY40" fmla="*/ 1163782 h 1538681"/>
              <a:gd name="connsiteX41" fmla="*/ 928428 w 1748299"/>
              <a:gd name="connsiteY41" fmla="*/ 969818 h 1538681"/>
              <a:gd name="connsiteX42" fmla="*/ 900719 w 1748299"/>
              <a:gd name="connsiteY42" fmla="*/ 928255 h 1538681"/>
              <a:gd name="connsiteX43" fmla="*/ 817592 w 1748299"/>
              <a:gd name="connsiteY43" fmla="*/ 900546 h 1538681"/>
              <a:gd name="connsiteX44" fmla="*/ 734465 w 1748299"/>
              <a:gd name="connsiteY44" fmla="*/ 845128 h 1538681"/>
              <a:gd name="connsiteX45" fmla="*/ 665192 w 1748299"/>
              <a:gd name="connsiteY45" fmla="*/ 789709 h 1538681"/>
              <a:gd name="connsiteX46" fmla="*/ 623628 w 1748299"/>
              <a:gd name="connsiteY46" fmla="*/ 775855 h 1538681"/>
              <a:gd name="connsiteX47" fmla="*/ 540501 w 1748299"/>
              <a:gd name="connsiteY47" fmla="*/ 706582 h 1538681"/>
              <a:gd name="connsiteX48" fmla="*/ 498937 w 1748299"/>
              <a:gd name="connsiteY48" fmla="*/ 692728 h 1538681"/>
              <a:gd name="connsiteX49" fmla="*/ 457374 w 1748299"/>
              <a:gd name="connsiteY49" fmla="*/ 665018 h 1538681"/>
              <a:gd name="connsiteX50" fmla="*/ 415810 w 1748299"/>
              <a:gd name="connsiteY50" fmla="*/ 651164 h 1538681"/>
              <a:gd name="connsiteX51" fmla="*/ 346537 w 1748299"/>
              <a:gd name="connsiteY51" fmla="*/ 595746 h 1538681"/>
              <a:gd name="connsiteX52" fmla="*/ 291119 w 1748299"/>
              <a:gd name="connsiteY52" fmla="*/ 512618 h 1538681"/>
              <a:gd name="connsiteX53" fmla="*/ 263410 w 1748299"/>
              <a:gd name="connsiteY53" fmla="*/ 471055 h 1538681"/>
              <a:gd name="connsiteX54" fmla="*/ 221846 w 1748299"/>
              <a:gd name="connsiteY54" fmla="*/ 443346 h 1538681"/>
              <a:gd name="connsiteX55" fmla="*/ 152574 w 1748299"/>
              <a:gd name="connsiteY55" fmla="*/ 332509 h 1538681"/>
              <a:gd name="connsiteX56" fmla="*/ 124865 w 1748299"/>
              <a:gd name="connsiteY56" fmla="*/ 290946 h 1538681"/>
              <a:gd name="connsiteX57" fmla="*/ 41737 w 1748299"/>
              <a:gd name="connsiteY57" fmla="*/ 263237 h 1538681"/>
              <a:gd name="connsiteX58" fmla="*/ 27883 w 1748299"/>
              <a:gd name="connsiteY58" fmla="*/ 55418 h 1538681"/>
              <a:gd name="connsiteX59" fmla="*/ 69446 w 1748299"/>
              <a:gd name="connsiteY59" fmla="*/ 27709 h 1538681"/>
              <a:gd name="connsiteX60" fmla="*/ 194137 w 1748299"/>
              <a:gd name="connsiteY60" fmla="*/ 69273 h 1538681"/>
              <a:gd name="connsiteX61" fmla="*/ 318828 w 1748299"/>
              <a:gd name="connsiteY61" fmla="*/ 166255 h 1538681"/>
              <a:gd name="connsiteX62" fmla="*/ 332683 w 1748299"/>
              <a:gd name="connsiteY62" fmla="*/ 166255 h 1538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748299" h="1538681">
                <a:moveTo>
                  <a:pt x="111010" y="0"/>
                </a:moveTo>
                <a:cubicBezTo>
                  <a:pt x="129483" y="23091"/>
                  <a:pt x="142203" y="52315"/>
                  <a:pt x="166428" y="69273"/>
                </a:cubicBezTo>
                <a:cubicBezTo>
                  <a:pt x="190356" y="86023"/>
                  <a:pt x="249556" y="96982"/>
                  <a:pt x="249556" y="96982"/>
                </a:cubicBezTo>
                <a:cubicBezTo>
                  <a:pt x="263410" y="110837"/>
                  <a:pt x="278576" y="123494"/>
                  <a:pt x="291119" y="138546"/>
                </a:cubicBezTo>
                <a:cubicBezTo>
                  <a:pt x="301779" y="151338"/>
                  <a:pt x="307054" y="168335"/>
                  <a:pt x="318828" y="180109"/>
                </a:cubicBezTo>
                <a:cubicBezTo>
                  <a:pt x="361782" y="223063"/>
                  <a:pt x="430009" y="226349"/>
                  <a:pt x="485083" y="235528"/>
                </a:cubicBezTo>
                <a:cubicBezTo>
                  <a:pt x="557396" y="283737"/>
                  <a:pt x="497776" y="252203"/>
                  <a:pt x="609774" y="277091"/>
                </a:cubicBezTo>
                <a:cubicBezTo>
                  <a:pt x="624030" y="280259"/>
                  <a:pt x="637081" y="287778"/>
                  <a:pt x="651337" y="290946"/>
                </a:cubicBezTo>
                <a:cubicBezTo>
                  <a:pt x="678760" y="297040"/>
                  <a:pt x="706756" y="300182"/>
                  <a:pt x="734465" y="304800"/>
                </a:cubicBezTo>
                <a:lnTo>
                  <a:pt x="817592" y="332509"/>
                </a:lnTo>
                <a:cubicBezTo>
                  <a:pt x="831447" y="337127"/>
                  <a:pt x="846094" y="339833"/>
                  <a:pt x="859156" y="346364"/>
                </a:cubicBezTo>
                <a:cubicBezTo>
                  <a:pt x="877629" y="355600"/>
                  <a:pt x="894538" y="369064"/>
                  <a:pt x="914574" y="374073"/>
                </a:cubicBezTo>
                <a:cubicBezTo>
                  <a:pt x="950695" y="383103"/>
                  <a:pt x="988465" y="383310"/>
                  <a:pt x="1025410" y="387928"/>
                </a:cubicBezTo>
                <a:cubicBezTo>
                  <a:pt x="1039265" y="397164"/>
                  <a:pt x="1051758" y="408874"/>
                  <a:pt x="1066974" y="415637"/>
                </a:cubicBezTo>
                <a:cubicBezTo>
                  <a:pt x="1093664" y="427499"/>
                  <a:pt x="1150101" y="443346"/>
                  <a:pt x="1150101" y="443346"/>
                </a:cubicBezTo>
                <a:cubicBezTo>
                  <a:pt x="1240875" y="534118"/>
                  <a:pt x="1137662" y="439670"/>
                  <a:pt x="1247083" y="512618"/>
                </a:cubicBezTo>
                <a:cubicBezTo>
                  <a:pt x="1257951" y="519864"/>
                  <a:pt x="1264342" y="532491"/>
                  <a:pt x="1274792" y="540328"/>
                </a:cubicBezTo>
                <a:cubicBezTo>
                  <a:pt x="1301434" y="560309"/>
                  <a:pt x="1334371" y="572198"/>
                  <a:pt x="1357919" y="595746"/>
                </a:cubicBezTo>
                <a:cubicBezTo>
                  <a:pt x="1371774" y="609600"/>
                  <a:pt x="1382355" y="627794"/>
                  <a:pt x="1399483" y="637309"/>
                </a:cubicBezTo>
                <a:cubicBezTo>
                  <a:pt x="1425015" y="651493"/>
                  <a:pt x="1482610" y="665018"/>
                  <a:pt x="1482610" y="665018"/>
                </a:cubicBezTo>
                <a:cubicBezTo>
                  <a:pt x="1491846" y="674255"/>
                  <a:pt x="1503598" y="681527"/>
                  <a:pt x="1510319" y="692728"/>
                </a:cubicBezTo>
                <a:cubicBezTo>
                  <a:pt x="1517833" y="705251"/>
                  <a:pt x="1517643" y="721229"/>
                  <a:pt x="1524174" y="734291"/>
                </a:cubicBezTo>
                <a:cubicBezTo>
                  <a:pt x="1531621" y="749184"/>
                  <a:pt x="1542647" y="762000"/>
                  <a:pt x="1551883" y="775855"/>
                </a:cubicBezTo>
                <a:cubicBezTo>
                  <a:pt x="1561119" y="803564"/>
                  <a:pt x="1563391" y="834680"/>
                  <a:pt x="1579592" y="858982"/>
                </a:cubicBezTo>
                <a:cubicBezTo>
                  <a:pt x="1588828" y="872837"/>
                  <a:pt x="1600538" y="885330"/>
                  <a:pt x="1607301" y="900546"/>
                </a:cubicBezTo>
                <a:cubicBezTo>
                  <a:pt x="1619163" y="927236"/>
                  <a:pt x="1625774" y="955964"/>
                  <a:pt x="1635010" y="983673"/>
                </a:cubicBezTo>
                <a:lnTo>
                  <a:pt x="1662719" y="1066800"/>
                </a:lnTo>
                <a:cubicBezTo>
                  <a:pt x="1667337" y="1080655"/>
                  <a:pt x="1666247" y="1098037"/>
                  <a:pt x="1676574" y="1108364"/>
                </a:cubicBezTo>
                <a:lnTo>
                  <a:pt x="1718137" y="1149928"/>
                </a:lnTo>
                <a:cubicBezTo>
                  <a:pt x="1751111" y="1248851"/>
                  <a:pt x="1770148" y="1216853"/>
                  <a:pt x="1704283" y="1260764"/>
                </a:cubicBezTo>
                <a:cubicBezTo>
                  <a:pt x="1699665" y="1293091"/>
                  <a:pt x="1703691" y="1327905"/>
                  <a:pt x="1690428" y="1357746"/>
                </a:cubicBezTo>
                <a:cubicBezTo>
                  <a:pt x="1681086" y="1378766"/>
                  <a:pt x="1625744" y="1393162"/>
                  <a:pt x="1607301" y="1399309"/>
                </a:cubicBezTo>
                <a:cubicBezTo>
                  <a:pt x="1593446" y="1408545"/>
                  <a:pt x="1576702" y="1414487"/>
                  <a:pt x="1565737" y="1427018"/>
                </a:cubicBezTo>
                <a:cubicBezTo>
                  <a:pt x="1452590" y="1556329"/>
                  <a:pt x="1562274" y="1475509"/>
                  <a:pt x="1468756" y="1537855"/>
                </a:cubicBezTo>
                <a:cubicBezTo>
                  <a:pt x="1385629" y="1533237"/>
                  <a:pt x="1298710" y="1549243"/>
                  <a:pt x="1219374" y="1524000"/>
                </a:cubicBezTo>
                <a:cubicBezTo>
                  <a:pt x="1187640" y="1513903"/>
                  <a:pt x="1187505" y="1464421"/>
                  <a:pt x="1163956" y="1440873"/>
                </a:cubicBezTo>
                <a:cubicBezTo>
                  <a:pt x="1112698" y="1389617"/>
                  <a:pt x="1143491" y="1424032"/>
                  <a:pt x="1080828" y="1330037"/>
                </a:cubicBezTo>
                <a:cubicBezTo>
                  <a:pt x="1071592" y="1316182"/>
                  <a:pt x="1066974" y="1297709"/>
                  <a:pt x="1053119" y="1288473"/>
                </a:cubicBezTo>
                <a:lnTo>
                  <a:pt x="1011556" y="1260764"/>
                </a:lnTo>
                <a:cubicBezTo>
                  <a:pt x="1002319" y="1242291"/>
                  <a:pt x="994093" y="1223278"/>
                  <a:pt x="983846" y="1205346"/>
                </a:cubicBezTo>
                <a:cubicBezTo>
                  <a:pt x="975585" y="1190889"/>
                  <a:pt x="959626" y="1180064"/>
                  <a:pt x="956137" y="1163782"/>
                </a:cubicBezTo>
                <a:cubicBezTo>
                  <a:pt x="944189" y="1108025"/>
                  <a:pt x="957490" y="1027941"/>
                  <a:pt x="928428" y="969818"/>
                </a:cubicBezTo>
                <a:cubicBezTo>
                  <a:pt x="920981" y="954925"/>
                  <a:pt x="914839" y="937080"/>
                  <a:pt x="900719" y="928255"/>
                </a:cubicBezTo>
                <a:cubicBezTo>
                  <a:pt x="875951" y="912775"/>
                  <a:pt x="817592" y="900546"/>
                  <a:pt x="817592" y="900546"/>
                </a:cubicBezTo>
                <a:cubicBezTo>
                  <a:pt x="789883" y="882073"/>
                  <a:pt x="758013" y="868677"/>
                  <a:pt x="734465" y="845128"/>
                </a:cubicBezTo>
                <a:cubicBezTo>
                  <a:pt x="708692" y="819354"/>
                  <a:pt x="700148" y="807187"/>
                  <a:pt x="665192" y="789709"/>
                </a:cubicBezTo>
                <a:cubicBezTo>
                  <a:pt x="652130" y="783178"/>
                  <a:pt x="637483" y="780473"/>
                  <a:pt x="623628" y="775855"/>
                </a:cubicBezTo>
                <a:cubicBezTo>
                  <a:pt x="592987" y="745213"/>
                  <a:pt x="579080" y="725871"/>
                  <a:pt x="540501" y="706582"/>
                </a:cubicBezTo>
                <a:cubicBezTo>
                  <a:pt x="527439" y="700051"/>
                  <a:pt x="512792" y="697346"/>
                  <a:pt x="498937" y="692728"/>
                </a:cubicBezTo>
                <a:cubicBezTo>
                  <a:pt x="485083" y="683491"/>
                  <a:pt x="472267" y="672465"/>
                  <a:pt x="457374" y="665018"/>
                </a:cubicBezTo>
                <a:cubicBezTo>
                  <a:pt x="444312" y="658487"/>
                  <a:pt x="427214" y="660287"/>
                  <a:pt x="415810" y="651164"/>
                </a:cubicBezTo>
                <a:cubicBezTo>
                  <a:pt x="326285" y="579544"/>
                  <a:pt x="451009" y="630568"/>
                  <a:pt x="346537" y="595746"/>
                </a:cubicBezTo>
                <a:lnTo>
                  <a:pt x="291119" y="512618"/>
                </a:lnTo>
                <a:cubicBezTo>
                  <a:pt x="281883" y="498764"/>
                  <a:pt x="277264" y="480291"/>
                  <a:pt x="263410" y="471055"/>
                </a:cubicBezTo>
                <a:lnTo>
                  <a:pt x="221846" y="443346"/>
                </a:lnTo>
                <a:cubicBezTo>
                  <a:pt x="188872" y="344422"/>
                  <a:pt x="218440" y="376420"/>
                  <a:pt x="152574" y="332509"/>
                </a:cubicBezTo>
                <a:cubicBezTo>
                  <a:pt x="143338" y="318655"/>
                  <a:pt x="138985" y="299771"/>
                  <a:pt x="124865" y="290946"/>
                </a:cubicBezTo>
                <a:cubicBezTo>
                  <a:pt x="100096" y="275466"/>
                  <a:pt x="41737" y="263237"/>
                  <a:pt x="41737" y="263237"/>
                </a:cubicBezTo>
                <a:cubicBezTo>
                  <a:pt x="-9063" y="187036"/>
                  <a:pt x="-13258" y="199412"/>
                  <a:pt x="27883" y="55418"/>
                </a:cubicBezTo>
                <a:cubicBezTo>
                  <a:pt x="32457" y="39408"/>
                  <a:pt x="55592" y="36945"/>
                  <a:pt x="69446" y="27709"/>
                </a:cubicBezTo>
                <a:cubicBezTo>
                  <a:pt x="135291" y="38683"/>
                  <a:pt x="149180" y="29311"/>
                  <a:pt x="194137" y="69273"/>
                </a:cubicBezTo>
                <a:cubicBezTo>
                  <a:pt x="276282" y="142291"/>
                  <a:pt x="244304" y="147623"/>
                  <a:pt x="318828" y="166255"/>
                </a:cubicBezTo>
                <a:cubicBezTo>
                  <a:pt x="323308" y="167375"/>
                  <a:pt x="328065" y="166255"/>
                  <a:pt x="332683" y="166255"/>
                </a:cubicBezTo>
              </a:path>
            </a:pathLst>
          </a:custGeom>
          <a:solidFill>
            <a:srgbClr val="C00000">
              <a:alpha val="53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9" name="Freeform 68"/>
          <p:cNvSpPr/>
          <p:nvPr/>
        </p:nvSpPr>
        <p:spPr>
          <a:xfrm>
            <a:off x="1874720" y="2606780"/>
            <a:ext cx="1755292" cy="808879"/>
          </a:xfrm>
          <a:custGeom>
            <a:avLst/>
            <a:gdLst>
              <a:gd name="connsiteX0" fmla="*/ 55749 w 2078513"/>
              <a:gd name="connsiteY0" fmla="*/ 491119 h 1059156"/>
              <a:gd name="connsiteX1" fmla="*/ 125022 w 2078513"/>
              <a:gd name="connsiteY1" fmla="*/ 477265 h 1059156"/>
              <a:gd name="connsiteX2" fmla="*/ 166586 w 2078513"/>
              <a:gd name="connsiteY2" fmla="*/ 463410 h 1059156"/>
              <a:gd name="connsiteX3" fmla="*/ 249713 w 2078513"/>
              <a:gd name="connsiteY3" fmla="*/ 449556 h 1059156"/>
              <a:gd name="connsiteX4" fmla="*/ 332840 w 2078513"/>
              <a:gd name="connsiteY4" fmla="*/ 421846 h 1059156"/>
              <a:gd name="connsiteX5" fmla="*/ 457531 w 2078513"/>
              <a:gd name="connsiteY5" fmla="*/ 366428 h 1059156"/>
              <a:gd name="connsiteX6" fmla="*/ 499095 w 2078513"/>
              <a:gd name="connsiteY6" fmla="*/ 352574 h 1059156"/>
              <a:gd name="connsiteX7" fmla="*/ 568367 w 2078513"/>
              <a:gd name="connsiteY7" fmla="*/ 338719 h 1059156"/>
              <a:gd name="connsiteX8" fmla="*/ 609931 w 2078513"/>
              <a:gd name="connsiteY8" fmla="*/ 324865 h 1059156"/>
              <a:gd name="connsiteX9" fmla="*/ 748476 w 2078513"/>
              <a:gd name="connsiteY9" fmla="*/ 283301 h 1059156"/>
              <a:gd name="connsiteX10" fmla="*/ 831604 w 2078513"/>
              <a:gd name="connsiteY10" fmla="*/ 255592 h 1059156"/>
              <a:gd name="connsiteX11" fmla="*/ 873167 w 2078513"/>
              <a:gd name="connsiteY11" fmla="*/ 241737 h 1059156"/>
              <a:gd name="connsiteX12" fmla="*/ 997858 w 2078513"/>
              <a:gd name="connsiteY12" fmla="*/ 214028 h 1059156"/>
              <a:gd name="connsiteX13" fmla="*/ 1039422 w 2078513"/>
              <a:gd name="connsiteY13" fmla="*/ 200174 h 1059156"/>
              <a:gd name="connsiteX14" fmla="*/ 1177967 w 2078513"/>
              <a:gd name="connsiteY14" fmla="*/ 117046 h 1059156"/>
              <a:gd name="connsiteX15" fmla="*/ 1302658 w 2078513"/>
              <a:gd name="connsiteY15" fmla="*/ 61628 h 1059156"/>
              <a:gd name="connsiteX16" fmla="*/ 1552040 w 2078513"/>
              <a:gd name="connsiteY16" fmla="*/ 33919 h 1059156"/>
              <a:gd name="connsiteX17" fmla="*/ 1953822 w 2078513"/>
              <a:gd name="connsiteY17" fmla="*/ 33919 h 1059156"/>
              <a:gd name="connsiteX18" fmla="*/ 1981531 w 2078513"/>
              <a:gd name="connsiteY18" fmla="*/ 75483 h 1059156"/>
              <a:gd name="connsiteX19" fmla="*/ 1995386 w 2078513"/>
              <a:gd name="connsiteY19" fmla="*/ 214028 h 1059156"/>
              <a:gd name="connsiteX20" fmla="*/ 2009240 w 2078513"/>
              <a:gd name="connsiteY20" fmla="*/ 324865 h 1059156"/>
              <a:gd name="connsiteX21" fmla="*/ 2064658 w 2078513"/>
              <a:gd name="connsiteY21" fmla="*/ 407992 h 1059156"/>
              <a:gd name="connsiteX22" fmla="*/ 2078513 w 2078513"/>
              <a:gd name="connsiteY22" fmla="*/ 449556 h 1059156"/>
              <a:gd name="connsiteX23" fmla="*/ 2064658 w 2078513"/>
              <a:gd name="connsiteY23" fmla="*/ 518828 h 1059156"/>
              <a:gd name="connsiteX24" fmla="*/ 1967676 w 2078513"/>
              <a:gd name="connsiteY24" fmla="*/ 477265 h 1059156"/>
              <a:gd name="connsiteX25" fmla="*/ 1926113 w 2078513"/>
              <a:gd name="connsiteY25" fmla="*/ 491119 h 1059156"/>
              <a:gd name="connsiteX26" fmla="*/ 1898404 w 2078513"/>
              <a:gd name="connsiteY26" fmla="*/ 532683 h 1059156"/>
              <a:gd name="connsiteX27" fmla="*/ 1829131 w 2078513"/>
              <a:gd name="connsiteY27" fmla="*/ 518828 h 1059156"/>
              <a:gd name="connsiteX28" fmla="*/ 1773713 w 2078513"/>
              <a:gd name="connsiteY28" fmla="*/ 588101 h 1059156"/>
              <a:gd name="connsiteX29" fmla="*/ 1718295 w 2078513"/>
              <a:gd name="connsiteY29" fmla="*/ 601956 h 1059156"/>
              <a:gd name="connsiteX30" fmla="*/ 1649022 w 2078513"/>
              <a:gd name="connsiteY30" fmla="*/ 615810 h 1059156"/>
              <a:gd name="connsiteX31" fmla="*/ 1565895 w 2078513"/>
              <a:gd name="connsiteY31" fmla="*/ 671228 h 1059156"/>
              <a:gd name="connsiteX32" fmla="*/ 1468913 w 2078513"/>
              <a:gd name="connsiteY32" fmla="*/ 698937 h 1059156"/>
              <a:gd name="connsiteX33" fmla="*/ 1427349 w 2078513"/>
              <a:gd name="connsiteY33" fmla="*/ 740501 h 1059156"/>
              <a:gd name="connsiteX34" fmla="*/ 1385786 w 2078513"/>
              <a:gd name="connsiteY34" fmla="*/ 865192 h 1059156"/>
              <a:gd name="connsiteX35" fmla="*/ 1371931 w 2078513"/>
              <a:gd name="connsiteY35" fmla="*/ 906756 h 1059156"/>
              <a:gd name="connsiteX36" fmla="*/ 1316513 w 2078513"/>
              <a:gd name="connsiteY36" fmla="*/ 989883 h 1059156"/>
              <a:gd name="connsiteX37" fmla="*/ 1191822 w 2078513"/>
              <a:gd name="connsiteY37" fmla="*/ 1059156 h 1059156"/>
              <a:gd name="connsiteX38" fmla="*/ 1177967 w 2078513"/>
              <a:gd name="connsiteY38" fmla="*/ 1017592 h 1059156"/>
              <a:gd name="connsiteX39" fmla="*/ 1011713 w 2078513"/>
              <a:gd name="connsiteY39" fmla="*/ 934465 h 1059156"/>
              <a:gd name="connsiteX40" fmla="*/ 970149 w 2078513"/>
              <a:gd name="connsiteY40" fmla="*/ 920610 h 1059156"/>
              <a:gd name="connsiteX41" fmla="*/ 928586 w 2078513"/>
              <a:gd name="connsiteY41" fmla="*/ 906756 h 1059156"/>
              <a:gd name="connsiteX42" fmla="*/ 900876 w 2078513"/>
              <a:gd name="connsiteY42" fmla="*/ 879046 h 1059156"/>
              <a:gd name="connsiteX43" fmla="*/ 776186 w 2078513"/>
              <a:gd name="connsiteY43" fmla="*/ 851337 h 1059156"/>
              <a:gd name="connsiteX44" fmla="*/ 734622 w 2078513"/>
              <a:gd name="connsiteY44" fmla="*/ 837483 h 1059156"/>
              <a:gd name="connsiteX45" fmla="*/ 637640 w 2078513"/>
              <a:gd name="connsiteY45" fmla="*/ 809774 h 1059156"/>
              <a:gd name="connsiteX46" fmla="*/ 554513 w 2078513"/>
              <a:gd name="connsiteY46" fmla="*/ 768210 h 1059156"/>
              <a:gd name="connsiteX47" fmla="*/ 512949 w 2078513"/>
              <a:gd name="connsiteY47" fmla="*/ 740501 h 1059156"/>
              <a:gd name="connsiteX48" fmla="*/ 402113 w 2078513"/>
              <a:gd name="connsiteY48" fmla="*/ 726646 h 1059156"/>
              <a:gd name="connsiteX49" fmla="*/ 318986 w 2078513"/>
              <a:gd name="connsiteY49" fmla="*/ 685083 h 1059156"/>
              <a:gd name="connsiteX50" fmla="*/ 277422 w 2078513"/>
              <a:gd name="connsiteY50" fmla="*/ 671228 h 1059156"/>
              <a:gd name="connsiteX51" fmla="*/ 194295 w 2078513"/>
              <a:gd name="connsiteY51" fmla="*/ 615810 h 1059156"/>
              <a:gd name="connsiteX52" fmla="*/ 111167 w 2078513"/>
              <a:gd name="connsiteY52" fmla="*/ 588101 h 1059156"/>
              <a:gd name="connsiteX53" fmla="*/ 28040 w 2078513"/>
              <a:gd name="connsiteY53" fmla="*/ 532683 h 1059156"/>
              <a:gd name="connsiteX54" fmla="*/ 331 w 2078513"/>
              <a:gd name="connsiteY54" fmla="*/ 491119 h 1059156"/>
              <a:gd name="connsiteX55" fmla="*/ 41895 w 2078513"/>
              <a:gd name="connsiteY55" fmla="*/ 463410 h 1059156"/>
              <a:gd name="connsiteX56" fmla="*/ 97313 w 2078513"/>
              <a:gd name="connsiteY56" fmla="*/ 449556 h 1059156"/>
              <a:gd name="connsiteX57" fmla="*/ 263567 w 2078513"/>
              <a:gd name="connsiteY57" fmla="*/ 435701 h 105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078513" h="1059156">
                <a:moveTo>
                  <a:pt x="55749" y="491119"/>
                </a:moveTo>
                <a:cubicBezTo>
                  <a:pt x="78840" y="486501"/>
                  <a:pt x="102177" y="482976"/>
                  <a:pt x="125022" y="477265"/>
                </a:cubicBezTo>
                <a:cubicBezTo>
                  <a:pt x="139190" y="473723"/>
                  <a:pt x="152330" y="466578"/>
                  <a:pt x="166586" y="463410"/>
                </a:cubicBezTo>
                <a:cubicBezTo>
                  <a:pt x="194008" y="457316"/>
                  <a:pt x="222004" y="454174"/>
                  <a:pt x="249713" y="449556"/>
                </a:cubicBezTo>
                <a:cubicBezTo>
                  <a:pt x="277422" y="440319"/>
                  <a:pt x="308537" y="438048"/>
                  <a:pt x="332840" y="421846"/>
                </a:cubicBezTo>
                <a:cubicBezTo>
                  <a:pt x="398706" y="377936"/>
                  <a:pt x="358609" y="399402"/>
                  <a:pt x="457531" y="366428"/>
                </a:cubicBezTo>
                <a:cubicBezTo>
                  <a:pt x="471386" y="361810"/>
                  <a:pt x="484775" y="355438"/>
                  <a:pt x="499095" y="352574"/>
                </a:cubicBezTo>
                <a:cubicBezTo>
                  <a:pt x="522186" y="347956"/>
                  <a:pt x="545522" y="344430"/>
                  <a:pt x="568367" y="338719"/>
                </a:cubicBezTo>
                <a:cubicBezTo>
                  <a:pt x="582535" y="335177"/>
                  <a:pt x="595889" y="328877"/>
                  <a:pt x="609931" y="324865"/>
                </a:cubicBezTo>
                <a:cubicBezTo>
                  <a:pt x="756472" y="282996"/>
                  <a:pt x="550973" y="349136"/>
                  <a:pt x="748476" y="283301"/>
                </a:cubicBezTo>
                <a:lnTo>
                  <a:pt x="831604" y="255592"/>
                </a:lnTo>
                <a:cubicBezTo>
                  <a:pt x="845458" y="250974"/>
                  <a:pt x="858847" y="244601"/>
                  <a:pt x="873167" y="241737"/>
                </a:cubicBezTo>
                <a:cubicBezTo>
                  <a:pt x="920798" y="232211"/>
                  <a:pt x="952192" y="227075"/>
                  <a:pt x="997858" y="214028"/>
                </a:cubicBezTo>
                <a:cubicBezTo>
                  <a:pt x="1011900" y="210016"/>
                  <a:pt x="1025567" y="204792"/>
                  <a:pt x="1039422" y="200174"/>
                </a:cubicBezTo>
                <a:cubicBezTo>
                  <a:pt x="1242766" y="64611"/>
                  <a:pt x="1028864" y="202249"/>
                  <a:pt x="1177967" y="117046"/>
                </a:cubicBezTo>
                <a:cubicBezTo>
                  <a:pt x="1228434" y="88207"/>
                  <a:pt x="1230746" y="68165"/>
                  <a:pt x="1302658" y="61628"/>
                </a:cubicBezTo>
                <a:cubicBezTo>
                  <a:pt x="1487579" y="44818"/>
                  <a:pt x="1404561" y="54988"/>
                  <a:pt x="1552040" y="33919"/>
                </a:cubicBezTo>
                <a:cubicBezTo>
                  <a:pt x="1697613" y="-14603"/>
                  <a:pt x="1661185" y="-7886"/>
                  <a:pt x="1953822" y="33919"/>
                </a:cubicBezTo>
                <a:cubicBezTo>
                  <a:pt x="1970306" y="36274"/>
                  <a:pt x="1972295" y="61628"/>
                  <a:pt x="1981531" y="75483"/>
                </a:cubicBezTo>
                <a:cubicBezTo>
                  <a:pt x="1986149" y="121665"/>
                  <a:pt x="1990261" y="167900"/>
                  <a:pt x="1995386" y="214028"/>
                </a:cubicBezTo>
                <a:cubicBezTo>
                  <a:pt x="1999498" y="251033"/>
                  <a:pt x="1996717" y="289801"/>
                  <a:pt x="2009240" y="324865"/>
                </a:cubicBezTo>
                <a:cubicBezTo>
                  <a:pt x="2020441" y="356227"/>
                  <a:pt x="2046185" y="380283"/>
                  <a:pt x="2064658" y="407992"/>
                </a:cubicBezTo>
                <a:cubicBezTo>
                  <a:pt x="2072759" y="420143"/>
                  <a:pt x="2073895" y="435701"/>
                  <a:pt x="2078513" y="449556"/>
                </a:cubicBezTo>
                <a:cubicBezTo>
                  <a:pt x="2073895" y="472647"/>
                  <a:pt x="2084251" y="505766"/>
                  <a:pt x="2064658" y="518828"/>
                </a:cubicBezTo>
                <a:cubicBezTo>
                  <a:pt x="2025260" y="545093"/>
                  <a:pt x="1988361" y="497949"/>
                  <a:pt x="1967676" y="477265"/>
                </a:cubicBezTo>
                <a:cubicBezTo>
                  <a:pt x="1953822" y="481883"/>
                  <a:pt x="1937517" y="481996"/>
                  <a:pt x="1926113" y="491119"/>
                </a:cubicBezTo>
                <a:cubicBezTo>
                  <a:pt x="1913111" y="501521"/>
                  <a:pt x="1914415" y="528109"/>
                  <a:pt x="1898404" y="532683"/>
                </a:cubicBezTo>
                <a:cubicBezTo>
                  <a:pt x="1875762" y="539152"/>
                  <a:pt x="1852222" y="523446"/>
                  <a:pt x="1829131" y="518828"/>
                </a:cubicBezTo>
                <a:cubicBezTo>
                  <a:pt x="1740705" y="459878"/>
                  <a:pt x="1828538" y="500379"/>
                  <a:pt x="1773713" y="588101"/>
                </a:cubicBezTo>
                <a:cubicBezTo>
                  <a:pt x="1763621" y="604248"/>
                  <a:pt x="1736883" y="597825"/>
                  <a:pt x="1718295" y="601956"/>
                </a:cubicBezTo>
                <a:cubicBezTo>
                  <a:pt x="1695307" y="607064"/>
                  <a:pt x="1672113" y="611192"/>
                  <a:pt x="1649022" y="615810"/>
                </a:cubicBezTo>
                <a:cubicBezTo>
                  <a:pt x="1621313" y="634283"/>
                  <a:pt x="1598203" y="663151"/>
                  <a:pt x="1565895" y="671228"/>
                </a:cubicBezTo>
                <a:cubicBezTo>
                  <a:pt x="1496308" y="688625"/>
                  <a:pt x="1528540" y="679062"/>
                  <a:pt x="1468913" y="698937"/>
                </a:cubicBezTo>
                <a:cubicBezTo>
                  <a:pt x="1455058" y="712792"/>
                  <a:pt x="1436864" y="723373"/>
                  <a:pt x="1427349" y="740501"/>
                </a:cubicBezTo>
                <a:cubicBezTo>
                  <a:pt x="1427344" y="740510"/>
                  <a:pt x="1392715" y="844405"/>
                  <a:pt x="1385786" y="865192"/>
                </a:cubicBezTo>
                <a:cubicBezTo>
                  <a:pt x="1381168" y="879047"/>
                  <a:pt x="1380032" y="894605"/>
                  <a:pt x="1371931" y="906756"/>
                </a:cubicBezTo>
                <a:cubicBezTo>
                  <a:pt x="1353458" y="934465"/>
                  <a:pt x="1344222" y="971410"/>
                  <a:pt x="1316513" y="989883"/>
                </a:cubicBezTo>
                <a:cubicBezTo>
                  <a:pt x="1221235" y="1053402"/>
                  <a:pt x="1264979" y="1034770"/>
                  <a:pt x="1191822" y="1059156"/>
                </a:cubicBezTo>
                <a:cubicBezTo>
                  <a:pt x="1187204" y="1045301"/>
                  <a:pt x="1188294" y="1027919"/>
                  <a:pt x="1177967" y="1017592"/>
                </a:cubicBezTo>
                <a:cubicBezTo>
                  <a:pt x="1124252" y="963877"/>
                  <a:pt x="1079322" y="957002"/>
                  <a:pt x="1011713" y="934465"/>
                </a:cubicBezTo>
                <a:lnTo>
                  <a:pt x="970149" y="920610"/>
                </a:lnTo>
                <a:lnTo>
                  <a:pt x="928586" y="906756"/>
                </a:lnTo>
                <a:cubicBezTo>
                  <a:pt x="919349" y="897519"/>
                  <a:pt x="912077" y="885767"/>
                  <a:pt x="900876" y="879046"/>
                </a:cubicBezTo>
                <a:cubicBezTo>
                  <a:pt x="873359" y="862536"/>
                  <a:pt x="795436" y="855615"/>
                  <a:pt x="776186" y="851337"/>
                </a:cubicBezTo>
                <a:cubicBezTo>
                  <a:pt x="761930" y="848169"/>
                  <a:pt x="748664" y="841495"/>
                  <a:pt x="734622" y="837483"/>
                </a:cubicBezTo>
                <a:cubicBezTo>
                  <a:pt x="612846" y="802690"/>
                  <a:pt x="737296" y="842991"/>
                  <a:pt x="637640" y="809774"/>
                </a:cubicBezTo>
                <a:cubicBezTo>
                  <a:pt x="518522" y="730363"/>
                  <a:pt x="669234" y="825571"/>
                  <a:pt x="554513" y="768210"/>
                </a:cubicBezTo>
                <a:cubicBezTo>
                  <a:pt x="539620" y="760763"/>
                  <a:pt x="529013" y="744882"/>
                  <a:pt x="512949" y="740501"/>
                </a:cubicBezTo>
                <a:cubicBezTo>
                  <a:pt x="477028" y="730704"/>
                  <a:pt x="439058" y="731264"/>
                  <a:pt x="402113" y="726646"/>
                </a:cubicBezTo>
                <a:cubicBezTo>
                  <a:pt x="297647" y="691826"/>
                  <a:pt x="426408" y="738795"/>
                  <a:pt x="318986" y="685083"/>
                </a:cubicBezTo>
                <a:cubicBezTo>
                  <a:pt x="305924" y="678552"/>
                  <a:pt x="290188" y="678320"/>
                  <a:pt x="277422" y="671228"/>
                </a:cubicBezTo>
                <a:cubicBezTo>
                  <a:pt x="248311" y="655055"/>
                  <a:pt x="225888" y="626341"/>
                  <a:pt x="194295" y="615810"/>
                </a:cubicBezTo>
                <a:cubicBezTo>
                  <a:pt x="166586" y="606574"/>
                  <a:pt x="135470" y="604303"/>
                  <a:pt x="111167" y="588101"/>
                </a:cubicBezTo>
                <a:lnTo>
                  <a:pt x="28040" y="532683"/>
                </a:lnTo>
                <a:cubicBezTo>
                  <a:pt x="18804" y="518828"/>
                  <a:pt x="-2935" y="507447"/>
                  <a:pt x="331" y="491119"/>
                </a:cubicBezTo>
                <a:cubicBezTo>
                  <a:pt x="3597" y="474791"/>
                  <a:pt x="26590" y="469969"/>
                  <a:pt x="41895" y="463410"/>
                </a:cubicBezTo>
                <a:cubicBezTo>
                  <a:pt x="59397" y="455909"/>
                  <a:pt x="78531" y="452686"/>
                  <a:pt x="97313" y="449556"/>
                </a:cubicBezTo>
                <a:cubicBezTo>
                  <a:pt x="194191" y="433410"/>
                  <a:pt x="186935" y="435701"/>
                  <a:pt x="263567" y="435701"/>
                </a:cubicBezTo>
              </a:path>
            </a:pathLst>
          </a:custGeom>
          <a:solidFill>
            <a:srgbClr val="FFFF00">
              <a:alpha val="48000"/>
            </a:srgbClr>
          </a:solidFill>
          <a:ln w="508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0" name="Freeform 69"/>
          <p:cNvSpPr/>
          <p:nvPr/>
        </p:nvSpPr>
        <p:spPr>
          <a:xfrm>
            <a:off x="2901942" y="2418456"/>
            <a:ext cx="633707" cy="404819"/>
          </a:xfrm>
          <a:custGeom>
            <a:avLst/>
            <a:gdLst>
              <a:gd name="connsiteX0" fmla="*/ 24 w 804517"/>
              <a:gd name="connsiteY0" fmla="*/ 207819 h 614009"/>
              <a:gd name="connsiteX1" fmla="*/ 41588 w 804517"/>
              <a:gd name="connsiteY1" fmla="*/ 27709 h 614009"/>
              <a:gd name="connsiteX2" fmla="*/ 83151 w 804517"/>
              <a:gd name="connsiteY2" fmla="*/ 0 h 614009"/>
              <a:gd name="connsiteX3" fmla="*/ 277115 w 804517"/>
              <a:gd name="connsiteY3" fmla="*/ 27709 h 614009"/>
              <a:gd name="connsiteX4" fmla="*/ 360242 w 804517"/>
              <a:gd name="connsiteY4" fmla="*/ 55419 h 614009"/>
              <a:gd name="connsiteX5" fmla="*/ 429515 w 804517"/>
              <a:gd name="connsiteY5" fmla="*/ 69273 h 614009"/>
              <a:gd name="connsiteX6" fmla="*/ 595770 w 804517"/>
              <a:gd name="connsiteY6" fmla="*/ 55419 h 614009"/>
              <a:gd name="connsiteX7" fmla="*/ 678897 w 804517"/>
              <a:gd name="connsiteY7" fmla="*/ 27709 h 614009"/>
              <a:gd name="connsiteX8" fmla="*/ 720461 w 804517"/>
              <a:gd name="connsiteY8" fmla="*/ 41564 h 614009"/>
              <a:gd name="connsiteX9" fmla="*/ 748170 w 804517"/>
              <a:gd name="connsiteY9" fmla="*/ 83128 h 614009"/>
              <a:gd name="connsiteX10" fmla="*/ 789733 w 804517"/>
              <a:gd name="connsiteY10" fmla="*/ 110837 h 614009"/>
              <a:gd name="connsiteX11" fmla="*/ 803588 w 804517"/>
              <a:gd name="connsiteY11" fmla="*/ 152400 h 614009"/>
              <a:gd name="connsiteX12" fmla="*/ 748170 w 804517"/>
              <a:gd name="connsiteY12" fmla="*/ 235528 h 614009"/>
              <a:gd name="connsiteX13" fmla="*/ 720461 w 804517"/>
              <a:gd name="connsiteY13" fmla="*/ 401782 h 614009"/>
              <a:gd name="connsiteX14" fmla="*/ 692751 w 804517"/>
              <a:gd name="connsiteY14" fmla="*/ 443346 h 614009"/>
              <a:gd name="connsiteX15" fmla="*/ 581915 w 804517"/>
              <a:gd name="connsiteY15" fmla="*/ 540328 h 614009"/>
              <a:gd name="connsiteX16" fmla="*/ 540351 w 804517"/>
              <a:gd name="connsiteY16" fmla="*/ 554182 h 614009"/>
              <a:gd name="connsiteX17" fmla="*/ 484933 w 804517"/>
              <a:gd name="connsiteY17" fmla="*/ 609600 h 614009"/>
              <a:gd name="connsiteX18" fmla="*/ 471079 w 804517"/>
              <a:gd name="connsiteY18" fmla="*/ 568037 h 614009"/>
              <a:gd name="connsiteX19" fmla="*/ 484933 w 804517"/>
              <a:gd name="connsiteY19" fmla="*/ 360219 h 614009"/>
              <a:gd name="connsiteX20" fmla="*/ 471079 w 804517"/>
              <a:gd name="connsiteY20" fmla="*/ 263237 h 614009"/>
              <a:gd name="connsiteX21" fmla="*/ 387951 w 804517"/>
              <a:gd name="connsiteY21" fmla="*/ 235528 h 614009"/>
              <a:gd name="connsiteX22" fmla="*/ 249406 w 804517"/>
              <a:gd name="connsiteY22" fmla="*/ 207819 h 614009"/>
              <a:gd name="connsiteX23" fmla="*/ 207842 w 804517"/>
              <a:gd name="connsiteY23" fmla="*/ 193964 h 614009"/>
              <a:gd name="connsiteX24" fmla="*/ 110861 w 804517"/>
              <a:gd name="connsiteY24" fmla="*/ 152400 h 614009"/>
              <a:gd name="connsiteX25" fmla="*/ 24 w 804517"/>
              <a:gd name="connsiteY25" fmla="*/ 207819 h 614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04517" h="614009">
                <a:moveTo>
                  <a:pt x="24" y="207819"/>
                </a:moveTo>
                <a:cubicBezTo>
                  <a:pt x="2342" y="191593"/>
                  <a:pt x="17566" y="43724"/>
                  <a:pt x="41588" y="27709"/>
                </a:cubicBezTo>
                <a:lnTo>
                  <a:pt x="83151" y="0"/>
                </a:lnTo>
                <a:cubicBezTo>
                  <a:pt x="115945" y="4099"/>
                  <a:pt x="237173" y="17723"/>
                  <a:pt x="277115" y="27709"/>
                </a:cubicBezTo>
                <a:cubicBezTo>
                  <a:pt x="305451" y="34793"/>
                  <a:pt x="332533" y="46182"/>
                  <a:pt x="360242" y="55419"/>
                </a:cubicBezTo>
                <a:cubicBezTo>
                  <a:pt x="382582" y="62866"/>
                  <a:pt x="406424" y="64655"/>
                  <a:pt x="429515" y="69273"/>
                </a:cubicBezTo>
                <a:cubicBezTo>
                  <a:pt x="484933" y="64655"/>
                  <a:pt x="540916" y="64561"/>
                  <a:pt x="595770" y="55419"/>
                </a:cubicBezTo>
                <a:cubicBezTo>
                  <a:pt x="624581" y="50617"/>
                  <a:pt x="678897" y="27709"/>
                  <a:pt x="678897" y="27709"/>
                </a:cubicBezTo>
                <a:cubicBezTo>
                  <a:pt x="692752" y="32327"/>
                  <a:pt x="709057" y="32441"/>
                  <a:pt x="720461" y="41564"/>
                </a:cubicBezTo>
                <a:cubicBezTo>
                  <a:pt x="733463" y="51966"/>
                  <a:pt x="736396" y="71354"/>
                  <a:pt x="748170" y="83128"/>
                </a:cubicBezTo>
                <a:cubicBezTo>
                  <a:pt x="759944" y="94902"/>
                  <a:pt x="775879" y="101601"/>
                  <a:pt x="789733" y="110837"/>
                </a:cubicBezTo>
                <a:cubicBezTo>
                  <a:pt x="794351" y="124691"/>
                  <a:pt x="808206" y="138546"/>
                  <a:pt x="803588" y="152400"/>
                </a:cubicBezTo>
                <a:cubicBezTo>
                  <a:pt x="793057" y="183993"/>
                  <a:pt x="748170" y="235528"/>
                  <a:pt x="748170" y="235528"/>
                </a:cubicBezTo>
                <a:cubicBezTo>
                  <a:pt x="743781" y="275027"/>
                  <a:pt x="743670" y="355364"/>
                  <a:pt x="720461" y="401782"/>
                </a:cubicBezTo>
                <a:cubicBezTo>
                  <a:pt x="713014" y="416675"/>
                  <a:pt x="703716" y="430815"/>
                  <a:pt x="692751" y="443346"/>
                </a:cubicBezTo>
                <a:cubicBezTo>
                  <a:pt x="664661" y="475449"/>
                  <a:pt x="623647" y="519462"/>
                  <a:pt x="581915" y="540328"/>
                </a:cubicBezTo>
                <a:cubicBezTo>
                  <a:pt x="568853" y="546859"/>
                  <a:pt x="554206" y="549564"/>
                  <a:pt x="540351" y="554182"/>
                </a:cubicBezTo>
                <a:cubicBezTo>
                  <a:pt x="535073" y="570016"/>
                  <a:pt x="527158" y="630712"/>
                  <a:pt x="484933" y="609600"/>
                </a:cubicBezTo>
                <a:cubicBezTo>
                  <a:pt x="471871" y="603069"/>
                  <a:pt x="475697" y="581891"/>
                  <a:pt x="471079" y="568037"/>
                </a:cubicBezTo>
                <a:cubicBezTo>
                  <a:pt x="475697" y="498764"/>
                  <a:pt x="484933" y="429645"/>
                  <a:pt x="484933" y="360219"/>
                </a:cubicBezTo>
                <a:cubicBezTo>
                  <a:pt x="484933" y="327563"/>
                  <a:pt x="491128" y="289014"/>
                  <a:pt x="471079" y="263237"/>
                </a:cubicBezTo>
                <a:cubicBezTo>
                  <a:pt x="453147" y="240181"/>
                  <a:pt x="416762" y="240330"/>
                  <a:pt x="387951" y="235528"/>
                </a:cubicBezTo>
                <a:cubicBezTo>
                  <a:pt x="322641" y="224643"/>
                  <a:pt x="307269" y="224351"/>
                  <a:pt x="249406" y="207819"/>
                </a:cubicBezTo>
                <a:cubicBezTo>
                  <a:pt x="235364" y="203807"/>
                  <a:pt x="221265" y="199717"/>
                  <a:pt x="207842" y="193964"/>
                </a:cubicBezTo>
                <a:cubicBezTo>
                  <a:pt x="87997" y="142601"/>
                  <a:pt x="208337" y="184894"/>
                  <a:pt x="110861" y="152400"/>
                </a:cubicBezTo>
                <a:cubicBezTo>
                  <a:pt x="-4558" y="166828"/>
                  <a:pt x="24" y="129022"/>
                  <a:pt x="24" y="207819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48000"/>
            </a:schemeClr>
          </a:solidFill>
          <a:ln w="412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1" name="Freeform 70"/>
          <p:cNvSpPr/>
          <p:nvPr/>
        </p:nvSpPr>
        <p:spPr>
          <a:xfrm>
            <a:off x="2881300" y="2178910"/>
            <a:ext cx="803366" cy="329073"/>
          </a:xfrm>
          <a:custGeom>
            <a:avLst/>
            <a:gdLst>
              <a:gd name="connsiteX0" fmla="*/ 997527 w 1025237"/>
              <a:gd name="connsiteY0" fmla="*/ 207818 h 332513"/>
              <a:gd name="connsiteX1" fmla="*/ 1011382 w 1025237"/>
              <a:gd name="connsiteY1" fmla="*/ 304800 h 332513"/>
              <a:gd name="connsiteX2" fmla="*/ 900546 w 1025237"/>
              <a:gd name="connsiteY2" fmla="*/ 318655 h 332513"/>
              <a:gd name="connsiteX3" fmla="*/ 872837 w 1025237"/>
              <a:gd name="connsiteY3" fmla="*/ 277091 h 332513"/>
              <a:gd name="connsiteX4" fmla="*/ 762000 w 1025237"/>
              <a:gd name="connsiteY4" fmla="*/ 249382 h 332513"/>
              <a:gd name="connsiteX5" fmla="*/ 734291 w 1025237"/>
              <a:gd name="connsiteY5" fmla="*/ 207818 h 332513"/>
              <a:gd name="connsiteX6" fmla="*/ 568037 w 1025237"/>
              <a:gd name="connsiteY6" fmla="*/ 207818 h 332513"/>
              <a:gd name="connsiteX7" fmla="*/ 526473 w 1025237"/>
              <a:gd name="connsiteY7" fmla="*/ 221673 h 332513"/>
              <a:gd name="connsiteX8" fmla="*/ 346364 w 1025237"/>
              <a:gd name="connsiteY8" fmla="*/ 193964 h 332513"/>
              <a:gd name="connsiteX9" fmla="*/ 166255 w 1025237"/>
              <a:gd name="connsiteY9" fmla="*/ 152400 h 332513"/>
              <a:gd name="connsiteX10" fmla="*/ 124691 w 1025237"/>
              <a:gd name="connsiteY10" fmla="*/ 138546 h 332513"/>
              <a:gd name="connsiteX11" fmla="*/ 55418 w 1025237"/>
              <a:gd name="connsiteY11" fmla="*/ 124691 h 332513"/>
              <a:gd name="connsiteX12" fmla="*/ 0 w 1025237"/>
              <a:gd name="connsiteY12" fmla="*/ 55418 h 332513"/>
              <a:gd name="connsiteX13" fmla="*/ 13855 w 1025237"/>
              <a:gd name="connsiteY13" fmla="*/ 13855 h 332513"/>
              <a:gd name="connsiteX14" fmla="*/ 55418 w 1025237"/>
              <a:gd name="connsiteY14" fmla="*/ 27709 h 332513"/>
              <a:gd name="connsiteX15" fmla="*/ 180109 w 1025237"/>
              <a:gd name="connsiteY15" fmla="*/ 55418 h 332513"/>
              <a:gd name="connsiteX16" fmla="*/ 498764 w 1025237"/>
              <a:gd name="connsiteY16" fmla="*/ 41564 h 332513"/>
              <a:gd name="connsiteX17" fmla="*/ 581891 w 1025237"/>
              <a:gd name="connsiteY17" fmla="*/ 13855 h 332513"/>
              <a:gd name="connsiteX18" fmla="*/ 623455 w 1025237"/>
              <a:gd name="connsiteY18" fmla="*/ 0 h 332513"/>
              <a:gd name="connsiteX19" fmla="*/ 748146 w 1025237"/>
              <a:gd name="connsiteY19" fmla="*/ 27709 h 332513"/>
              <a:gd name="connsiteX20" fmla="*/ 831273 w 1025237"/>
              <a:gd name="connsiteY20" fmla="*/ 69273 h 332513"/>
              <a:gd name="connsiteX21" fmla="*/ 942109 w 1025237"/>
              <a:gd name="connsiteY21" fmla="*/ 166255 h 332513"/>
              <a:gd name="connsiteX22" fmla="*/ 983673 w 1025237"/>
              <a:gd name="connsiteY22" fmla="*/ 180109 h 332513"/>
              <a:gd name="connsiteX23" fmla="*/ 1025237 w 1025237"/>
              <a:gd name="connsiteY23" fmla="*/ 263236 h 332513"/>
              <a:gd name="connsiteX24" fmla="*/ 1011382 w 1025237"/>
              <a:gd name="connsiteY24" fmla="*/ 277091 h 332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25237" h="332513">
                <a:moveTo>
                  <a:pt x="997527" y="207818"/>
                </a:moveTo>
                <a:cubicBezTo>
                  <a:pt x="1002145" y="240145"/>
                  <a:pt x="1018466" y="272922"/>
                  <a:pt x="1011382" y="304800"/>
                </a:cubicBezTo>
                <a:cubicBezTo>
                  <a:pt x="1000105" y="355547"/>
                  <a:pt x="915606" y="321667"/>
                  <a:pt x="900546" y="318655"/>
                </a:cubicBezTo>
                <a:cubicBezTo>
                  <a:pt x="891310" y="304800"/>
                  <a:pt x="885839" y="287493"/>
                  <a:pt x="872837" y="277091"/>
                </a:cubicBezTo>
                <a:cubicBezTo>
                  <a:pt x="858635" y="265729"/>
                  <a:pt x="765453" y="250073"/>
                  <a:pt x="762000" y="249382"/>
                </a:cubicBezTo>
                <a:cubicBezTo>
                  <a:pt x="752764" y="235527"/>
                  <a:pt x="747293" y="218220"/>
                  <a:pt x="734291" y="207818"/>
                </a:cubicBezTo>
                <a:cubicBezTo>
                  <a:pt x="694664" y="176117"/>
                  <a:pt x="588088" y="205590"/>
                  <a:pt x="568037" y="207818"/>
                </a:cubicBezTo>
                <a:cubicBezTo>
                  <a:pt x="554182" y="212436"/>
                  <a:pt x="541077" y="221673"/>
                  <a:pt x="526473" y="221673"/>
                </a:cubicBezTo>
                <a:cubicBezTo>
                  <a:pt x="419321" y="221673"/>
                  <a:pt x="417507" y="217678"/>
                  <a:pt x="346364" y="193964"/>
                </a:cubicBezTo>
                <a:cubicBezTo>
                  <a:pt x="260340" y="136615"/>
                  <a:pt x="337654" y="178769"/>
                  <a:pt x="166255" y="152400"/>
                </a:cubicBezTo>
                <a:cubicBezTo>
                  <a:pt x="151821" y="150179"/>
                  <a:pt x="138859" y="142088"/>
                  <a:pt x="124691" y="138546"/>
                </a:cubicBezTo>
                <a:cubicBezTo>
                  <a:pt x="101846" y="132835"/>
                  <a:pt x="78509" y="129309"/>
                  <a:pt x="55418" y="124691"/>
                </a:cubicBezTo>
                <a:cubicBezTo>
                  <a:pt x="23504" y="103415"/>
                  <a:pt x="0" y="100031"/>
                  <a:pt x="0" y="55418"/>
                </a:cubicBezTo>
                <a:cubicBezTo>
                  <a:pt x="0" y="40814"/>
                  <a:pt x="9237" y="27709"/>
                  <a:pt x="13855" y="13855"/>
                </a:cubicBezTo>
                <a:cubicBezTo>
                  <a:pt x="27709" y="18473"/>
                  <a:pt x="41162" y="24541"/>
                  <a:pt x="55418" y="27709"/>
                </a:cubicBezTo>
                <a:cubicBezTo>
                  <a:pt x="201716" y="60220"/>
                  <a:pt x="86545" y="24231"/>
                  <a:pt x="180109" y="55418"/>
                </a:cubicBezTo>
                <a:cubicBezTo>
                  <a:pt x="286327" y="50800"/>
                  <a:pt x="393010" y="52504"/>
                  <a:pt x="498764" y="41564"/>
                </a:cubicBezTo>
                <a:cubicBezTo>
                  <a:pt x="527817" y="38559"/>
                  <a:pt x="554182" y="23091"/>
                  <a:pt x="581891" y="13855"/>
                </a:cubicBezTo>
                <a:lnTo>
                  <a:pt x="623455" y="0"/>
                </a:lnTo>
                <a:cubicBezTo>
                  <a:pt x="655375" y="5320"/>
                  <a:pt x="714042" y="10657"/>
                  <a:pt x="748146" y="27709"/>
                </a:cubicBezTo>
                <a:cubicBezTo>
                  <a:pt x="855584" y="81427"/>
                  <a:pt x="726793" y="34446"/>
                  <a:pt x="831273" y="69273"/>
                </a:cubicBezTo>
                <a:cubicBezTo>
                  <a:pt x="867383" y="105383"/>
                  <a:pt x="896288" y="143345"/>
                  <a:pt x="942109" y="166255"/>
                </a:cubicBezTo>
                <a:cubicBezTo>
                  <a:pt x="955171" y="172786"/>
                  <a:pt x="969818" y="175491"/>
                  <a:pt x="983673" y="180109"/>
                </a:cubicBezTo>
                <a:cubicBezTo>
                  <a:pt x="997681" y="201122"/>
                  <a:pt x="1025237" y="234558"/>
                  <a:pt x="1025237" y="263236"/>
                </a:cubicBezTo>
                <a:lnTo>
                  <a:pt x="1011382" y="277091"/>
                </a:lnTo>
              </a:path>
            </a:pathLst>
          </a:custGeom>
          <a:solidFill>
            <a:srgbClr val="7030A0">
              <a:alpha val="60000"/>
            </a:srgb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2" name="Freeform 71"/>
          <p:cNvSpPr/>
          <p:nvPr/>
        </p:nvSpPr>
        <p:spPr>
          <a:xfrm>
            <a:off x="1785344" y="1871401"/>
            <a:ext cx="1493054" cy="992058"/>
          </a:xfrm>
          <a:custGeom>
            <a:avLst/>
            <a:gdLst>
              <a:gd name="connsiteX0" fmla="*/ 1551709 w 1645791"/>
              <a:gd name="connsiteY0" fmla="*/ 942109 h 1371600"/>
              <a:gd name="connsiteX1" fmla="*/ 1620982 w 1645791"/>
              <a:gd name="connsiteY1" fmla="*/ 900545 h 1371600"/>
              <a:gd name="connsiteX2" fmla="*/ 1593273 w 1645791"/>
              <a:gd name="connsiteY2" fmla="*/ 762000 h 1371600"/>
              <a:gd name="connsiteX3" fmla="*/ 1593273 w 1645791"/>
              <a:gd name="connsiteY3" fmla="*/ 526473 h 1371600"/>
              <a:gd name="connsiteX4" fmla="*/ 1579418 w 1645791"/>
              <a:gd name="connsiteY4" fmla="*/ 484909 h 1371600"/>
              <a:gd name="connsiteX5" fmla="*/ 1496291 w 1645791"/>
              <a:gd name="connsiteY5" fmla="*/ 457200 h 1371600"/>
              <a:gd name="connsiteX6" fmla="*/ 1454727 w 1645791"/>
              <a:gd name="connsiteY6" fmla="*/ 443345 h 1371600"/>
              <a:gd name="connsiteX7" fmla="*/ 1413163 w 1645791"/>
              <a:gd name="connsiteY7" fmla="*/ 457200 h 1371600"/>
              <a:gd name="connsiteX8" fmla="*/ 1288473 w 1645791"/>
              <a:gd name="connsiteY8" fmla="*/ 471055 h 1371600"/>
              <a:gd name="connsiteX9" fmla="*/ 1260763 w 1645791"/>
              <a:gd name="connsiteY9" fmla="*/ 498764 h 1371600"/>
              <a:gd name="connsiteX10" fmla="*/ 1108363 w 1645791"/>
              <a:gd name="connsiteY10" fmla="*/ 540327 h 1371600"/>
              <a:gd name="connsiteX11" fmla="*/ 1052945 w 1645791"/>
              <a:gd name="connsiteY11" fmla="*/ 554182 h 1371600"/>
              <a:gd name="connsiteX12" fmla="*/ 872836 w 1645791"/>
              <a:gd name="connsiteY12" fmla="*/ 526473 h 1371600"/>
              <a:gd name="connsiteX13" fmla="*/ 789709 w 1645791"/>
              <a:gd name="connsiteY13" fmla="*/ 498764 h 1371600"/>
              <a:gd name="connsiteX14" fmla="*/ 748145 w 1645791"/>
              <a:gd name="connsiteY14" fmla="*/ 484909 h 1371600"/>
              <a:gd name="connsiteX15" fmla="*/ 484909 w 1645791"/>
              <a:gd name="connsiteY15" fmla="*/ 457200 h 1371600"/>
              <a:gd name="connsiteX16" fmla="*/ 429491 w 1645791"/>
              <a:gd name="connsiteY16" fmla="*/ 429491 h 1371600"/>
              <a:gd name="connsiteX17" fmla="*/ 387927 w 1645791"/>
              <a:gd name="connsiteY17" fmla="*/ 401782 h 1371600"/>
              <a:gd name="connsiteX18" fmla="*/ 249382 w 1645791"/>
              <a:gd name="connsiteY18" fmla="*/ 374073 h 1371600"/>
              <a:gd name="connsiteX19" fmla="*/ 193963 w 1645791"/>
              <a:gd name="connsiteY19" fmla="*/ 304800 h 1371600"/>
              <a:gd name="connsiteX20" fmla="*/ 110836 w 1645791"/>
              <a:gd name="connsiteY20" fmla="*/ 263236 h 1371600"/>
              <a:gd name="connsiteX21" fmla="*/ 96982 w 1645791"/>
              <a:gd name="connsiteY21" fmla="*/ 69273 h 1371600"/>
              <a:gd name="connsiteX22" fmla="*/ 83127 w 1645791"/>
              <a:gd name="connsiteY22" fmla="*/ 27709 h 1371600"/>
              <a:gd name="connsiteX23" fmla="*/ 41563 w 1645791"/>
              <a:gd name="connsiteY23" fmla="*/ 0 h 1371600"/>
              <a:gd name="connsiteX24" fmla="*/ 13854 w 1645791"/>
              <a:gd name="connsiteY24" fmla="*/ 83127 h 1371600"/>
              <a:gd name="connsiteX25" fmla="*/ 0 w 1645791"/>
              <a:gd name="connsiteY25" fmla="*/ 124691 h 1371600"/>
              <a:gd name="connsiteX26" fmla="*/ 13854 w 1645791"/>
              <a:gd name="connsiteY26" fmla="*/ 706582 h 1371600"/>
              <a:gd name="connsiteX27" fmla="*/ 27709 w 1645791"/>
              <a:gd name="connsiteY27" fmla="*/ 914400 h 1371600"/>
              <a:gd name="connsiteX28" fmla="*/ 83127 w 1645791"/>
              <a:gd name="connsiteY28" fmla="*/ 997527 h 1371600"/>
              <a:gd name="connsiteX29" fmla="*/ 96982 w 1645791"/>
              <a:gd name="connsiteY29" fmla="*/ 1039091 h 1371600"/>
              <a:gd name="connsiteX30" fmla="*/ 110836 w 1645791"/>
              <a:gd name="connsiteY30" fmla="*/ 1260764 h 1371600"/>
              <a:gd name="connsiteX31" fmla="*/ 138545 w 1645791"/>
              <a:gd name="connsiteY31" fmla="*/ 1371600 h 1371600"/>
              <a:gd name="connsiteX32" fmla="*/ 429491 w 1645791"/>
              <a:gd name="connsiteY32" fmla="*/ 1357745 h 1371600"/>
              <a:gd name="connsiteX33" fmla="*/ 554182 w 1645791"/>
              <a:gd name="connsiteY33" fmla="*/ 1302327 h 1371600"/>
              <a:gd name="connsiteX34" fmla="*/ 595745 w 1645791"/>
              <a:gd name="connsiteY34" fmla="*/ 1288473 h 1371600"/>
              <a:gd name="connsiteX35" fmla="*/ 623454 w 1645791"/>
              <a:gd name="connsiteY35" fmla="*/ 1246909 h 1371600"/>
              <a:gd name="connsiteX36" fmla="*/ 720436 w 1645791"/>
              <a:gd name="connsiteY36" fmla="*/ 1219200 h 1371600"/>
              <a:gd name="connsiteX37" fmla="*/ 845127 w 1645791"/>
              <a:gd name="connsiteY37" fmla="*/ 1177636 h 1371600"/>
              <a:gd name="connsiteX38" fmla="*/ 886691 w 1645791"/>
              <a:gd name="connsiteY38" fmla="*/ 1163782 h 1371600"/>
              <a:gd name="connsiteX39" fmla="*/ 1039091 w 1645791"/>
              <a:gd name="connsiteY39" fmla="*/ 1136073 h 1371600"/>
              <a:gd name="connsiteX40" fmla="*/ 1163782 w 1645791"/>
              <a:gd name="connsiteY40" fmla="*/ 1094509 h 1371600"/>
              <a:gd name="connsiteX41" fmla="*/ 1205345 w 1645791"/>
              <a:gd name="connsiteY41" fmla="*/ 1080655 h 1371600"/>
              <a:gd name="connsiteX42" fmla="*/ 1246909 w 1645791"/>
              <a:gd name="connsiteY42" fmla="*/ 1066800 h 1371600"/>
              <a:gd name="connsiteX43" fmla="*/ 1343891 w 1645791"/>
              <a:gd name="connsiteY43" fmla="*/ 1052945 h 1371600"/>
              <a:gd name="connsiteX44" fmla="*/ 1440873 w 1645791"/>
              <a:gd name="connsiteY44" fmla="*/ 997527 h 1371600"/>
              <a:gd name="connsiteX45" fmla="*/ 1551709 w 1645791"/>
              <a:gd name="connsiteY45" fmla="*/ 969818 h 1371600"/>
              <a:gd name="connsiteX46" fmla="*/ 1593273 w 1645791"/>
              <a:gd name="connsiteY46" fmla="*/ 955964 h 1371600"/>
              <a:gd name="connsiteX47" fmla="*/ 1634836 w 1645791"/>
              <a:gd name="connsiteY47" fmla="*/ 914400 h 1371600"/>
              <a:gd name="connsiteX48" fmla="*/ 1593273 w 1645791"/>
              <a:gd name="connsiteY48" fmla="*/ 720436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645791" h="1371600">
                <a:moveTo>
                  <a:pt x="1551709" y="942109"/>
                </a:moveTo>
                <a:cubicBezTo>
                  <a:pt x="1574800" y="928254"/>
                  <a:pt x="1610981" y="925548"/>
                  <a:pt x="1620982" y="900545"/>
                </a:cubicBezTo>
                <a:cubicBezTo>
                  <a:pt x="1632559" y="871603"/>
                  <a:pt x="1605156" y="797650"/>
                  <a:pt x="1593273" y="762000"/>
                </a:cubicBezTo>
                <a:cubicBezTo>
                  <a:pt x="1607551" y="633494"/>
                  <a:pt x="1615597" y="649256"/>
                  <a:pt x="1593273" y="526473"/>
                </a:cubicBezTo>
                <a:cubicBezTo>
                  <a:pt x="1590661" y="512104"/>
                  <a:pt x="1591302" y="493397"/>
                  <a:pt x="1579418" y="484909"/>
                </a:cubicBezTo>
                <a:cubicBezTo>
                  <a:pt x="1555651" y="467932"/>
                  <a:pt x="1524000" y="466436"/>
                  <a:pt x="1496291" y="457200"/>
                </a:cubicBezTo>
                <a:lnTo>
                  <a:pt x="1454727" y="443345"/>
                </a:lnTo>
                <a:cubicBezTo>
                  <a:pt x="1440872" y="447963"/>
                  <a:pt x="1427568" y="454799"/>
                  <a:pt x="1413163" y="457200"/>
                </a:cubicBezTo>
                <a:cubicBezTo>
                  <a:pt x="1371913" y="464075"/>
                  <a:pt x="1328819" y="460052"/>
                  <a:pt x="1288473" y="471055"/>
                </a:cubicBezTo>
                <a:cubicBezTo>
                  <a:pt x="1275871" y="474492"/>
                  <a:pt x="1272446" y="492922"/>
                  <a:pt x="1260763" y="498764"/>
                </a:cubicBezTo>
                <a:cubicBezTo>
                  <a:pt x="1208856" y="524717"/>
                  <a:pt x="1163095" y="528164"/>
                  <a:pt x="1108363" y="540327"/>
                </a:cubicBezTo>
                <a:cubicBezTo>
                  <a:pt x="1089775" y="544458"/>
                  <a:pt x="1071418" y="549564"/>
                  <a:pt x="1052945" y="554182"/>
                </a:cubicBezTo>
                <a:cubicBezTo>
                  <a:pt x="992909" y="544946"/>
                  <a:pt x="932276" y="538987"/>
                  <a:pt x="872836" y="526473"/>
                </a:cubicBezTo>
                <a:cubicBezTo>
                  <a:pt x="844255" y="520456"/>
                  <a:pt x="817418" y="508000"/>
                  <a:pt x="789709" y="498764"/>
                </a:cubicBezTo>
                <a:cubicBezTo>
                  <a:pt x="775854" y="494146"/>
                  <a:pt x="762689" y="486231"/>
                  <a:pt x="748145" y="484909"/>
                </a:cubicBezTo>
                <a:cubicBezTo>
                  <a:pt x="558665" y="467684"/>
                  <a:pt x="646361" y="477382"/>
                  <a:pt x="484909" y="457200"/>
                </a:cubicBezTo>
                <a:cubicBezTo>
                  <a:pt x="466436" y="447964"/>
                  <a:pt x="447423" y="439738"/>
                  <a:pt x="429491" y="429491"/>
                </a:cubicBezTo>
                <a:cubicBezTo>
                  <a:pt x="415034" y="421230"/>
                  <a:pt x="402820" y="409229"/>
                  <a:pt x="387927" y="401782"/>
                </a:cubicBezTo>
                <a:cubicBezTo>
                  <a:pt x="349235" y="382436"/>
                  <a:pt x="285128" y="379179"/>
                  <a:pt x="249382" y="374073"/>
                </a:cubicBezTo>
                <a:cubicBezTo>
                  <a:pt x="130269" y="294665"/>
                  <a:pt x="270441" y="400399"/>
                  <a:pt x="193963" y="304800"/>
                </a:cubicBezTo>
                <a:cubicBezTo>
                  <a:pt x="174431" y="280384"/>
                  <a:pt x="138216" y="272363"/>
                  <a:pt x="110836" y="263236"/>
                </a:cubicBezTo>
                <a:cubicBezTo>
                  <a:pt x="106218" y="198582"/>
                  <a:pt x="104556" y="133648"/>
                  <a:pt x="96982" y="69273"/>
                </a:cubicBezTo>
                <a:cubicBezTo>
                  <a:pt x="95276" y="54769"/>
                  <a:pt x="92250" y="39113"/>
                  <a:pt x="83127" y="27709"/>
                </a:cubicBezTo>
                <a:cubicBezTo>
                  <a:pt x="72725" y="14707"/>
                  <a:pt x="55418" y="9236"/>
                  <a:pt x="41563" y="0"/>
                </a:cubicBezTo>
                <a:lnTo>
                  <a:pt x="13854" y="83127"/>
                </a:lnTo>
                <a:lnTo>
                  <a:pt x="0" y="124691"/>
                </a:lnTo>
                <a:cubicBezTo>
                  <a:pt x="4618" y="318655"/>
                  <a:pt x="7051" y="512683"/>
                  <a:pt x="13854" y="706582"/>
                </a:cubicBezTo>
                <a:cubicBezTo>
                  <a:pt x="16289" y="775966"/>
                  <a:pt x="11628" y="846862"/>
                  <a:pt x="27709" y="914400"/>
                </a:cubicBezTo>
                <a:cubicBezTo>
                  <a:pt x="35422" y="946796"/>
                  <a:pt x="72596" y="965934"/>
                  <a:pt x="83127" y="997527"/>
                </a:cubicBezTo>
                <a:lnTo>
                  <a:pt x="96982" y="1039091"/>
                </a:lnTo>
                <a:cubicBezTo>
                  <a:pt x="101600" y="1112982"/>
                  <a:pt x="101653" y="1187301"/>
                  <a:pt x="110836" y="1260764"/>
                </a:cubicBezTo>
                <a:cubicBezTo>
                  <a:pt x="115559" y="1298552"/>
                  <a:pt x="138545" y="1371600"/>
                  <a:pt x="138545" y="1371600"/>
                </a:cubicBezTo>
                <a:cubicBezTo>
                  <a:pt x="235527" y="1366982"/>
                  <a:pt x="332993" y="1368467"/>
                  <a:pt x="429491" y="1357745"/>
                </a:cubicBezTo>
                <a:cubicBezTo>
                  <a:pt x="521402" y="1347533"/>
                  <a:pt x="492313" y="1333261"/>
                  <a:pt x="554182" y="1302327"/>
                </a:cubicBezTo>
                <a:cubicBezTo>
                  <a:pt x="567244" y="1295796"/>
                  <a:pt x="581891" y="1293091"/>
                  <a:pt x="595745" y="1288473"/>
                </a:cubicBezTo>
                <a:cubicBezTo>
                  <a:pt x="604981" y="1274618"/>
                  <a:pt x="610452" y="1257311"/>
                  <a:pt x="623454" y="1246909"/>
                </a:cubicBezTo>
                <a:cubicBezTo>
                  <a:pt x="632763" y="1239461"/>
                  <a:pt x="716457" y="1220394"/>
                  <a:pt x="720436" y="1219200"/>
                </a:cubicBezTo>
                <a:cubicBezTo>
                  <a:pt x="720474" y="1219188"/>
                  <a:pt x="824326" y="1184569"/>
                  <a:pt x="845127" y="1177636"/>
                </a:cubicBezTo>
                <a:cubicBezTo>
                  <a:pt x="858982" y="1173018"/>
                  <a:pt x="872371" y="1166646"/>
                  <a:pt x="886691" y="1163782"/>
                </a:cubicBezTo>
                <a:cubicBezTo>
                  <a:pt x="983509" y="1144418"/>
                  <a:pt x="932735" y="1153798"/>
                  <a:pt x="1039091" y="1136073"/>
                </a:cubicBezTo>
                <a:lnTo>
                  <a:pt x="1163782" y="1094509"/>
                </a:lnTo>
                <a:lnTo>
                  <a:pt x="1205345" y="1080655"/>
                </a:lnTo>
                <a:cubicBezTo>
                  <a:pt x="1219200" y="1076037"/>
                  <a:pt x="1232452" y="1068865"/>
                  <a:pt x="1246909" y="1066800"/>
                </a:cubicBezTo>
                <a:lnTo>
                  <a:pt x="1343891" y="1052945"/>
                </a:lnTo>
                <a:cubicBezTo>
                  <a:pt x="1385634" y="1025116"/>
                  <a:pt x="1391653" y="1018621"/>
                  <a:pt x="1440873" y="997527"/>
                </a:cubicBezTo>
                <a:cubicBezTo>
                  <a:pt x="1485207" y="978527"/>
                  <a:pt x="1499671" y="982827"/>
                  <a:pt x="1551709" y="969818"/>
                </a:cubicBezTo>
                <a:cubicBezTo>
                  <a:pt x="1565877" y="966276"/>
                  <a:pt x="1579418" y="960582"/>
                  <a:pt x="1593273" y="955964"/>
                </a:cubicBezTo>
                <a:cubicBezTo>
                  <a:pt x="1607127" y="942109"/>
                  <a:pt x="1632247" y="933821"/>
                  <a:pt x="1634836" y="914400"/>
                </a:cubicBezTo>
                <a:cubicBezTo>
                  <a:pt x="1654169" y="769400"/>
                  <a:pt x="1652254" y="779417"/>
                  <a:pt x="1593273" y="720436"/>
                </a:cubicBezTo>
              </a:path>
            </a:pathLst>
          </a:custGeom>
          <a:solidFill>
            <a:srgbClr val="00B0F0">
              <a:alpha val="55000"/>
            </a:srgbClr>
          </a:solidFill>
          <a:ln w="444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১১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781990" y="1210008"/>
            <a:ext cx="1438583" cy="968900"/>
          </a:xfrm>
          <a:custGeom>
            <a:avLst/>
            <a:gdLst>
              <a:gd name="connsiteX0" fmla="*/ 1385984 w 1635366"/>
              <a:gd name="connsiteY0" fmla="*/ 1416132 h 1457695"/>
              <a:gd name="connsiteX1" fmla="*/ 1316712 w 1635366"/>
              <a:gd name="connsiteY1" fmla="*/ 1374568 h 1457695"/>
              <a:gd name="connsiteX2" fmla="*/ 1233584 w 1635366"/>
              <a:gd name="connsiteY2" fmla="*/ 1346859 h 1457695"/>
              <a:gd name="connsiteX3" fmla="*/ 1150457 w 1635366"/>
              <a:gd name="connsiteY3" fmla="*/ 1305295 h 1457695"/>
              <a:gd name="connsiteX4" fmla="*/ 1067330 w 1635366"/>
              <a:gd name="connsiteY4" fmla="*/ 1263732 h 1457695"/>
              <a:gd name="connsiteX5" fmla="*/ 1025766 w 1635366"/>
              <a:gd name="connsiteY5" fmla="*/ 1222168 h 1457695"/>
              <a:gd name="connsiteX6" fmla="*/ 998057 w 1635366"/>
              <a:gd name="connsiteY6" fmla="*/ 1180604 h 1457695"/>
              <a:gd name="connsiteX7" fmla="*/ 914930 w 1635366"/>
              <a:gd name="connsiteY7" fmla="*/ 1152895 h 1457695"/>
              <a:gd name="connsiteX8" fmla="*/ 873366 w 1635366"/>
              <a:gd name="connsiteY8" fmla="*/ 1139041 h 1457695"/>
              <a:gd name="connsiteX9" fmla="*/ 831803 w 1635366"/>
              <a:gd name="connsiteY9" fmla="*/ 1125186 h 1457695"/>
              <a:gd name="connsiteX10" fmla="*/ 790239 w 1635366"/>
              <a:gd name="connsiteY10" fmla="*/ 1083623 h 1457695"/>
              <a:gd name="connsiteX11" fmla="*/ 776384 w 1635366"/>
              <a:gd name="connsiteY11" fmla="*/ 1042059 h 1457695"/>
              <a:gd name="connsiteX12" fmla="*/ 734821 w 1635366"/>
              <a:gd name="connsiteY12" fmla="*/ 1028204 h 1457695"/>
              <a:gd name="connsiteX13" fmla="*/ 637839 w 1635366"/>
              <a:gd name="connsiteY13" fmla="*/ 986641 h 1457695"/>
              <a:gd name="connsiteX14" fmla="*/ 596275 w 1635366"/>
              <a:gd name="connsiteY14" fmla="*/ 958932 h 1457695"/>
              <a:gd name="connsiteX15" fmla="*/ 513148 w 1635366"/>
              <a:gd name="connsiteY15" fmla="*/ 917368 h 1457695"/>
              <a:gd name="connsiteX16" fmla="*/ 471584 w 1635366"/>
              <a:gd name="connsiteY16" fmla="*/ 875804 h 1457695"/>
              <a:gd name="connsiteX17" fmla="*/ 388457 w 1635366"/>
              <a:gd name="connsiteY17" fmla="*/ 820386 h 1457695"/>
              <a:gd name="connsiteX18" fmla="*/ 346894 w 1635366"/>
              <a:gd name="connsiteY18" fmla="*/ 792677 h 1457695"/>
              <a:gd name="connsiteX19" fmla="*/ 305330 w 1635366"/>
              <a:gd name="connsiteY19" fmla="*/ 764968 h 1457695"/>
              <a:gd name="connsiteX20" fmla="*/ 263766 w 1635366"/>
              <a:gd name="connsiteY20" fmla="*/ 751113 h 1457695"/>
              <a:gd name="connsiteX21" fmla="*/ 139075 w 1635366"/>
              <a:gd name="connsiteY21" fmla="*/ 681841 h 1457695"/>
              <a:gd name="connsiteX22" fmla="*/ 14384 w 1635366"/>
              <a:gd name="connsiteY22" fmla="*/ 612568 h 1457695"/>
              <a:gd name="connsiteX23" fmla="*/ 42094 w 1635366"/>
              <a:gd name="connsiteY23" fmla="*/ 543295 h 1457695"/>
              <a:gd name="connsiteX24" fmla="*/ 69803 w 1635366"/>
              <a:gd name="connsiteY24" fmla="*/ 501732 h 1457695"/>
              <a:gd name="connsiteX25" fmla="*/ 111366 w 1635366"/>
              <a:gd name="connsiteY25" fmla="*/ 487877 h 1457695"/>
              <a:gd name="connsiteX26" fmla="*/ 194494 w 1635366"/>
              <a:gd name="connsiteY26" fmla="*/ 432459 h 1457695"/>
              <a:gd name="connsiteX27" fmla="*/ 291475 w 1635366"/>
              <a:gd name="connsiteY27" fmla="*/ 363186 h 1457695"/>
              <a:gd name="connsiteX28" fmla="*/ 333039 w 1635366"/>
              <a:gd name="connsiteY28" fmla="*/ 335477 h 1457695"/>
              <a:gd name="connsiteX29" fmla="*/ 346894 w 1635366"/>
              <a:gd name="connsiteY29" fmla="*/ 210786 h 1457695"/>
              <a:gd name="connsiteX30" fmla="*/ 333039 w 1635366"/>
              <a:gd name="connsiteY30" fmla="*/ 169223 h 1457695"/>
              <a:gd name="connsiteX31" fmla="*/ 249912 w 1635366"/>
              <a:gd name="connsiteY31" fmla="*/ 113804 h 1457695"/>
              <a:gd name="connsiteX32" fmla="*/ 249912 w 1635366"/>
              <a:gd name="connsiteY32" fmla="*/ 2968 h 1457695"/>
              <a:gd name="connsiteX33" fmla="*/ 291475 w 1635366"/>
              <a:gd name="connsiteY33" fmla="*/ 16823 h 1457695"/>
              <a:gd name="connsiteX34" fmla="*/ 305330 w 1635366"/>
              <a:gd name="connsiteY34" fmla="*/ 58386 h 1457695"/>
              <a:gd name="connsiteX35" fmla="*/ 388457 w 1635366"/>
              <a:gd name="connsiteY35" fmla="*/ 127659 h 1457695"/>
              <a:gd name="connsiteX36" fmla="*/ 443875 w 1635366"/>
              <a:gd name="connsiteY36" fmla="*/ 141513 h 1457695"/>
              <a:gd name="connsiteX37" fmla="*/ 513148 w 1635366"/>
              <a:gd name="connsiteY37" fmla="*/ 183077 h 1457695"/>
              <a:gd name="connsiteX38" fmla="*/ 582421 w 1635366"/>
              <a:gd name="connsiteY38" fmla="*/ 266204 h 1457695"/>
              <a:gd name="connsiteX39" fmla="*/ 651694 w 1635366"/>
              <a:gd name="connsiteY39" fmla="*/ 377041 h 1457695"/>
              <a:gd name="connsiteX40" fmla="*/ 817948 w 1635366"/>
              <a:gd name="connsiteY40" fmla="*/ 363186 h 1457695"/>
              <a:gd name="connsiteX41" fmla="*/ 762530 w 1635366"/>
              <a:gd name="connsiteY41" fmla="*/ 224641 h 1457695"/>
              <a:gd name="connsiteX42" fmla="*/ 804094 w 1635366"/>
              <a:gd name="connsiteY42" fmla="*/ 196932 h 1457695"/>
              <a:gd name="connsiteX43" fmla="*/ 887221 w 1635366"/>
              <a:gd name="connsiteY43" fmla="*/ 238495 h 1457695"/>
              <a:gd name="connsiteX44" fmla="*/ 970348 w 1635366"/>
              <a:gd name="connsiteY44" fmla="*/ 363186 h 1457695"/>
              <a:gd name="connsiteX45" fmla="*/ 998057 w 1635366"/>
              <a:gd name="connsiteY45" fmla="*/ 404750 h 1457695"/>
              <a:gd name="connsiteX46" fmla="*/ 1011912 w 1635366"/>
              <a:gd name="connsiteY46" fmla="*/ 446313 h 1457695"/>
              <a:gd name="connsiteX47" fmla="*/ 1081184 w 1635366"/>
              <a:gd name="connsiteY47" fmla="*/ 501732 h 1457695"/>
              <a:gd name="connsiteX48" fmla="*/ 1164312 w 1635366"/>
              <a:gd name="connsiteY48" fmla="*/ 529441 h 1457695"/>
              <a:gd name="connsiteX49" fmla="*/ 1205875 w 1635366"/>
              <a:gd name="connsiteY49" fmla="*/ 543295 h 1457695"/>
              <a:gd name="connsiteX50" fmla="*/ 1275148 w 1635366"/>
              <a:gd name="connsiteY50" fmla="*/ 557150 h 1457695"/>
              <a:gd name="connsiteX51" fmla="*/ 1358275 w 1635366"/>
              <a:gd name="connsiteY51" fmla="*/ 584859 h 1457695"/>
              <a:gd name="connsiteX52" fmla="*/ 1413694 w 1635366"/>
              <a:gd name="connsiteY52" fmla="*/ 529441 h 1457695"/>
              <a:gd name="connsiteX53" fmla="*/ 1441403 w 1635366"/>
              <a:gd name="connsiteY53" fmla="*/ 432459 h 1457695"/>
              <a:gd name="connsiteX54" fmla="*/ 1524530 w 1635366"/>
              <a:gd name="connsiteY54" fmla="*/ 446313 h 1457695"/>
              <a:gd name="connsiteX55" fmla="*/ 1538384 w 1635366"/>
              <a:gd name="connsiteY55" fmla="*/ 487877 h 1457695"/>
              <a:gd name="connsiteX56" fmla="*/ 1566094 w 1635366"/>
              <a:gd name="connsiteY56" fmla="*/ 515586 h 1457695"/>
              <a:gd name="connsiteX57" fmla="*/ 1621512 w 1635366"/>
              <a:gd name="connsiteY57" fmla="*/ 598713 h 1457695"/>
              <a:gd name="connsiteX58" fmla="*/ 1635366 w 1635366"/>
              <a:gd name="connsiteY58" fmla="*/ 640277 h 1457695"/>
              <a:gd name="connsiteX59" fmla="*/ 1621512 w 1635366"/>
              <a:gd name="connsiteY59" fmla="*/ 695695 h 1457695"/>
              <a:gd name="connsiteX60" fmla="*/ 1579948 w 1635366"/>
              <a:gd name="connsiteY60" fmla="*/ 709550 h 1457695"/>
              <a:gd name="connsiteX61" fmla="*/ 1566094 w 1635366"/>
              <a:gd name="connsiteY61" fmla="*/ 778823 h 1457695"/>
              <a:gd name="connsiteX62" fmla="*/ 1524530 w 1635366"/>
              <a:gd name="connsiteY62" fmla="*/ 861950 h 1457695"/>
              <a:gd name="connsiteX63" fmla="*/ 1496821 w 1635366"/>
              <a:gd name="connsiteY63" fmla="*/ 1028204 h 1457695"/>
              <a:gd name="connsiteX64" fmla="*/ 1469112 w 1635366"/>
              <a:gd name="connsiteY64" fmla="*/ 1111332 h 1457695"/>
              <a:gd name="connsiteX65" fmla="*/ 1455257 w 1635366"/>
              <a:gd name="connsiteY65" fmla="*/ 1152895 h 1457695"/>
              <a:gd name="connsiteX66" fmla="*/ 1441403 w 1635366"/>
              <a:gd name="connsiteY66" fmla="*/ 1263732 h 1457695"/>
              <a:gd name="connsiteX67" fmla="*/ 1427548 w 1635366"/>
              <a:gd name="connsiteY67" fmla="*/ 1429986 h 1457695"/>
              <a:gd name="connsiteX68" fmla="*/ 1385984 w 1635366"/>
              <a:gd name="connsiteY68" fmla="*/ 1457695 h 1457695"/>
              <a:gd name="connsiteX69" fmla="*/ 1358275 w 1635366"/>
              <a:gd name="connsiteY69" fmla="*/ 1416132 h 1457695"/>
              <a:gd name="connsiteX70" fmla="*/ 1316712 w 1635366"/>
              <a:gd name="connsiteY70" fmla="*/ 1319150 h 1457695"/>
              <a:gd name="connsiteX71" fmla="*/ 1275148 w 1635366"/>
              <a:gd name="connsiteY71" fmla="*/ 1305295 h 1457695"/>
              <a:gd name="connsiteX72" fmla="*/ 1081184 w 1635366"/>
              <a:gd name="connsiteY72" fmla="*/ 1291441 h 1457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635366" h="1457695">
                <a:moveTo>
                  <a:pt x="1385984" y="1416132"/>
                </a:moveTo>
                <a:cubicBezTo>
                  <a:pt x="1362893" y="1402277"/>
                  <a:pt x="1341227" y="1385711"/>
                  <a:pt x="1316712" y="1374568"/>
                </a:cubicBezTo>
                <a:cubicBezTo>
                  <a:pt x="1290122" y="1362482"/>
                  <a:pt x="1233584" y="1346859"/>
                  <a:pt x="1233584" y="1346859"/>
                </a:cubicBezTo>
                <a:cubicBezTo>
                  <a:pt x="1114472" y="1267450"/>
                  <a:pt x="1265176" y="1362655"/>
                  <a:pt x="1150457" y="1305295"/>
                </a:cubicBezTo>
                <a:cubicBezTo>
                  <a:pt x="1043035" y="1251583"/>
                  <a:pt x="1171796" y="1298552"/>
                  <a:pt x="1067330" y="1263732"/>
                </a:cubicBezTo>
                <a:cubicBezTo>
                  <a:pt x="1053475" y="1249877"/>
                  <a:pt x="1038309" y="1237220"/>
                  <a:pt x="1025766" y="1222168"/>
                </a:cubicBezTo>
                <a:cubicBezTo>
                  <a:pt x="1015106" y="1209376"/>
                  <a:pt x="1012177" y="1189429"/>
                  <a:pt x="998057" y="1180604"/>
                </a:cubicBezTo>
                <a:cubicBezTo>
                  <a:pt x="973289" y="1165124"/>
                  <a:pt x="942639" y="1162131"/>
                  <a:pt x="914930" y="1152895"/>
                </a:cubicBezTo>
                <a:lnTo>
                  <a:pt x="873366" y="1139041"/>
                </a:lnTo>
                <a:lnTo>
                  <a:pt x="831803" y="1125186"/>
                </a:lnTo>
                <a:cubicBezTo>
                  <a:pt x="817948" y="1111332"/>
                  <a:pt x="801107" y="1099925"/>
                  <a:pt x="790239" y="1083623"/>
                </a:cubicBezTo>
                <a:cubicBezTo>
                  <a:pt x="782138" y="1071472"/>
                  <a:pt x="786711" y="1052386"/>
                  <a:pt x="776384" y="1042059"/>
                </a:cubicBezTo>
                <a:cubicBezTo>
                  <a:pt x="766058" y="1031732"/>
                  <a:pt x="747883" y="1034735"/>
                  <a:pt x="734821" y="1028204"/>
                </a:cubicBezTo>
                <a:cubicBezTo>
                  <a:pt x="639148" y="980367"/>
                  <a:pt x="753169" y="1015473"/>
                  <a:pt x="637839" y="986641"/>
                </a:cubicBezTo>
                <a:cubicBezTo>
                  <a:pt x="623984" y="977405"/>
                  <a:pt x="611168" y="966379"/>
                  <a:pt x="596275" y="958932"/>
                </a:cubicBezTo>
                <a:cubicBezTo>
                  <a:pt x="533793" y="927691"/>
                  <a:pt x="572704" y="966997"/>
                  <a:pt x="513148" y="917368"/>
                </a:cubicBezTo>
                <a:cubicBezTo>
                  <a:pt x="498096" y="904825"/>
                  <a:pt x="487050" y="887833"/>
                  <a:pt x="471584" y="875804"/>
                </a:cubicBezTo>
                <a:cubicBezTo>
                  <a:pt x="445297" y="855358"/>
                  <a:pt x="416166" y="838859"/>
                  <a:pt x="388457" y="820386"/>
                </a:cubicBezTo>
                <a:lnTo>
                  <a:pt x="346894" y="792677"/>
                </a:lnTo>
                <a:cubicBezTo>
                  <a:pt x="333039" y="783441"/>
                  <a:pt x="321127" y="770234"/>
                  <a:pt x="305330" y="764968"/>
                </a:cubicBezTo>
                <a:cubicBezTo>
                  <a:pt x="291475" y="760350"/>
                  <a:pt x="276532" y="758205"/>
                  <a:pt x="263766" y="751113"/>
                </a:cubicBezTo>
                <a:cubicBezTo>
                  <a:pt x="120853" y="671717"/>
                  <a:pt x="233122" y="713188"/>
                  <a:pt x="139075" y="681841"/>
                </a:cubicBezTo>
                <a:cubicBezTo>
                  <a:pt x="43797" y="618322"/>
                  <a:pt x="87541" y="636954"/>
                  <a:pt x="14384" y="612568"/>
                </a:cubicBezTo>
                <a:cubicBezTo>
                  <a:pt x="-8661" y="543429"/>
                  <a:pt x="-7145" y="592534"/>
                  <a:pt x="42094" y="543295"/>
                </a:cubicBezTo>
                <a:cubicBezTo>
                  <a:pt x="53868" y="531521"/>
                  <a:pt x="56801" y="512134"/>
                  <a:pt x="69803" y="501732"/>
                </a:cubicBezTo>
                <a:cubicBezTo>
                  <a:pt x="81207" y="492609"/>
                  <a:pt x="98600" y="494969"/>
                  <a:pt x="111366" y="487877"/>
                </a:cubicBezTo>
                <a:cubicBezTo>
                  <a:pt x="140477" y="471704"/>
                  <a:pt x="166785" y="450932"/>
                  <a:pt x="194494" y="432459"/>
                </a:cubicBezTo>
                <a:cubicBezTo>
                  <a:pt x="292436" y="367164"/>
                  <a:pt x="171195" y="449101"/>
                  <a:pt x="291475" y="363186"/>
                </a:cubicBezTo>
                <a:cubicBezTo>
                  <a:pt x="305025" y="353508"/>
                  <a:pt x="319184" y="344713"/>
                  <a:pt x="333039" y="335477"/>
                </a:cubicBezTo>
                <a:cubicBezTo>
                  <a:pt x="373871" y="274228"/>
                  <a:pt x="367634" y="304115"/>
                  <a:pt x="346894" y="210786"/>
                </a:cubicBezTo>
                <a:cubicBezTo>
                  <a:pt x="343726" y="196530"/>
                  <a:pt x="343365" y="179549"/>
                  <a:pt x="333039" y="169223"/>
                </a:cubicBezTo>
                <a:cubicBezTo>
                  <a:pt x="309491" y="145675"/>
                  <a:pt x="249912" y="113804"/>
                  <a:pt x="249912" y="113804"/>
                </a:cubicBezTo>
                <a:cubicBezTo>
                  <a:pt x="238979" y="81006"/>
                  <a:pt x="216474" y="36406"/>
                  <a:pt x="249912" y="2968"/>
                </a:cubicBezTo>
                <a:cubicBezTo>
                  <a:pt x="260238" y="-7358"/>
                  <a:pt x="277621" y="12205"/>
                  <a:pt x="291475" y="16823"/>
                </a:cubicBezTo>
                <a:cubicBezTo>
                  <a:pt x="296093" y="30677"/>
                  <a:pt x="297229" y="46235"/>
                  <a:pt x="305330" y="58386"/>
                </a:cubicBezTo>
                <a:cubicBezTo>
                  <a:pt x="318645" y="78358"/>
                  <a:pt x="364603" y="117436"/>
                  <a:pt x="388457" y="127659"/>
                </a:cubicBezTo>
                <a:cubicBezTo>
                  <a:pt x="405959" y="135160"/>
                  <a:pt x="425402" y="136895"/>
                  <a:pt x="443875" y="141513"/>
                </a:cubicBezTo>
                <a:cubicBezTo>
                  <a:pt x="530166" y="227807"/>
                  <a:pt x="405242" y="111140"/>
                  <a:pt x="513148" y="183077"/>
                </a:cubicBezTo>
                <a:cubicBezTo>
                  <a:pt x="545150" y="204411"/>
                  <a:pt x="561975" y="235536"/>
                  <a:pt x="582421" y="266204"/>
                </a:cubicBezTo>
                <a:cubicBezTo>
                  <a:pt x="615396" y="365129"/>
                  <a:pt x="585827" y="333130"/>
                  <a:pt x="651694" y="377041"/>
                </a:cubicBezTo>
                <a:cubicBezTo>
                  <a:pt x="707112" y="372423"/>
                  <a:pt x="774908" y="398400"/>
                  <a:pt x="817948" y="363186"/>
                </a:cubicBezTo>
                <a:cubicBezTo>
                  <a:pt x="896573" y="298856"/>
                  <a:pt x="792792" y="244815"/>
                  <a:pt x="762530" y="224641"/>
                </a:cubicBezTo>
                <a:cubicBezTo>
                  <a:pt x="776385" y="215405"/>
                  <a:pt x="787669" y="199670"/>
                  <a:pt x="804094" y="196932"/>
                </a:cubicBezTo>
                <a:cubicBezTo>
                  <a:pt x="827038" y="193108"/>
                  <a:pt x="872747" y="228846"/>
                  <a:pt x="887221" y="238495"/>
                </a:cubicBezTo>
                <a:lnTo>
                  <a:pt x="970348" y="363186"/>
                </a:lnTo>
                <a:cubicBezTo>
                  <a:pt x="979584" y="377041"/>
                  <a:pt x="992791" y="388953"/>
                  <a:pt x="998057" y="404750"/>
                </a:cubicBezTo>
                <a:cubicBezTo>
                  <a:pt x="1002675" y="418604"/>
                  <a:pt x="1004398" y="433790"/>
                  <a:pt x="1011912" y="446313"/>
                </a:cubicBezTo>
                <a:cubicBezTo>
                  <a:pt x="1022381" y="463762"/>
                  <a:pt x="1065737" y="494867"/>
                  <a:pt x="1081184" y="501732"/>
                </a:cubicBezTo>
                <a:cubicBezTo>
                  <a:pt x="1107875" y="513595"/>
                  <a:pt x="1136603" y="520205"/>
                  <a:pt x="1164312" y="529441"/>
                </a:cubicBezTo>
                <a:cubicBezTo>
                  <a:pt x="1178166" y="534059"/>
                  <a:pt x="1191555" y="540431"/>
                  <a:pt x="1205875" y="543295"/>
                </a:cubicBezTo>
                <a:cubicBezTo>
                  <a:pt x="1228966" y="547913"/>
                  <a:pt x="1252429" y="550954"/>
                  <a:pt x="1275148" y="557150"/>
                </a:cubicBezTo>
                <a:cubicBezTo>
                  <a:pt x="1303327" y="564835"/>
                  <a:pt x="1358275" y="584859"/>
                  <a:pt x="1358275" y="584859"/>
                </a:cubicBezTo>
                <a:cubicBezTo>
                  <a:pt x="1530864" y="556093"/>
                  <a:pt x="1413694" y="601593"/>
                  <a:pt x="1413694" y="529441"/>
                </a:cubicBezTo>
                <a:cubicBezTo>
                  <a:pt x="1413694" y="495820"/>
                  <a:pt x="1432167" y="464786"/>
                  <a:pt x="1441403" y="432459"/>
                </a:cubicBezTo>
                <a:cubicBezTo>
                  <a:pt x="1469112" y="437077"/>
                  <a:pt x="1500140" y="432376"/>
                  <a:pt x="1524530" y="446313"/>
                </a:cubicBezTo>
                <a:cubicBezTo>
                  <a:pt x="1537210" y="453559"/>
                  <a:pt x="1530870" y="475354"/>
                  <a:pt x="1538384" y="487877"/>
                </a:cubicBezTo>
                <a:cubicBezTo>
                  <a:pt x="1545105" y="499078"/>
                  <a:pt x="1556857" y="506350"/>
                  <a:pt x="1566094" y="515586"/>
                </a:cubicBezTo>
                <a:cubicBezTo>
                  <a:pt x="1599035" y="614415"/>
                  <a:pt x="1552325" y="494933"/>
                  <a:pt x="1621512" y="598713"/>
                </a:cubicBezTo>
                <a:cubicBezTo>
                  <a:pt x="1629613" y="610864"/>
                  <a:pt x="1630748" y="626422"/>
                  <a:pt x="1635366" y="640277"/>
                </a:cubicBezTo>
                <a:cubicBezTo>
                  <a:pt x="1630748" y="658750"/>
                  <a:pt x="1633407" y="680826"/>
                  <a:pt x="1621512" y="695695"/>
                </a:cubicBezTo>
                <a:cubicBezTo>
                  <a:pt x="1612389" y="707099"/>
                  <a:pt x="1588049" y="697399"/>
                  <a:pt x="1579948" y="709550"/>
                </a:cubicBezTo>
                <a:cubicBezTo>
                  <a:pt x="1566886" y="729143"/>
                  <a:pt x="1571805" y="755978"/>
                  <a:pt x="1566094" y="778823"/>
                </a:cubicBezTo>
                <a:cubicBezTo>
                  <a:pt x="1554623" y="824708"/>
                  <a:pt x="1551618" y="821318"/>
                  <a:pt x="1524530" y="861950"/>
                </a:cubicBezTo>
                <a:cubicBezTo>
                  <a:pt x="1514707" y="940532"/>
                  <a:pt x="1516435" y="962822"/>
                  <a:pt x="1496821" y="1028204"/>
                </a:cubicBezTo>
                <a:cubicBezTo>
                  <a:pt x="1488428" y="1056180"/>
                  <a:pt x="1478349" y="1083623"/>
                  <a:pt x="1469112" y="1111332"/>
                </a:cubicBezTo>
                <a:lnTo>
                  <a:pt x="1455257" y="1152895"/>
                </a:lnTo>
                <a:cubicBezTo>
                  <a:pt x="1450639" y="1189841"/>
                  <a:pt x="1445108" y="1226684"/>
                  <a:pt x="1441403" y="1263732"/>
                </a:cubicBezTo>
                <a:cubicBezTo>
                  <a:pt x="1435870" y="1319066"/>
                  <a:pt x="1442826" y="1376516"/>
                  <a:pt x="1427548" y="1429986"/>
                </a:cubicBezTo>
                <a:cubicBezTo>
                  <a:pt x="1422973" y="1445996"/>
                  <a:pt x="1399839" y="1448459"/>
                  <a:pt x="1385984" y="1457695"/>
                </a:cubicBezTo>
                <a:cubicBezTo>
                  <a:pt x="1376748" y="1443841"/>
                  <a:pt x="1365721" y="1431025"/>
                  <a:pt x="1358275" y="1416132"/>
                </a:cubicBezTo>
                <a:cubicBezTo>
                  <a:pt x="1341714" y="1383011"/>
                  <a:pt x="1345544" y="1347982"/>
                  <a:pt x="1316712" y="1319150"/>
                </a:cubicBezTo>
                <a:cubicBezTo>
                  <a:pt x="1306385" y="1308823"/>
                  <a:pt x="1289553" y="1307696"/>
                  <a:pt x="1275148" y="1305295"/>
                </a:cubicBezTo>
                <a:cubicBezTo>
                  <a:pt x="1176724" y="1288891"/>
                  <a:pt x="1165101" y="1291441"/>
                  <a:pt x="1081184" y="1291441"/>
                </a:cubicBezTo>
              </a:path>
            </a:pathLst>
          </a:custGeom>
          <a:solidFill>
            <a:srgbClr val="FF0000">
              <a:alpha val="52000"/>
            </a:srgbClr>
          </a:solidFill>
          <a:ln w="476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4" name="Freeform 73"/>
          <p:cNvSpPr/>
          <p:nvPr/>
        </p:nvSpPr>
        <p:spPr>
          <a:xfrm>
            <a:off x="767804" y="1701103"/>
            <a:ext cx="1360596" cy="1503032"/>
          </a:xfrm>
          <a:custGeom>
            <a:avLst/>
            <a:gdLst>
              <a:gd name="connsiteX0" fmla="*/ 1455049 w 1662867"/>
              <a:gd name="connsiteY0" fmla="*/ 858982 h 2056625"/>
              <a:gd name="connsiteX1" fmla="*/ 1496613 w 1662867"/>
              <a:gd name="connsiteY1" fmla="*/ 928255 h 2056625"/>
              <a:gd name="connsiteX2" fmla="*/ 1510467 w 1662867"/>
              <a:gd name="connsiteY2" fmla="*/ 969818 h 2056625"/>
              <a:gd name="connsiteX3" fmla="*/ 1538176 w 1662867"/>
              <a:gd name="connsiteY3" fmla="*/ 1025236 h 2056625"/>
              <a:gd name="connsiteX4" fmla="*/ 1552031 w 1662867"/>
              <a:gd name="connsiteY4" fmla="*/ 1066800 h 2056625"/>
              <a:gd name="connsiteX5" fmla="*/ 1607449 w 1662867"/>
              <a:gd name="connsiteY5" fmla="*/ 1149927 h 2056625"/>
              <a:gd name="connsiteX6" fmla="*/ 1635158 w 1662867"/>
              <a:gd name="connsiteY6" fmla="*/ 1454727 h 2056625"/>
              <a:gd name="connsiteX7" fmla="*/ 1662867 w 1662867"/>
              <a:gd name="connsiteY7" fmla="*/ 1620982 h 2056625"/>
              <a:gd name="connsiteX8" fmla="*/ 1649013 w 1662867"/>
              <a:gd name="connsiteY8" fmla="*/ 1759527 h 2056625"/>
              <a:gd name="connsiteX9" fmla="*/ 1607449 w 1662867"/>
              <a:gd name="connsiteY9" fmla="*/ 1787236 h 2056625"/>
              <a:gd name="connsiteX10" fmla="*/ 1579740 w 1662867"/>
              <a:gd name="connsiteY10" fmla="*/ 1814946 h 2056625"/>
              <a:gd name="connsiteX11" fmla="*/ 1552031 w 1662867"/>
              <a:gd name="connsiteY11" fmla="*/ 1856509 h 2056625"/>
              <a:gd name="connsiteX12" fmla="*/ 1524322 w 1662867"/>
              <a:gd name="connsiteY12" fmla="*/ 1939636 h 2056625"/>
              <a:gd name="connsiteX13" fmla="*/ 1496613 w 1662867"/>
              <a:gd name="connsiteY13" fmla="*/ 1967346 h 2056625"/>
              <a:gd name="connsiteX14" fmla="*/ 1482758 w 1662867"/>
              <a:gd name="connsiteY14" fmla="*/ 2008909 h 2056625"/>
              <a:gd name="connsiteX15" fmla="*/ 1330358 w 1662867"/>
              <a:gd name="connsiteY15" fmla="*/ 2036618 h 2056625"/>
              <a:gd name="connsiteX16" fmla="*/ 1261085 w 1662867"/>
              <a:gd name="connsiteY16" fmla="*/ 1953491 h 2056625"/>
              <a:gd name="connsiteX17" fmla="*/ 1205667 w 1662867"/>
              <a:gd name="connsiteY17" fmla="*/ 1939636 h 2056625"/>
              <a:gd name="connsiteX18" fmla="*/ 1164103 w 1662867"/>
              <a:gd name="connsiteY18" fmla="*/ 1925782 h 2056625"/>
              <a:gd name="connsiteX19" fmla="*/ 1122540 w 1662867"/>
              <a:gd name="connsiteY19" fmla="*/ 1898073 h 2056625"/>
              <a:gd name="connsiteX20" fmla="*/ 956285 w 1662867"/>
              <a:gd name="connsiteY20" fmla="*/ 1870364 h 2056625"/>
              <a:gd name="connsiteX21" fmla="*/ 900867 w 1662867"/>
              <a:gd name="connsiteY21" fmla="*/ 1787236 h 2056625"/>
              <a:gd name="connsiteX22" fmla="*/ 873158 w 1662867"/>
              <a:gd name="connsiteY22" fmla="*/ 1745673 h 2056625"/>
              <a:gd name="connsiteX23" fmla="*/ 831594 w 1662867"/>
              <a:gd name="connsiteY23" fmla="*/ 1731818 h 2056625"/>
              <a:gd name="connsiteX24" fmla="*/ 693049 w 1662867"/>
              <a:gd name="connsiteY24" fmla="*/ 1731818 h 2056625"/>
              <a:gd name="connsiteX25" fmla="*/ 679194 w 1662867"/>
              <a:gd name="connsiteY25" fmla="*/ 1620982 h 2056625"/>
              <a:gd name="connsiteX26" fmla="*/ 637631 w 1662867"/>
              <a:gd name="connsiteY26" fmla="*/ 1593273 h 2056625"/>
              <a:gd name="connsiteX27" fmla="*/ 457522 w 1662867"/>
              <a:gd name="connsiteY27" fmla="*/ 1565564 h 2056625"/>
              <a:gd name="connsiteX28" fmla="*/ 374394 w 1662867"/>
              <a:gd name="connsiteY28" fmla="*/ 1537855 h 2056625"/>
              <a:gd name="connsiteX29" fmla="*/ 332831 w 1662867"/>
              <a:gd name="connsiteY29" fmla="*/ 1510146 h 2056625"/>
              <a:gd name="connsiteX30" fmla="*/ 249703 w 1662867"/>
              <a:gd name="connsiteY30" fmla="*/ 1482436 h 2056625"/>
              <a:gd name="connsiteX31" fmla="*/ 194285 w 1662867"/>
              <a:gd name="connsiteY31" fmla="*/ 1440873 h 2056625"/>
              <a:gd name="connsiteX32" fmla="*/ 125013 w 1662867"/>
              <a:gd name="connsiteY32" fmla="*/ 1427018 h 2056625"/>
              <a:gd name="connsiteX33" fmla="*/ 83449 w 1662867"/>
              <a:gd name="connsiteY33" fmla="*/ 1413164 h 2056625"/>
              <a:gd name="connsiteX34" fmla="*/ 41885 w 1662867"/>
              <a:gd name="connsiteY34" fmla="*/ 1385455 h 2056625"/>
              <a:gd name="connsiteX35" fmla="*/ 28031 w 1662867"/>
              <a:gd name="connsiteY35" fmla="*/ 1260764 h 2056625"/>
              <a:gd name="connsiteX36" fmla="*/ 14176 w 1662867"/>
              <a:gd name="connsiteY36" fmla="*/ 1219200 h 2056625"/>
              <a:gd name="connsiteX37" fmla="*/ 41885 w 1662867"/>
              <a:gd name="connsiteY37" fmla="*/ 1177636 h 2056625"/>
              <a:gd name="connsiteX38" fmla="*/ 83449 w 1662867"/>
              <a:gd name="connsiteY38" fmla="*/ 1149927 h 2056625"/>
              <a:gd name="connsiteX39" fmla="*/ 138867 w 1662867"/>
              <a:gd name="connsiteY39" fmla="*/ 1066800 h 2056625"/>
              <a:gd name="connsiteX40" fmla="*/ 152722 w 1662867"/>
              <a:gd name="connsiteY40" fmla="*/ 1011382 h 2056625"/>
              <a:gd name="connsiteX41" fmla="*/ 291267 w 1662867"/>
              <a:gd name="connsiteY41" fmla="*/ 1011382 h 2056625"/>
              <a:gd name="connsiteX42" fmla="*/ 374394 w 1662867"/>
              <a:gd name="connsiteY42" fmla="*/ 1011382 h 2056625"/>
              <a:gd name="connsiteX43" fmla="*/ 429813 w 1662867"/>
              <a:gd name="connsiteY43" fmla="*/ 928255 h 2056625"/>
              <a:gd name="connsiteX44" fmla="*/ 415958 w 1662867"/>
              <a:gd name="connsiteY44" fmla="*/ 845127 h 2056625"/>
              <a:gd name="connsiteX45" fmla="*/ 762322 w 1662867"/>
              <a:gd name="connsiteY45" fmla="*/ 734291 h 2056625"/>
              <a:gd name="connsiteX46" fmla="*/ 887013 w 1662867"/>
              <a:gd name="connsiteY46" fmla="*/ 692727 h 2056625"/>
              <a:gd name="connsiteX47" fmla="*/ 900867 w 1662867"/>
              <a:gd name="connsiteY47" fmla="*/ 651164 h 2056625"/>
              <a:gd name="connsiteX48" fmla="*/ 887013 w 1662867"/>
              <a:gd name="connsiteY48" fmla="*/ 609600 h 2056625"/>
              <a:gd name="connsiteX49" fmla="*/ 748467 w 1662867"/>
              <a:gd name="connsiteY49" fmla="*/ 595746 h 2056625"/>
              <a:gd name="connsiteX50" fmla="*/ 734613 w 1662867"/>
              <a:gd name="connsiteY50" fmla="*/ 457200 h 2056625"/>
              <a:gd name="connsiteX51" fmla="*/ 693049 w 1662867"/>
              <a:gd name="connsiteY51" fmla="*/ 443346 h 2056625"/>
              <a:gd name="connsiteX52" fmla="*/ 512940 w 1662867"/>
              <a:gd name="connsiteY52" fmla="*/ 443346 h 2056625"/>
              <a:gd name="connsiteX53" fmla="*/ 471376 w 1662867"/>
              <a:gd name="connsiteY53" fmla="*/ 415636 h 2056625"/>
              <a:gd name="connsiteX54" fmla="*/ 429813 w 1662867"/>
              <a:gd name="connsiteY54" fmla="*/ 401782 h 2056625"/>
              <a:gd name="connsiteX55" fmla="*/ 388249 w 1662867"/>
              <a:gd name="connsiteY55" fmla="*/ 374073 h 2056625"/>
              <a:gd name="connsiteX56" fmla="*/ 305122 w 1662867"/>
              <a:gd name="connsiteY56" fmla="*/ 263236 h 2056625"/>
              <a:gd name="connsiteX57" fmla="*/ 180431 w 1662867"/>
              <a:gd name="connsiteY57" fmla="*/ 207818 h 2056625"/>
              <a:gd name="connsiteX58" fmla="*/ 152722 w 1662867"/>
              <a:gd name="connsiteY58" fmla="*/ 166255 h 2056625"/>
              <a:gd name="connsiteX59" fmla="*/ 111158 w 1662867"/>
              <a:gd name="connsiteY59" fmla="*/ 152400 h 2056625"/>
              <a:gd name="connsiteX60" fmla="*/ 14176 w 1662867"/>
              <a:gd name="connsiteY60" fmla="*/ 110836 h 2056625"/>
              <a:gd name="connsiteX61" fmla="*/ 322 w 1662867"/>
              <a:gd name="connsiteY61" fmla="*/ 69273 h 2056625"/>
              <a:gd name="connsiteX62" fmla="*/ 69594 w 1662867"/>
              <a:gd name="connsiteY62" fmla="*/ 0 h 2056625"/>
              <a:gd name="connsiteX63" fmla="*/ 152722 w 1662867"/>
              <a:gd name="connsiteY63" fmla="*/ 41564 h 2056625"/>
              <a:gd name="connsiteX64" fmla="*/ 235849 w 1662867"/>
              <a:gd name="connsiteY64" fmla="*/ 69273 h 2056625"/>
              <a:gd name="connsiteX65" fmla="*/ 360540 w 1662867"/>
              <a:gd name="connsiteY65" fmla="*/ 152400 h 2056625"/>
              <a:gd name="connsiteX66" fmla="*/ 402103 w 1662867"/>
              <a:gd name="connsiteY66" fmla="*/ 180109 h 2056625"/>
              <a:gd name="connsiteX67" fmla="*/ 457522 w 1662867"/>
              <a:gd name="connsiteY67" fmla="*/ 193964 h 2056625"/>
              <a:gd name="connsiteX68" fmla="*/ 540649 w 1662867"/>
              <a:gd name="connsiteY68" fmla="*/ 277091 h 2056625"/>
              <a:gd name="connsiteX69" fmla="*/ 554503 w 1662867"/>
              <a:gd name="connsiteY69" fmla="*/ 318655 h 2056625"/>
              <a:gd name="connsiteX70" fmla="*/ 637631 w 1662867"/>
              <a:gd name="connsiteY70" fmla="*/ 374073 h 2056625"/>
              <a:gd name="connsiteX71" fmla="*/ 748467 w 1662867"/>
              <a:gd name="connsiteY71" fmla="*/ 387927 h 2056625"/>
              <a:gd name="connsiteX72" fmla="*/ 831594 w 1662867"/>
              <a:gd name="connsiteY72" fmla="*/ 443346 h 2056625"/>
              <a:gd name="connsiteX73" fmla="*/ 873158 w 1662867"/>
              <a:gd name="connsiteY73" fmla="*/ 471055 h 2056625"/>
              <a:gd name="connsiteX74" fmla="*/ 997849 w 1662867"/>
              <a:gd name="connsiteY74" fmla="*/ 581891 h 2056625"/>
              <a:gd name="connsiteX75" fmla="*/ 1080976 w 1662867"/>
              <a:gd name="connsiteY75" fmla="*/ 595746 h 2056625"/>
              <a:gd name="connsiteX76" fmla="*/ 1122540 w 1662867"/>
              <a:gd name="connsiteY76" fmla="*/ 623455 h 2056625"/>
              <a:gd name="connsiteX77" fmla="*/ 1191813 w 1662867"/>
              <a:gd name="connsiteY77" fmla="*/ 706582 h 2056625"/>
              <a:gd name="connsiteX78" fmla="*/ 1274940 w 1662867"/>
              <a:gd name="connsiteY78" fmla="*/ 734291 h 2056625"/>
              <a:gd name="connsiteX79" fmla="*/ 1316503 w 1662867"/>
              <a:gd name="connsiteY79" fmla="*/ 748146 h 2056625"/>
              <a:gd name="connsiteX80" fmla="*/ 1358067 w 1662867"/>
              <a:gd name="connsiteY80" fmla="*/ 762000 h 2056625"/>
              <a:gd name="connsiteX81" fmla="*/ 1399631 w 1662867"/>
              <a:gd name="connsiteY81" fmla="*/ 789709 h 2056625"/>
              <a:gd name="connsiteX82" fmla="*/ 1482758 w 1662867"/>
              <a:gd name="connsiteY82" fmla="*/ 858982 h 2056625"/>
              <a:gd name="connsiteX83" fmla="*/ 1482758 w 1662867"/>
              <a:gd name="connsiteY83" fmla="*/ 1011382 h 2056625"/>
              <a:gd name="connsiteX84" fmla="*/ 1441194 w 1662867"/>
              <a:gd name="connsiteY84" fmla="*/ 1039091 h 2056625"/>
              <a:gd name="connsiteX85" fmla="*/ 1455049 w 1662867"/>
              <a:gd name="connsiteY85" fmla="*/ 1080655 h 2056625"/>
              <a:gd name="connsiteX86" fmla="*/ 1552031 w 1662867"/>
              <a:gd name="connsiteY86" fmla="*/ 1080655 h 2056625"/>
              <a:gd name="connsiteX87" fmla="*/ 1552031 w 1662867"/>
              <a:gd name="connsiteY87" fmla="*/ 1205346 h 205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662867" h="2056625">
                <a:moveTo>
                  <a:pt x="1455049" y="858982"/>
                </a:moveTo>
                <a:cubicBezTo>
                  <a:pt x="1468904" y="882073"/>
                  <a:pt x="1484570" y="904169"/>
                  <a:pt x="1496613" y="928255"/>
                </a:cubicBezTo>
                <a:cubicBezTo>
                  <a:pt x="1503144" y="941317"/>
                  <a:pt x="1504714" y="956395"/>
                  <a:pt x="1510467" y="969818"/>
                </a:cubicBezTo>
                <a:cubicBezTo>
                  <a:pt x="1518603" y="988801"/>
                  <a:pt x="1530040" y="1006253"/>
                  <a:pt x="1538176" y="1025236"/>
                </a:cubicBezTo>
                <a:cubicBezTo>
                  <a:pt x="1543929" y="1038659"/>
                  <a:pt x="1544939" y="1054034"/>
                  <a:pt x="1552031" y="1066800"/>
                </a:cubicBezTo>
                <a:cubicBezTo>
                  <a:pt x="1568204" y="1095911"/>
                  <a:pt x="1607449" y="1149927"/>
                  <a:pt x="1607449" y="1149927"/>
                </a:cubicBezTo>
                <a:cubicBezTo>
                  <a:pt x="1651960" y="1283466"/>
                  <a:pt x="1603255" y="1125063"/>
                  <a:pt x="1635158" y="1454727"/>
                </a:cubicBezTo>
                <a:cubicBezTo>
                  <a:pt x="1640570" y="1510648"/>
                  <a:pt x="1662867" y="1620982"/>
                  <a:pt x="1662867" y="1620982"/>
                </a:cubicBezTo>
                <a:cubicBezTo>
                  <a:pt x="1658249" y="1667164"/>
                  <a:pt x="1663690" y="1715497"/>
                  <a:pt x="1649013" y="1759527"/>
                </a:cubicBezTo>
                <a:cubicBezTo>
                  <a:pt x="1643747" y="1775324"/>
                  <a:pt x="1620451" y="1776834"/>
                  <a:pt x="1607449" y="1787236"/>
                </a:cubicBezTo>
                <a:cubicBezTo>
                  <a:pt x="1597249" y="1795396"/>
                  <a:pt x="1587900" y="1804746"/>
                  <a:pt x="1579740" y="1814946"/>
                </a:cubicBezTo>
                <a:cubicBezTo>
                  <a:pt x="1569338" y="1827948"/>
                  <a:pt x="1558794" y="1841293"/>
                  <a:pt x="1552031" y="1856509"/>
                </a:cubicBezTo>
                <a:cubicBezTo>
                  <a:pt x="1540169" y="1883199"/>
                  <a:pt x="1544975" y="1918983"/>
                  <a:pt x="1524322" y="1939636"/>
                </a:cubicBezTo>
                <a:lnTo>
                  <a:pt x="1496613" y="1967346"/>
                </a:lnTo>
                <a:cubicBezTo>
                  <a:pt x="1491995" y="1981200"/>
                  <a:pt x="1489289" y="1995847"/>
                  <a:pt x="1482758" y="2008909"/>
                </a:cubicBezTo>
                <a:cubicBezTo>
                  <a:pt x="1443908" y="2086609"/>
                  <a:pt x="1441320" y="2048948"/>
                  <a:pt x="1330358" y="2036618"/>
                </a:cubicBezTo>
                <a:cubicBezTo>
                  <a:pt x="1312701" y="2010133"/>
                  <a:pt x="1289805" y="1969903"/>
                  <a:pt x="1261085" y="1953491"/>
                </a:cubicBezTo>
                <a:cubicBezTo>
                  <a:pt x="1244553" y="1944044"/>
                  <a:pt x="1223976" y="1944867"/>
                  <a:pt x="1205667" y="1939636"/>
                </a:cubicBezTo>
                <a:cubicBezTo>
                  <a:pt x="1191625" y="1935624"/>
                  <a:pt x="1177958" y="1930400"/>
                  <a:pt x="1164103" y="1925782"/>
                </a:cubicBezTo>
                <a:cubicBezTo>
                  <a:pt x="1150249" y="1916546"/>
                  <a:pt x="1138629" y="1902363"/>
                  <a:pt x="1122540" y="1898073"/>
                </a:cubicBezTo>
                <a:cubicBezTo>
                  <a:pt x="1068254" y="1883597"/>
                  <a:pt x="956285" y="1870364"/>
                  <a:pt x="956285" y="1870364"/>
                </a:cubicBezTo>
                <a:lnTo>
                  <a:pt x="900867" y="1787236"/>
                </a:lnTo>
                <a:cubicBezTo>
                  <a:pt x="891631" y="1773382"/>
                  <a:pt x="888954" y="1750939"/>
                  <a:pt x="873158" y="1745673"/>
                </a:cubicBezTo>
                <a:lnTo>
                  <a:pt x="831594" y="1731818"/>
                </a:lnTo>
                <a:cubicBezTo>
                  <a:pt x="825807" y="1732783"/>
                  <a:pt x="710565" y="1763346"/>
                  <a:pt x="693049" y="1731818"/>
                </a:cubicBezTo>
                <a:cubicBezTo>
                  <a:pt x="674967" y="1699271"/>
                  <a:pt x="693022" y="1655552"/>
                  <a:pt x="679194" y="1620982"/>
                </a:cubicBezTo>
                <a:cubicBezTo>
                  <a:pt x="673010" y="1605522"/>
                  <a:pt x="653427" y="1598539"/>
                  <a:pt x="637631" y="1593273"/>
                </a:cubicBezTo>
                <a:cubicBezTo>
                  <a:pt x="623209" y="1588466"/>
                  <a:pt x="465001" y="1566632"/>
                  <a:pt x="457522" y="1565564"/>
                </a:cubicBezTo>
                <a:cubicBezTo>
                  <a:pt x="429813" y="1556328"/>
                  <a:pt x="398697" y="1554057"/>
                  <a:pt x="374394" y="1537855"/>
                </a:cubicBezTo>
                <a:cubicBezTo>
                  <a:pt x="360540" y="1528619"/>
                  <a:pt x="348047" y="1516909"/>
                  <a:pt x="332831" y="1510146"/>
                </a:cubicBezTo>
                <a:cubicBezTo>
                  <a:pt x="306140" y="1498283"/>
                  <a:pt x="249703" y="1482436"/>
                  <a:pt x="249703" y="1482436"/>
                </a:cubicBezTo>
                <a:cubicBezTo>
                  <a:pt x="231230" y="1468582"/>
                  <a:pt x="215386" y="1450251"/>
                  <a:pt x="194285" y="1440873"/>
                </a:cubicBezTo>
                <a:cubicBezTo>
                  <a:pt x="172767" y="1431309"/>
                  <a:pt x="147858" y="1432729"/>
                  <a:pt x="125013" y="1427018"/>
                </a:cubicBezTo>
                <a:cubicBezTo>
                  <a:pt x="110845" y="1423476"/>
                  <a:pt x="97304" y="1417782"/>
                  <a:pt x="83449" y="1413164"/>
                </a:cubicBezTo>
                <a:cubicBezTo>
                  <a:pt x="69594" y="1403928"/>
                  <a:pt x="47575" y="1401104"/>
                  <a:pt x="41885" y="1385455"/>
                </a:cubicBezTo>
                <a:cubicBezTo>
                  <a:pt x="27594" y="1346153"/>
                  <a:pt x="34906" y="1302014"/>
                  <a:pt x="28031" y="1260764"/>
                </a:cubicBezTo>
                <a:cubicBezTo>
                  <a:pt x="25630" y="1246359"/>
                  <a:pt x="18794" y="1233055"/>
                  <a:pt x="14176" y="1219200"/>
                </a:cubicBezTo>
                <a:cubicBezTo>
                  <a:pt x="23412" y="1205345"/>
                  <a:pt x="30111" y="1189410"/>
                  <a:pt x="41885" y="1177636"/>
                </a:cubicBezTo>
                <a:cubicBezTo>
                  <a:pt x="53659" y="1165862"/>
                  <a:pt x="72484" y="1162458"/>
                  <a:pt x="83449" y="1149927"/>
                </a:cubicBezTo>
                <a:cubicBezTo>
                  <a:pt x="105379" y="1124865"/>
                  <a:pt x="138867" y="1066800"/>
                  <a:pt x="138867" y="1066800"/>
                </a:cubicBezTo>
                <a:cubicBezTo>
                  <a:pt x="143485" y="1048327"/>
                  <a:pt x="140827" y="1026251"/>
                  <a:pt x="152722" y="1011382"/>
                </a:cubicBezTo>
                <a:cubicBezTo>
                  <a:pt x="177524" y="980380"/>
                  <a:pt x="286581" y="1010713"/>
                  <a:pt x="291267" y="1011382"/>
                </a:cubicBezTo>
                <a:cubicBezTo>
                  <a:pt x="318975" y="1020618"/>
                  <a:pt x="346686" y="1039090"/>
                  <a:pt x="374394" y="1011382"/>
                </a:cubicBezTo>
                <a:cubicBezTo>
                  <a:pt x="397942" y="987834"/>
                  <a:pt x="429813" y="928255"/>
                  <a:pt x="429813" y="928255"/>
                </a:cubicBezTo>
                <a:cubicBezTo>
                  <a:pt x="425195" y="900546"/>
                  <a:pt x="422275" y="872499"/>
                  <a:pt x="415958" y="845127"/>
                </a:cubicBezTo>
                <a:cubicBezTo>
                  <a:pt x="365790" y="627733"/>
                  <a:pt x="310786" y="751015"/>
                  <a:pt x="762322" y="734291"/>
                </a:cubicBezTo>
                <a:cubicBezTo>
                  <a:pt x="802883" y="727531"/>
                  <a:pt x="857042" y="730190"/>
                  <a:pt x="887013" y="692727"/>
                </a:cubicBezTo>
                <a:cubicBezTo>
                  <a:pt x="896136" y="681323"/>
                  <a:pt x="896249" y="665018"/>
                  <a:pt x="900867" y="651164"/>
                </a:cubicBezTo>
                <a:cubicBezTo>
                  <a:pt x="896249" y="637309"/>
                  <a:pt x="900738" y="614591"/>
                  <a:pt x="887013" y="609600"/>
                </a:cubicBezTo>
                <a:cubicBezTo>
                  <a:pt x="843395" y="593739"/>
                  <a:pt x="781285" y="628564"/>
                  <a:pt x="748467" y="595746"/>
                </a:cubicBezTo>
                <a:cubicBezTo>
                  <a:pt x="715649" y="562928"/>
                  <a:pt x="750474" y="500818"/>
                  <a:pt x="734613" y="457200"/>
                </a:cubicBezTo>
                <a:cubicBezTo>
                  <a:pt x="729622" y="443475"/>
                  <a:pt x="706904" y="447964"/>
                  <a:pt x="693049" y="443346"/>
                </a:cubicBezTo>
                <a:cubicBezTo>
                  <a:pt x="618621" y="468154"/>
                  <a:pt x="630528" y="470482"/>
                  <a:pt x="512940" y="443346"/>
                </a:cubicBezTo>
                <a:cubicBezTo>
                  <a:pt x="496715" y="439602"/>
                  <a:pt x="486269" y="423083"/>
                  <a:pt x="471376" y="415636"/>
                </a:cubicBezTo>
                <a:cubicBezTo>
                  <a:pt x="458314" y="409105"/>
                  <a:pt x="443667" y="406400"/>
                  <a:pt x="429813" y="401782"/>
                </a:cubicBezTo>
                <a:cubicBezTo>
                  <a:pt x="415958" y="392546"/>
                  <a:pt x="398651" y="387075"/>
                  <a:pt x="388249" y="374073"/>
                </a:cubicBezTo>
                <a:cubicBezTo>
                  <a:pt x="343794" y="318504"/>
                  <a:pt x="430053" y="304879"/>
                  <a:pt x="305122" y="263236"/>
                </a:cubicBezTo>
                <a:cubicBezTo>
                  <a:pt x="206198" y="230262"/>
                  <a:pt x="246297" y="251729"/>
                  <a:pt x="180431" y="207818"/>
                </a:cubicBezTo>
                <a:cubicBezTo>
                  <a:pt x="171195" y="193964"/>
                  <a:pt x="165724" y="176657"/>
                  <a:pt x="152722" y="166255"/>
                </a:cubicBezTo>
                <a:cubicBezTo>
                  <a:pt x="141318" y="157132"/>
                  <a:pt x="124220" y="158931"/>
                  <a:pt x="111158" y="152400"/>
                </a:cubicBezTo>
                <a:cubicBezTo>
                  <a:pt x="15480" y="104561"/>
                  <a:pt x="129512" y="139671"/>
                  <a:pt x="14176" y="110836"/>
                </a:cubicBezTo>
                <a:cubicBezTo>
                  <a:pt x="9558" y="96982"/>
                  <a:pt x="-2079" y="83678"/>
                  <a:pt x="322" y="69273"/>
                </a:cubicBezTo>
                <a:cubicBezTo>
                  <a:pt x="6095" y="34636"/>
                  <a:pt x="45348" y="16164"/>
                  <a:pt x="69594" y="0"/>
                </a:cubicBezTo>
                <a:cubicBezTo>
                  <a:pt x="221184" y="50531"/>
                  <a:pt x="-8431" y="-30059"/>
                  <a:pt x="152722" y="41564"/>
                </a:cubicBezTo>
                <a:cubicBezTo>
                  <a:pt x="179412" y="53426"/>
                  <a:pt x="211547" y="53071"/>
                  <a:pt x="235849" y="69273"/>
                </a:cubicBezTo>
                <a:lnTo>
                  <a:pt x="360540" y="152400"/>
                </a:lnTo>
                <a:cubicBezTo>
                  <a:pt x="374394" y="161636"/>
                  <a:pt x="385949" y="176070"/>
                  <a:pt x="402103" y="180109"/>
                </a:cubicBezTo>
                <a:lnTo>
                  <a:pt x="457522" y="193964"/>
                </a:lnTo>
                <a:cubicBezTo>
                  <a:pt x="485231" y="221673"/>
                  <a:pt x="528258" y="239915"/>
                  <a:pt x="540649" y="277091"/>
                </a:cubicBezTo>
                <a:cubicBezTo>
                  <a:pt x="545267" y="290946"/>
                  <a:pt x="544176" y="308328"/>
                  <a:pt x="554503" y="318655"/>
                </a:cubicBezTo>
                <a:cubicBezTo>
                  <a:pt x="578051" y="342203"/>
                  <a:pt x="604586" y="369942"/>
                  <a:pt x="637631" y="374073"/>
                </a:cubicBezTo>
                <a:lnTo>
                  <a:pt x="748467" y="387927"/>
                </a:lnTo>
                <a:cubicBezTo>
                  <a:pt x="860174" y="443780"/>
                  <a:pt x="761070" y="386926"/>
                  <a:pt x="831594" y="443346"/>
                </a:cubicBezTo>
                <a:cubicBezTo>
                  <a:pt x="844596" y="453748"/>
                  <a:pt x="860713" y="459993"/>
                  <a:pt x="873158" y="471055"/>
                </a:cubicBezTo>
                <a:cubicBezTo>
                  <a:pt x="882314" y="479193"/>
                  <a:pt x="960115" y="569313"/>
                  <a:pt x="997849" y="581891"/>
                </a:cubicBezTo>
                <a:cubicBezTo>
                  <a:pt x="1024499" y="590774"/>
                  <a:pt x="1053267" y="591128"/>
                  <a:pt x="1080976" y="595746"/>
                </a:cubicBezTo>
                <a:cubicBezTo>
                  <a:pt x="1094831" y="604982"/>
                  <a:pt x="1110766" y="611681"/>
                  <a:pt x="1122540" y="623455"/>
                </a:cubicBezTo>
                <a:cubicBezTo>
                  <a:pt x="1159190" y="660104"/>
                  <a:pt x="1140744" y="678210"/>
                  <a:pt x="1191813" y="706582"/>
                </a:cubicBezTo>
                <a:cubicBezTo>
                  <a:pt x="1217345" y="720767"/>
                  <a:pt x="1247231" y="725055"/>
                  <a:pt x="1274940" y="734291"/>
                </a:cubicBezTo>
                <a:lnTo>
                  <a:pt x="1316503" y="748146"/>
                </a:lnTo>
                <a:lnTo>
                  <a:pt x="1358067" y="762000"/>
                </a:lnTo>
                <a:cubicBezTo>
                  <a:pt x="1371922" y="771236"/>
                  <a:pt x="1386839" y="779049"/>
                  <a:pt x="1399631" y="789709"/>
                </a:cubicBezTo>
                <a:cubicBezTo>
                  <a:pt x="1506306" y="878606"/>
                  <a:pt x="1379562" y="790186"/>
                  <a:pt x="1482758" y="858982"/>
                </a:cubicBezTo>
                <a:cubicBezTo>
                  <a:pt x="1502242" y="917434"/>
                  <a:pt x="1514091" y="933052"/>
                  <a:pt x="1482758" y="1011382"/>
                </a:cubicBezTo>
                <a:cubicBezTo>
                  <a:pt x="1476574" y="1026842"/>
                  <a:pt x="1455049" y="1029855"/>
                  <a:pt x="1441194" y="1039091"/>
                </a:cubicBezTo>
                <a:cubicBezTo>
                  <a:pt x="1445812" y="1052946"/>
                  <a:pt x="1441987" y="1074124"/>
                  <a:pt x="1455049" y="1080655"/>
                </a:cubicBezTo>
                <a:cubicBezTo>
                  <a:pt x="1479480" y="1092870"/>
                  <a:pt x="1528335" y="1021416"/>
                  <a:pt x="1552031" y="1080655"/>
                </a:cubicBezTo>
                <a:cubicBezTo>
                  <a:pt x="1567467" y="1119246"/>
                  <a:pt x="1552031" y="1163782"/>
                  <a:pt x="1552031" y="1205346"/>
                </a:cubicBezTo>
              </a:path>
            </a:pathLst>
          </a:custGeom>
          <a:solidFill>
            <a:srgbClr val="002060">
              <a:alpha val="57000"/>
            </a:srgbClr>
          </a:solidFill>
          <a:ln w="444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5" name="Freeform 74"/>
          <p:cNvSpPr/>
          <p:nvPr/>
        </p:nvSpPr>
        <p:spPr>
          <a:xfrm>
            <a:off x="1037508" y="3000533"/>
            <a:ext cx="1589895" cy="1253505"/>
          </a:xfrm>
          <a:custGeom>
            <a:avLst/>
            <a:gdLst>
              <a:gd name="connsiteX0" fmla="*/ 166254 w 1817863"/>
              <a:gd name="connsiteY0" fmla="*/ 186140 h 1585449"/>
              <a:gd name="connsiteX1" fmla="*/ 166254 w 1817863"/>
              <a:gd name="connsiteY1" fmla="*/ 6031 h 1585449"/>
              <a:gd name="connsiteX2" fmla="*/ 235527 w 1817863"/>
              <a:gd name="connsiteY2" fmla="*/ 19886 h 1585449"/>
              <a:gd name="connsiteX3" fmla="*/ 318654 w 1817863"/>
              <a:gd name="connsiteY3" fmla="*/ 75304 h 1585449"/>
              <a:gd name="connsiteX4" fmla="*/ 401782 w 1817863"/>
              <a:gd name="connsiteY4" fmla="*/ 103013 h 1585449"/>
              <a:gd name="connsiteX5" fmla="*/ 429491 w 1817863"/>
              <a:gd name="connsiteY5" fmla="*/ 144577 h 1585449"/>
              <a:gd name="connsiteX6" fmla="*/ 471054 w 1817863"/>
              <a:gd name="connsiteY6" fmla="*/ 172286 h 1585449"/>
              <a:gd name="connsiteX7" fmla="*/ 526472 w 1817863"/>
              <a:gd name="connsiteY7" fmla="*/ 213849 h 1585449"/>
              <a:gd name="connsiteX8" fmla="*/ 609600 w 1817863"/>
              <a:gd name="connsiteY8" fmla="*/ 241559 h 1585449"/>
              <a:gd name="connsiteX9" fmla="*/ 845127 w 1817863"/>
              <a:gd name="connsiteY9" fmla="*/ 269268 h 1585449"/>
              <a:gd name="connsiteX10" fmla="*/ 886691 w 1817863"/>
              <a:gd name="connsiteY10" fmla="*/ 296977 h 1585449"/>
              <a:gd name="connsiteX11" fmla="*/ 914400 w 1817863"/>
              <a:gd name="connsiteY11" fmla="*/ 338540 h 1585449"/>
              <a:gd name="connsiteX12" fmla="*/ 969818 w 1817863"/>
              <a:gd name="connsiteY12" fmla="*/ 352395 h 1585449"/>
              <a:gd name="connsiteX13" fmla="*/ 1108363 w 1817863"/>
              <a:gd name="connsiteY13" fmla="*/ 366249 h 1585449"/>
              <a:gd name="connsiteX14" fmla="*/ 1246909 w 1817863"/>
              <a:gd name="connsiteY14" fmla="*/ 477086 h 1585449"/>
              <a:gd name="connsiteX15" fmla="*/ 1288472 w 1817863"/>
              <a:gd name="connsiteY15" fmla="*/ 490940 h 1585449"/>
              <a:gd name="connsiteX16" fmla="*/ 1316182 w 1817863"/>
              <a:gd name="connsiteY16" fmla="*/ 518649 h 1585449"/>
              <a:gd name="connsiteX17" fmla="*/ 1371600 w 1817863"/>
              <a:gd name="connsiteY17" fmla="*/ 546359 h 1585449"/>
              <a:gd name="connsiteX18" fmla="*/ 1427018 w 1817863"/>
              <a:gd name="connsiteY18" fmla="*/ 601777 h 1585449"/>
              <a:gd name="connsiteX19" fmla="*/ 1496291 w 1817863"/>
              <a:gd name="connsiteY19" fmla="*/ 671049 h 1585449"/>
              <a:gd name="connsiteX20" fmla="*/ 1524000 w 1817863"/>
              <a:gd name="connsiteY20" fmla="*/ 698759 h 1585449"/>
              <a:gd name="connsiteX21" fmla="*/ 1607127 w 1817863"/>
              <a:gd name="connsiteY21" fmla="*/ 754177 h 1585449"/>
              <a:gd name="connsiteX22" fmla="*/ 1704109 w 1817863"/>
              <a:gd name="connsiteY22" fmla="*/ 865013 h 1585449"/>
              <a:gd name="connsiteX23" fmla="*/ 1745672 w 1817863"/>
              <a:gd name="connsiteY23" fmla="*/ 878868 h 1585449"/>
              <a:gd name="connsiteX24" fmla="*/ 1773382 w 1817863"/>
              <a:gd name="connsiteY24" fmla="*/ 906577 h 1585449"/>
              <a:gd name="connsiteX25" fmla="*/ 1814945 w 1817863"/>
              <a:gd name="connsiteY25" fmla="*/ 920431 h 1585449"/>
              <a:gd name="connsiteX26" fmla="*/ 1551709 w 1817863"/>
              <a:gd name="connsiteY26" fmla="*/ 934286 h 1585449"/>
              <a:gd name="connsiteX27" fmla="*/ 1468582 w 1817863"/>
              <a:gd name="connsiteY27" fmla="*/ 975849 h 1585449"/>
              <a:gd name="connsiteX28" fmla="*/ 1427018 w 1817863"/>
              <a:gd name="connsiteY28" fmla="*/ 989704 h 1585449"/>
              <a:gd name="connsiteX29" fmla="*/ 1288472 w 1817863"/>
              <a:gd name="connsiteY29" fmla="*/ 1017413 h 1585449"/>
              <a:gd name="connsiteX30" fmla="*/ 1205345 w 1817863"/>
              <a:gd name="connsiteY30" fmla="*/ 1045122 h 1585449"/>
              <a:gd name="connsiteX31" fmla="*/ 1122218 w 1817863"/>
              <a:gd name="connsiteY31" fmla="*/ 1100540 h 1585449"/>
              <a:gd name="connsiteX32" fmla="*/ 1080654 w 1817863"/>
              <a:gd name="connsiteY32" fmla="*/ 1128249 h 1585449"/>
              <a:gd name="connsiteX33" fmla="*/ 955963 w 1817863"/>
              <a:gd name="connsiteY33" fmla="*/ 1197522 h 1585449"/>
              <a:gd name="connsiteX34" fmla="*/ 872836 w 1817863"/>
              <a:gd name="connsiteY34" fmla="*/ 1252940 h 1585449"/>
              <a:gd name="connsiteX35" fmla="*/ 831272 w 1817863"/>
              <a:gd name="connsiteY35" fmla="*/ 1280649 h 1585449"/>
              <a:gd name="connsiteX36" fmla="*/ 775854 w 1817863"/>
              <a:gd name="connsiteY36" fmla="*/ 1349922 h 1585449"/>
              <a:gd name="connsiteX37" fmla="*/ 748145 w 1817863"/>
              <a:gd name="connsiteY37" fmla="*/ 1391486 h 1585449"/>
              <a:gd name="connsiteX38" fmla="*/ 692727 w 1817863"/>
              <a:gd name="connsiteY38" fmla="*/ 1405340 h 1585449"/>
              <a:gd name="connsiteX39" fmla="*/ 609600 w 1817863"/>
              <a:gd name="connsiteY39" fmla="*/ 1433049 h 1585449"/>
              <a:gd name="connsiteX40" fmla="*/ 581891 w 1817863"/>
              <a:gd name="connsiteY40" fmla="*/ 1460759 h 1585449"/>
              <a:gd name="connsiteX41" fmla="*/ 498763 w 1817863"/>
              <a:gd name="connsiteY41" fmla="*/ 1516177 h 1585449"/>
              <a:gd name="connsiteX42" fmla="*/ 457200 w 1817863"/>
              <a:gd name="connsiteY42" fmla="*/ 1557740 h 1585449"/>
              <a:gd name="connsiteX43" fmla="*/ 374072 w 1817863"/>
              <a:gd name="connsiteY43" fmla="*/ 1585449 h 1585449"/>
              <a:gd name="connsiteX44" fmla="*/ 360218 w 1817863"/>
              <a:gd name="connsiteY44" fmla="*/ 1419195 h 1585449"/>
              <a:gd name="connsiteX45" fmla="*/ 387927 w 1817863"/>
              <a:gd name="connsiteY45" fmla="*/ 1336068 h 1585449"/>
              <a:gd name="connsiteX46" fmla="*/ 374072 w 1817863"/>
              <a:gd name="connsiteY46" fmla="*/ 1294504 h 1585449"/>
              <a:gd name="connsiteX47" fmla="*/ 332509 w 1817863"/>
              <a:gd name="connsiteY47" fmla="*/ 1252940 h 1585449"/>
              <a:gd name="connsiteX48" fmla="*/ 304800 w 1817863"/>
              <a:gd name="connsiteY48" fmla="*/ 1211377 h 1585449"/>
              <a:gd name="connsiteX49" fmla="*/ 429491 w 1817863"/>
              <a:gd name="connsiteY49" fmla="*/ 1031268 h 1585449"/>
              <a:gd name="connsiteX50" fmla="*/ 471054 w 1817863"/>
              <a:gd name="connsiteY50" fmla="*/ 1017413 h 1585449"/>
              <a:gd name="connsiteX51" fmla="*/ 429491 w 1817863"/>
              <a:gd name="connsiteY51" fmla="*/ 934286 h 1585449"/>
              <a:gd name="connsiteX52" fmla="*/ 263236 w 1817863"/>
              <a:gd name="connsiteY52" fmla="*/ 920431 h 1585449"/>
              <a:gd name="connsiteX53" fmla="*/ 152400 w 1817863"/>
              <a:gd name="connsiteY53" fmla="*/ 906577 h 1585449"/>
              <a:gd name="connsiteX54" fmla="*/ 124691 w 1817863"/>
              <a:gd name="connsiteY54" fmla="*/ 865013 h 1585449"/>
              <a:gd name="connsiteX55" fmla="*/ 180109 w 1817863"/>
              <a:gd name="connsiteY55" fmla="*/ 781886 h 1585449"/>
              <a:gd name="connsiteX56" fmla="*/ 193963 w 1817863"/>
              <a:gd name="connsiteY56" fmla="*/ 740322 h 1585449"/>
              <a:gd name="connsiteX57" fmla="*/ 138545 w 1817863"/>
              <a:gd name="connsiteY57" fmla="*/ 601777 h 1585449"/>
              <a:gd name="connsiteX58" fmla="*/ 96982 w 1817863"/>
              <a:gd name="connsiteY58" fmla="*/ 587922 h 1585449"/>
              <a:gd name="connsiteX59" fmla="*/ 27709 w 1817863"/>
              <a:gd name="connsiteY59" fmla="*/ 518649 h 1585449"/>
              <a:gd name="connsiteX60" fmla="*/ 0 w 1817863"/>
              <a:gd name="connsiteY60" fmla="*/ 407813 h 1585449"/>
              <a:gd name="connsiteX61" fmla="*/ 13854 w 1817863"/>
              <a:gd name="connsiteY61" fmla="*/ 352395 h 1585449"/>
              <a:gd name="connsiteX62" fmla="*/ 96982 w 1817863"/>
              <a:gd name="connsiteY62" fmla="*/ 310831 h 1585449"/>
              <a:gd name="connsiteX63" fmla="*/ 138545 w 1817863"/>
              <a:gd name="connsiteY63" fmla="*/ 283122 h 1585449"/>
              <a:gd name="connsiteX64" fmla="*/ 166254 w 1817863"/>
              <a:gd name="connsiteY64" fmla="*/ 241559 h 1585449"/>
              <a:gd name="connsiteX65" fmla="*/ 193963 w 1817863"/>
              <a:gd name="connsiteY65" fmla="*/ 213849 h 1585449"/>
              <a:gd name="connsiteX66" fmla="*/ 207818 w 1817863"/>
              <a:gd name="connsiteY66" fmla="*/ 172286 h 1585449"/>
              <a:gd name="connsiteX67" fmla="*/ 193963 w 1817863"/>
              <a:gd name="connsiteY67" fmla="*/ 61449 h 1585449"/>
              <a:gd name="connsiteX68" fmla="*/ 166254 w 1817863"/>
              <a:gd name="connsiteY68" fmla="*/ 19886 h 1585449"/>
              <a:gd name="connsiteX69" fmla="*/ 207818 w 1817863"/>
              <a:gd name="connsiteY69" fmla="*/ 47595 h 1585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817863" h="1585449">
                <a:moveTo>
                  <a:pt x="166254" y="186140"/>
                </a:moveTo>
                <a:cubicBezTo>
                  <a:pt x="156854" y="139141"/>
                  <a:pt x="130891" y="47288"/>
                  <a:pt x="166254" y="6031"/>
                </a:cubicBezTo>
                <a:cubicBezTo>
                  <a:pt x="181579" y="-11848"/>
                  <a:pt x="212436" y="15268"/>
                  <a:pt x="235527" y="19886"/>
                </a:cubicBezTo>
                <a:cubicBezTo>
                  <a:pt x="263236" y="38359"/>
                  <a:pt x="287061" y="64773"/>
                  <a:pt x="318654" y="75304"/>
                </a:cubicBezTo>
                <a:lnTo>
                  <a:pt x="401782" y="103013"/>
                </a:lnTo>
                <a:cubicBezTo>
                  <a:pt x="411018" y="116868"/>
                  <a:pt x="417717" y="132803"/>
                  <a:pt x="429491" y="144577"/>
                </a:cubicBezTo>
                <a:cubicBezTo>
                  <a:pt x="441265" y="156351"/>
                  <a:pt x="457505" y="162608"/>
                  <a:pt x="471054" y="172286"/>
                </a:cubicBezTo>
                <a:cubicBezTo>
                  <a:pt x="489844" y="185707"/>
                  <a:pt x="505819" y="203523"/>
                  <a:pt x="526472" y="213849"/>
                </a:cubicBezTo>
                <a:cubicBezTo>
                  <a:pt x="552597" y="226911"/>
                  <a:pt x="581264" y="234475"/>
                  <a:pt x="609600" y="241559"/>
                </a:cubicBezTo>
                <a:cubicBezTo>
                  <a:pt x="723434" y="270016"/>
                  <a:pt x="646033" y="253953"/>
                  <a:pt x="845127" y="269268"/>
                </a:cubicBezTo>
                <a:cubicBezTo>
                  <a:pt x="858982" y="278504"/>
                  <a:pt x="874917" y="285203"/>
                  <a:pt x="886691" y="296977"/>
                </a:cubicBezTo>
                <a:cubicBezTo>
                  <a:pt x="898465" y="308751"/>
                  <a:pt x="900546" y="329304"/>
                  <a:pt x="914400" y="338540"/>
                </a:cubicBezTo>
                <a:cubicBezTo>
                  <a:pt x="930243" y="349102"/>
                  <a:pt x="950968" y="349702"/>
                  <a:pt x="969818" y="352395"/>
                </a:cubicBezTo>
                <a:cubicBezTo>
                  <a:pt x="1015764" y="358959"/>
                  <a:pt x="1062181" y="361631"/>
                  <a:pt x="1108363" y="366249"/>
                </a:cubicBezTo>
                <a:cubicBezTo>
                  <a:pt x="1146198" y="404084"/>
                  <a:pt x="1194478" y="459609"/>
                  <a:pt x="1246909" y="477086"/>
                </a:cubicBezTo>
                <a:lnTo>
                  <a:pt x="1288472" y="490940"/>
                </a:lnTo>
                <a:cubicBezTo>
                  <a:pt x="1297709" y="500176"/>
                  <a:pt x="1305313" y="511403"/>
                  <a:pt x="1316182" y="518649"/>
                </a:cubicBezTo>
                <a:cubicBezTo>
                  <a:pt x="1333366" y="530105"/>
                  <a:pt x="1356996" y="531755"/>
                  <a:pt x="1371600" y="546359"/>
                </a:cubicBezTo>
                <a:cubicBezTo>
                  <a:pt x="1445490" y="620250"/>
                  <a:pt x="1316181" y="564830"/>
                  <a:pt x="1427018" y="601777"/>
                </a:cubicBezTo>
                <a:cubicBezTo>
                  <a:pt x="1474521" y="673031"/>
                  <a:pt x="1430315" y="618268"/>
                  <a:pt x="1496291" y="671049"/>
                </a:cubicBezTo>
                <a:cubicBezTo>
                  <a:pt x="1506491" y="679209"/>
                  <a:pt x="1513550" y="690922"/>
                  <a:pt x="1524000" y="698759"/>
                </a:cubicBezTo>
                <a:cubicBezTo>
                  <a:pt x="1550642" y="718740"/>
                  <a:pt x="1607127" y="754177"/>
                  <a:pt x="1607127" y="754177"/>
                </a:cubicBezTo>
                <a:cubicBezTo>
                  <a:pt x="1648692" y="816525"/>
                  <a:pt x="1646381" y="836148"/>
                  <a:pt x="1704109" y="865013"/>
                </a:cubicBezTo>
                <a:cubicBezTo>
                  <a:pt x="1717171" y="871544"/>
                  <a:pt x="1731818" y="874250"/>
                  <a:pt x="1745672" y="878868"/>
                </a:cubicBezTo>
                <a:cubicBezTo>
                  <a:pt x="1754909" y="888104"/>
                  <a:pt x="1762181" y="899857"/>
                  <a:pt x="1773382" y="906577"/>
                </a:cubicBezTo>
                <a:cubicBezTo>
                  <a:pt x="1785905" y="914090"/>
                  <a:pt x="1829436" y="918620"/>
                  <a:pt x="1814945" y="920431"/>
                </a:cubicBezTo>
                <a:cubicBezTo>
                  <a:pt x="1727757" y="931329"/>
                  <a:pt x="1639454" y="929668"/>
                  <a:pt x="1551709" y="934286"/>
                </a:cubicBezTo>
                <a:cubicBezTo>
                  <a:pt x="1447243" y="969106"/>
                  <a:pt x="1576004" y="922137"/>
                  <a:pt x="1468582" y="975849"/>
                </a:cubicBezTo>
                <a:cubicBezTo>
                  <a:pt x="1455520" y="982380"/>
                  <a:pt x="1441060" y="985692"/>
                  <a:pt x="1427018" y="989704"/>
                </a:cubicBezTo>
                <a:cubicBezTo>
                  <a:pt x="1369145" y="1006240"/>
                  <a:pt x="1353798" y="1006526"/>
                  <a:pt x="1288472" y="1017413"/>
                </a:cubicBezTo>
                <a:cubicBezTo>
                  <a:pt x="1260763" y="1026649"/>
                  <a:pt x="1229647" y="1028920"/>
                  <a:pt x="1205345" y="1045122"/>
                </a:cubicBezTo>
                <a:lnTo>
                  <a:pt x="1122218" y="1100540"/>
                </a:lnTo>
                <a:cubicBezTo>
                  <a:pt x="1108363" y="1109776"/>
                  <a:pt x="1096451" y="1122983"/>
                  <a:pt x="1080654" y="1128249"/>
                </a:cubicBezTo>
                <a:cubicBezTo>
                  <a:pt x="1007498" y="1152635"/>
                  <a:pt x="1051241" y="1134004"/>
                  <a:pt x="955963" y="1197522"/>
                </a:cubicBezTo>
                <a:lnTo>
                  <a:pt x="872836" y="1252940"/>
                </a:lnTo>
                <a:lnTo>
                  <a:pt x="831272" y="1280649"/>
                </a:lnTo>
                <a:cubicBezTo>
                  <a:pt x="804301" y="1361565"/>
                  <a:pt x="838521" y="1287255"/>
                  <a:pt x="775854" y="1349922"/>
                </a:cubicBezTo>
                <a:cubicBezTo>
                  <a:pt x="764080" y="1361696"/>
                  <a:pt x="762000" y="1382250"/>
                  <a:pt x="748145" y="1391486"/>
                </a:cubicBezTo>
                <a:cubicBezTo>
                  <a:pt x="732302" y="1402048"/>
                  <a:pt x="710965" y="1399869"/>
                  <a:pt x="692727" y="1405340"/>
                </a:cubicBezTo>
                <a:cubicBezTo>
                  <a:pt x="664751" y="1413733"/>
                  <a:pt x="609600" y="1433049"/>
                  <a:pt x="609600" y="1433049"/>
                </a:cubicBezTo>
                <a:cubicBezTo>
                  <a:pt x="600364" y="1442286"/>
                  <a:pt x="592341" y="1452922"/>
                  <a:pt x="581891" y="1460759"/>
                </a:cubicBezTo>
                <a:cubicBezTo>
                  <a:pt x="555249" y="1480740"/>
                  <a:pt x="522311" y="1492629"/>
                  <a:pt x="498763" y="1516177"/>
                </a:cubicBezTo>
                <a:cubicBezTo>
                  <a:pt x="484909" y="1530031"/>
                  <a:pt x="474327" y="1548225"/>
                  <a:pt x="457200" y="1557740"/>
                </a:cubicBezTo>
                <a:cubicBezTo>
                  <a:pt x="431667" y="1571925"/>
                  <a:pt x="374072" y="1585449"/>
                  <a:pt x="374072" y="1585449"/>
                </a:cubicBezTo>
                <a:cubicBezTo>
                  <a:pt x="343022" y="1492298"/>
                  <a:pt x="336231" y="1515142"/>
                  <a:pt x="360218" y="1419195"/>
                </a:cubicBezTo>
                <a:cubicBezTo>
                  <a:pt x="367302" y="1390859"/>
                  <a:pt x="387927" y="1336068"/>
                  <a:pt x="387927" y="1336068"/>
                </a:cubicBezTo>
                <a:cubicBezTo>
                  <a:pt x="383309" y="1322213"/>
                  <a:pt x="382173" y="1306655"/>
                  <a:pt x="374072" y="1294504"/>
                </a:cubicBezTo>
                <a:cubicBezTo>
                  <a:pt x="363204" y="1278201"/>
                  <a:pt x="345052" y="1267992"/>
                  <a:pt x="332509" y="1252940"/>
                </a:cubicBezTo>
                <a:cubicBezTo>
                  <a:pt x="321849" y="1240148"/>
                  <a:pt x="314036" y="1225231"/>
                  <a:pt x="304800" y="1211377"/>
                </a:cubicBezTo>
                <a:cubicBezTo>
                  <a:pt x="324029" y="942157"/>
                  <a:pt x="252771" y="1031268"/>
                  <a:pt x="429491" y="1031268"/>
                </a:cubicBezTo>
                <a:cubicBezTo>
                  <a:pt x="444095" y="1031268"/>
                  <a:pt x="457200" y="1022031"/>
                  <a:pt x="471054" y="1017413"/>
                </a:cubicBezTo>
                <a:cubicBezTo>
                  <a:pt x="465985" y="1002204"/>
                  <a:pt x="449282" y="939940"/>
                  <a:pt x="429491" y="934286"/>
                </a:cubicBezTo>
                <a:cubicBezTo>
                  <a:pt x="376020" y="919009"/>
                  <a:pt x="318570" y="925964"/>
                  <a:pt x="263236" y="920431"/>
                </a:cubicBezTo>
                <a:cubicBezTo>
                  <a:pt x="226188" y="916726"/>
                  <a:pt x="189345" y="911195"/>
                  <a:pt x="152400" y="906577"/>
                </a:cubicBezTo>
                <a:cubicBezTo>
                  <a:pt x="143164" y="892722"/>
                  <a:pt x="121079" y="881268"/>
                  <a:pt x="124691" y="865013"/>
                </a:cubicBezTo>
                <a:cubicBezTo>
                  <a:pt x="131915" y="832504"/>
                  <a:pt x="180109" y="781886"/>
                  <a:pt x="180109" y="781886"/>
                </a:cubicBezTo>
                <a:cubicBezTo>
                  <a:pt x="184727" y="768031"/>
                  <a:pt x="193963" y="754926"/>
                  <a:pt x="193963" y="740322"/>
                </a:cubicBezTo>
                <a:cubicBezTo>
                  <a:pt x="193963" y="670944"/>
                  <a:pt x="193225" y="638231"/>
                  <a:pt x="138545" y="601777"/>
                </a:cubicBezTo>
                <a:cubicBezTo>
                  <a:pt x="126394" y="593676"/>
                  <a:pt x="110836" y="592540"/>
                  <a:pt x="96982" y="587922"/>
                </a:cubicBezTo>
                <a:cubicBezTo>
                  <a:pt x="73891" y="564831"/>
                  <a:pt x="34114" y="550670"/>
                  <a:pt x="27709" y="518649"/>
                </a:cubicBezTo>
                <a:cubicBezTo>
                  <a:pt x="10990" y="435057"/>
                  <a:pt x="21300" y="471717"/>
                  <a:pt x="0" y="407813"/>
                </a:cubicBezTo>
                <a:cubicBezTo>
                  <a:pt x="4618" y="389340"/>
                  <a:pt x="3292" y="368238"/>
                  <a:pt x="13854" y="352395"/>
                </a:cubicBezTo>
                <a:cubicBezTo>
                  <a:pt x="33706" y="322617"/>
                  <a:pt x="69322" y="324661"/>
                  <a:pt x="96982" y="310831"/>
                </a:cubicBezTo>
                <a:cubicBezTo>
                  <a:pt x="111875" y="303384"/>
                  <a:pt x="124691" y="292358"/>
                  <a:pt x="138545" y="283122"/>
                </a:cubicBezTo>
                <a:cubicBezTo>
                  <a:pt x="147781" y="269268"/>
                  <a:pt x="155852" y="254561"/>
                  <a:pt x="166254" y="241559"/>
                </a:cubicBezTo>
                <a:cubicBezTo>
                  <a:pt x="174414" y="231359"/>
                  <a:pt x="187242" y="225050"/>
                  <a:pt x="193963" y="213849"/>
                </a:cubicBezTo>
                <a:cubicBezTo>
                  <a:pt x="201477" y="201326"/>
                  <a:pt x="203200" y="186140"/>
                  <a:pt x="207818" y="172286"/>
                </a:cubicBezTo>
                <a:cubicBezTo>
                  <a:pt x="203200" y="135340"/>
                  <a:pt x="203760" y="97370"/>
                  <a:pt x="193963" y="61449"/>
                </a:cubicBezTo>
                <a:cubicBezTo>
                  <a:pt x="189582" y="45385"/>
                  <a:pt x="154480" y="31660"/>
                  <a:pt x="166254" y="19886"/>
                </a:cubicBezTo>
                <a:cubicBezTo>
                  <a:pt x="178029" y="8112"/>
                  <a:pt x="207818" y="47595"/>
                  <a:pt x="207818" y="47595"/>
                </a:cubicBezTo>
              </a:path>
            </a:pathLst>
          </a:custGeom>
          <a:solidFill>
            <a:schemeClr val="tx1">
              <a:alpha val="63000"/>
            </a:schemeClr>
          </a:solidFill>
          <a:ln w="444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AD154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2800" b="1" dirty="0">
              <a:solidFill>
                <a:srgbClr val="AD154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6" name="Freeform 75"/>
          <p:cNvSpPr/>
          <p:nvPr/>
        </p:nvSpPr>
        <p:spPr>
          <a:xfrm>
            <a:off x="1329635" y="3695231"/>
            <a:ext cx="1559915" cy="1145458"/>
          </a:xfrm>
          <a:custGeom>
            <a:avLst/>
            <a:gdLst>
              <a:gd name="connsiteX0" fmla="*/ 1609656 w 1831328"/>
              <a:gd name="connsiteY0" fmla="*/ 1177636 h 1524000"/>
              <a:gd name="connsiteX1" fmla="*/ 1803619 w 1831328"/>
              <a:gd name="connsiteY1" fmla="*/ 1177636 h 1524000"/>
              <a:gd name="connsiteX2" fmla="*/ 1817474 w 1831328"/>
              <a:gd name="connsiteY2" fmla="*/ 1136073 h 1524000"/>
              <a:gd name="connsiteX3" fmla="*/ 1831328 w 1831328"/>
              <a:gd name="connsiteY3" fmla="*/ 1080654 h 1524000"/>
              <a:gd name="connsiteX4" fmla="*/ 1817474 w 1831328"/>
              <a:gd name="connsiteY4" fmla="*/ 734291 h 1524000"/>
              <a:gd name="connsiteX5" fmla="*/ 1789765 w 1831328"/>
              <a:gd name="connsiteY5" fmla="*/ 692727 h 1524000"/>
              <a:gd name="connsiteX6" fmla="*/ 1706638 w 1831328"/>
              <a:gd name="connsiteY6" fmla="*/ 637309 h 1524000"/>
              <a:gd name="connsiteX7" fmla="*/ 1692783 w 1831328"/>
              <a:gd name="connsiteY7" fmla="*/ 568036 h 1524000"/>
              <a:gd name="connsiteX8" fmla="*/ 1678928 w 1831328"/>
              <a:gd name="connsiteY8" fmla="*/ 471054 h 1524000"/>
              <a:gd name="connsiteX9" fmla="*/ 1637365 w 1831328"/>
              <a:gd name="connsiteY9" fmla="*/ 332509 h 1524000"/>
              <a:gd name="connsiteX10" fmla="*/ 1595801 w 1831328"/>
              <a:gd name="connsiteY10" fmla="*/ 249382 h 1524000"/>
              <a:gd name="connsiteX11" fmla="*/ 1554238 w 1831328"/>
              <a:gd name="connsiteY11" fmla="*/ 221673 h 1524000"/>
              <a:gd name="connsiteX12" fmla="*/ 1457256 w 1831328"/>
              <a:gd name="connsiteY12" fmla="*/ 110836 h 1524000"/>
              <a:gd name="connsiteX13" fmla="*/ 1415692 w 1831328"/>
              <a:gd name="connsiteY13" fmla="*/ 27709 h 1524000"/>
              <a:gd name="connsiteX14" fmla="*/ 1374128 w 1831328"/>
              <a:gd name="connsiteY14" fmla="*/ 0 h 1524000"/>
              <a:gd name="connsiteX15" fmla="*/ 1318710 w 1831328"/>
              <a:gd name="connsiteY15" fmla="*/ 13854 h 1524000"/>
              <a:gd name="connsiteX16" fmla="*/ 1304856 w 1831328"/>
              <a:gd name="connsiteY16" fmla="*/ 55418 h 1524000"/>
              <a:gd name="connsiteX17" fmla="*/ 1221728 w 1831328"/>
              <a:gd name="connsiteY17" fmla="*/ 83127 h 1524000"/>
              <a:gd name="connsiteX18" fmla="*/ 1180165 w 1831328"/>
              <a:gd name="connsiteY18" fmla="*/ 96982 h 1524000"/>
              <a:gd name="connsiteX19" fmla="*/ 986201 w 1831328"/>
              <a:gd name="connsiteY19" fmla="*/ 124691 h 1524000"/>
              <a:gd name="connsiteX20" fmla="*/ 903074 w 1831328"/>
              <a:gd name="connsiteY20" fmla="*/ 152400 h 1524000"/>
              <a:gd name="connsiteX21" fmla="*/ 861510 w 1831328"/>
              <a:gd name="connsiteY21" fmla="*/ 166254 h 1524000"/>
              <a:gd name="connsiteX22" fmla="*/ 819947 w 1831328"/>
              <a:gd name="connsiteY22" fmla="*/ 180109 h 1524000"/>
              <a:gd name="connsiteX23" fmla="*/ 764528 w 1831328"/>
              <a:gd name="connsiteY23" fmla="*/ 193963 h 1524000"/>
              <a:gd name="connsiteX24" fmla="*/ 722965 w 1831328"/>
              <a:gd name="connsiteY24" fmla="*/ 221673 h 1524000"/>
              <a:gd name="connsiteX25" fmla="*/ 653692 w 1831328"/>
              <a:gd name="connsiteY25" fmla="*/ 304800 h 1524000"/>
              <a:gd name="connsiteX26" fmla="*/ 570565 w 1831328"/>
              <a:gd name="connsiteY26" fmla="*/ 332509 h 1524000"/>
              <a:gd name="connsiteX27" fmla="*/ 529001 w 1831328"/>
              <a:gd name="connsiteY27" fmla="*/ 346363 h 1524000"/>
              <a:gd name="connsiteX28" fmla="*/ 487438 w 1831328"/>
              <a:gd name="connsiteY28" fmla="*/ 374073 h 1524000"/>
              <a:gd name="connsiteX29" fmla="*/ 418165 w 1831328"/>
              <a:gd name="connsiteY29" fmla="*/ 498763 h 1524000"/>
              <a:gd name="connsiteX30" fmla="*/ 335038 w 1831328"/>
              <a:gd name="connsiteY30" fmla="*/ 526473 h 1524000"/>
              <a:gd name="connsiteX31" fmla="*/ 293474 w 1831328"/>
              <a:gd name="connsiteY31" fmla="*/ 568036 h 1524000"/>
              <a:gd name="connsiteX32" fmla="*/ 251910 w 1831328"/>
              <a:gd name="connsiteY32" fmla="*/ 581891 h 1524000"/>
              <a:gd name="connsiteX33" fmla="*/ 224201 w 1831328"/>
              <a:gd name="connsiteY33" fmla="*/ 623454 h 1524000"/>
              <a:gd name="connsiteX34" fmla="*/ 182638 w 1831328"/>
              <a:gd name="connsiteY34" fmla="*/ 637309 h 1524000"/>
              <a:gd name="connsiteX35" fmla="*/ 85656 w 1831328"/>
              <a:gd name="connsiteY35" fmla="*/ 678873 h 1524000"/>
              <a:gd name="connsiteX36" fmla="*/ 44092 w 1831328"/>
              <a:gd name="connsiteY36" fmla="*/ 720436 h 1524000"/>
              <a:gd name="connsiteX37" fmla="*/ 30238 w 1831328"/>
              <a:gd name="connsiteY37" fmla="*/ 1039091 h 1524000"/>
              <a:gd name="connsiteX38" fmla="*/ 57947 w 1831328"/>
              <a:gd name="connsiteY38" fmla="*/ 1122218 h 1524000"/>
              <a:gd name="connsiteX39" fmla="*/ 71801 w 1831328"/>
              <a:gd name="connsiteY39" fmla="*/ 1163782 h 1524000"/>
              <a:gd name="connsiteX40" fmla="*/ 85656 w 1831328"/>
              <a:gd name="connsiteY40" fmla="*/ 1330036 h 1524000"/>
              <a:gd name="connsiteX41" fmla="*/ 99510 w 1831328"/>
              <a:gd name="connsiteY41" fmla="*/ 1399309 h 1524000"/>
              <a:gd name="connsiteX42" fmla="*/ 224201 w 1831328"/>
              <a:gd name="connsiteY42" fmla="*/ 1510145 h 1524000"/>
              <a:gd name="connsiteX43" fmla="*/ 265765 w 1831328"/>
              <a:gd name="connsiteY43" fmla="*/ 1524000 h 1524000"/>
              <a:gd name="connsiteX44" fmla="*/ 459728 w 1831328"/>
              <a:gd name="connsiteY44" fmla="*/ 1510145 h 1524000"/>
              <a:gd name="connsiteX45" fmla="*/ 542856 w 1831328"/>
              <a:gd name="connsiteY45" fmla="*/ 1468582 h 1524000"/>
              <a:gd name="connsiteX46" fmla="*/ 625983 w 1831328"/>
              <a:gd name="connsiteY46" fmla="*/ 1440873 h 1524000"/>
              <a:gd name="connsiteX47" fmla="*/ 709110 w 1831328"/>
              <a:gd name="connsiteY47" fmla="*/ 1413163 h 1524000"/>
              <a:gd name="connsiteX48" fmla="*/ 792238 w 1831328"/>
              <a:gd name="connsiteY48" fmla="*/ 1385454 h 1524000"/>
              <a:gd name="connsiteX49" fmla="*/ 833801 w 1831328"/>
              <a:gd name="connsiteY49" fmla="*/ 1357745 h 1524000"/>
              <a:gd name="connsiteX50" fmla="*/ 903074 w 1831328"/>
              <a:gd name="connsiteY50" fmla="*/ 1343891 h 1524000"/>
              <a:gd name="connsiteX51" fmla="*/ 944638 w 1831328"/>
              <a:gd name="connsiteY51" fmla="*/ 1330036 h 1524000"/>
              <a:gd name="connsiteX52" fmla="*/ 1291001 w 1831328"/>
              <a:gd name="connsiteY52" fmla="*/ 1316182 h 1524000"/>
              <a:gd name="connsiteX53" fmla="*/ 1374128 w 1831328"/>
              <a:gd name="connsiteY53" fmla="*/ 1260763 h 1524000"/>
              <a:gd name="connsiteX54" fmla="*/ 1415692 w 1831328"/>
              <a:gd name="connsiteY54" fmla="*/ 1246909 h 1524000"/>
              <a:gd name="connsiteX55" fmla="*/ 1498819 w 1831328"/>
              <a:gd name="connsiteY55" fmla="*/ 1205345 h 1524000"/>
              <a:gd name="connsiteX56" fmla="*/ 1692783 w 1831328"/>
              <a:gd name="connsiteY56" fmla="*/ 1177636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831328" h="1524000">
                <a:moveTo>
                  <a:pt x="1609656" y="1177636"/>
                </a:moveTo>
                <a:cubicBezTo>
                  <a:pt x="1679786" y="1191663"/>
                  <a:pt x="1726827" y="1208353"/>
                  <a:pt x="1803619" y="1177636"/>
                </a:cubicBezTo>
                <a:cubicBezTo>
                  <a:pt x="1817178" y="1172212"/>
                  <a:pt x="1813462" y="1150115"/>
                  <a:pt x="1817474" y="1136073"/>
                </a:cubicBezTo>
                <a:cubicBezTo>
                  <a:pt x="1822705" y="1117764"/>
                  <a:pt x="1826710" y="1099127"/>
                  <a:pt x="1831328" y="1080654"/>
                </a:cubicBezTo>
                <a:cubicBezTo>
                  <a:pt x="1826710" y="965200"/>
                  <a:pt x="1829783" y="849180"/>
                  <a:pt x="1817474" y="734291"/>
                </a:cubicBezTo>
                <a:cubicBezTo>
                  <a:pt x="1815700" y="717735"/>
                  <a:pt x="1802296" y="703692"/>
                  <a:pt x="1789765" y="692727"/>
                </a:cubicBezTo>
                <a:cubicBezTo>
                  <a:pt x="1764703" y="670797"/>
                  <a:pt x="1706638" y="637309"/>
                  <a:pt x="1706638" y="637309"/>
                </a:cubicBezTo>
                <a:cubicBezTo>
                  <a:pt x="1702020" y="614218"/>
                  <a:pt x="1696654" y="591264"/>
                  <a:pt x="1692783" y="568036"/>
                </a:cubicBezTo>
                <a:cubicBezTo>
                  <a:pt x="1687414" y="535825"/>
                  <a:pt x="1684770" y="503183"/>
                  <a:pt x="1678928" y="471054"/>
                </a:cubicBezTo>
                <a:cubicBezTo>
                  <a:pt x="1670552" y="424985"/>
                  <a:pt x="1651827" y="375894"/>
                  <a:pt x="1637365" y="332509"/>
                </a:cubicBezTo>
                <a:cubicBezTo>
                  <a:pt x="1626097" y="298704"/>
                  <a:pt x="1622658" y="276239"/>
                  <a:pt x="1595801" y="249382"/>
                </a:cubicBezTo>
                <a:cubicBezTo>
                  <a:pt x="1584027" y="237608"/>
                  <a:pt x="1568092" y="230909"/>
                  <a:pt x="1554238" y="221673"/>
                </a:cubicBezTo>
                <a:cubicBezTo>
                  <a:pt x="1489583" y="124691"/>
                  <a:pt x="1526528" y="157018"/>
                  <a:pt x="1457256" y="110836"/>
                </a:cubicBezTo>
                <a:cubicBezTo>
                  <a:pt x="1445988" y="77033"/>
                  <a:pt x="1442548" y="54565"/>
                  <a:pt x="1415692" y="27709"/>
                </a:cubicBezTo>
                <a:cubicBezTo>
                  <a:pt x="1403918" y="15935"/>
                  <a:pt x="1387983" y="9236"/>
                  <a:pt x="1374128" y="0"/>
                </a:cubicBezTo>
                <a:cubicBezTo>
                  <a:pt x="1355655" y="4618"/>
                  <a:pt x="1333579" y="1959"/>
                  <a:pt x="1318710" y="13854"/>
                </a:cubicBezTo>
                <a:cubicBezTo>
                  <a:pt x="1307306" y="22977"/>
                  <a:pt x="1316740" y="46930"/>
                  <a:pt x="1304856" y="55418"/>
                </a:cubicBezTo>
                <a:cubicBezTo>
                  <a:pt x="1281088" y="72395"/>
                  <a:pt x="1249437" y="73890"/>
                  <a:pt x="1221728" y="83127"/>
                </a:cubicBezTo>
                <a:cubicBezTo>
                  <a:pt x="1207874" y="87745"/>
                  <a:pt x="1194680" y="95369"/>
                  <a:pt x="1180165" y="96982"/>
                </a:cubicBezTo>
                <a:cubicBezTo>
                  <a:pt x="1120193" y="103645"/>
                  <a:pt x="1046860" y="108148"/>
                  <a:pt x="986201" y="124691"/>
                </a:cubicBezTo>
                <a:cubicBezTo>
                  <a:pt x="958022" y="132376"/>
                  <a:pt x="930783" y="143164"/>
                  <a:pt x="903074" y="152400"/>
                </a:cubicBezTo>
                <a:lnTo>
                  <a:pt x="861510" y="166254"/>
                </a:lnTo>
                <a:cubicBezTo>
                  <a:pt x="847656" y="170872"/>
                  <a:pt x="834115" y="176567"/>
                  <a:pt x="819947" y="180109"/>
                </a:cubicBezTo>
                <a:lnTo>
                  <a:pt x="764528" y="193963"/>
                </a:lnTo>
                <a:cubicBezTo>
                  <a:pt x="750674" y="203200"/>
                  <a:pt x="734739" y="209899"/>
                  <a:pt x="722965" y="221673"/>
                </a:cubicBezTo>
                <a:cubicBezTo>
                  <a:pt x="686318" y="258321"/>
                  <a:pt x="704758" y="276430"/>
                  <a:pt x="653692" y="304800"/>
                </a:cubicBezTo>
                <a:cubicBezTo>
                  <a:pt x="628160" y="318985"/>
                  <a:pt x="598274" y="323273"/>
                  <a:pt x="570565" y="332509"/>
                </a:cubicBezTo>
                <a:lnTo>
                  <a:pt x="529001" y="346363"/>
                </a:lnTo>
                <a:cubicBezTo>
                  <a:pt x="515147" y="355600"/>
                  <a:pt x="496263" y="359953"/>
                  <a:pt x="487438" y="374073"/>
                </a:cubicBezTo>
                <a:cubicBezTo>
                  <a:pt x="447554" y="437888"/>
                  <a:pt x="484391" y="461970"/>
                  <a:pt x="418165" y="498763"/>
                </a:cubicBezTo>
                <a:cubicBezTo>
                  <a:pt x="392633" y="512948"/>
                  <a:pt x="335038" y="526473"/>
                  <a:pt x="335038" y="526473"/>
                </a:cubicBezTo>
                <a:cubicBezTo>
                  <a:pt x="321183" y="540327"/>
                  <a:pt x="309777" y="557168"/>
                  <a:pt x="293474" y="568036"/>
                </a:cubicBezTo>
                <a:cubicBezTo>
                  <a:pt x="281323" y="576137"/>
                  <a:pt x="263314" y="572768"/>
                  <a:pt x="251910" y="581891"/>
                </a:cubicBezTo>
                <a:cubicBezTo>
                  <a:pt x="238908" y="592293"/>
                  <a:pt x="237203" y="613052"/>
                  <a:pt x="224201" y="623454"/>
                </a:cubicBezTo>
                <a:cubicBezTo>
                  <a:pt x="212797" y="632577"/>
                  <a:pt x="196061" y="631556"/>
                  <a:pt x="182638" y="637309"/>
                </a:cubicBezTo>
                <a:cubicBezTo>
                  <a:pt x="62798" y="688670"/>
                  <a:pt x="183128" y="646381"/>
                  <a:pt x="85656" y="678873"/>
                </a:cubicBezTo>
                <a:cubicBezTo>
                  <a:pt x="71801" y="692727"/>
                  <a:pt x="56635" y="705384"/>
                  <a:pt x="44092" y="720436"/>
                </a:cubicBezTo>
                <a:cubicBezTo>
                  <a:pt x="-34280" y="814482"/>
                  <a:pt x="12026" y="881251"/>
                  <a:pt x="30238" y="1039091"/>
                </a:cubicBezTo>
                <a:cubicBezTo>
                  <a:pt x="33586" y="1068106"/>
                  <a:pt x="48711" y="1094509"/>
                  <a:pt x="57947" y="1122218"/>
                </a:cubicBezTo>
                <a:lnTo>
                  <a:pt x="71801" y="1163782"/>
                </a:lnTo>
                <a:cubicBezTo>
                  <a:pt x="76419" y="1219200"/>
                  <a:pt x="79158" y="1274807"/>
                  <a:pt x="85656" y="1330036"/>
                </a:cubicBezTo>
                <a:cubicBezTo>
                  <a:pt x="88407" y="1353423"/>
                  <a:pt x="86868" y="1379442"/>
                  <a:pt x="99510" y="1399309"/>
                </a:cubicBezTo>
                <a:cubicBezTo>
                  <a:pt x="116644" y="1426233"/>
                  <a:pt x="183078" y="1489583"/>
                  <a:pt x="224201" y="1510145"/>
                </a:cubicBezTo>
                <a:cubicBezTo>
                  <a:pt x="237263" y="1516676"/>
                  <a:pt x="251910" y="1519382"/>
                  <a:pt x="265765" y="1524000"/>
                </a:cubicBezTo>
                <a:cubicBezTo>
                  <a:pt x="330419" y="1519382"/>
                  <a:pt x="395353" y="1517719"/>
                  <a:pt x="459728" y="1510145"/>
                </a:cubicBezTo>
                <a:cubicBezTo>
                  <a:pt x="511268" y="1504081"/>
                  <a:pt x="495777" y="1489506"/>
                  <a:pt x="542856" y="1468582"/>
                </a:cubicBezTo>
                <a:cubicBezTo>
                  <a:pt x="569546" y="1456720"/>
                  <a:pt x="598274" y="1450109"/>
                  <a:pt x="625983" y="1440873"/>
                </a:cubicBezTo>
                <a:lnTo>
                  <a:pt x="709110" y="1413163"/>
                </a:lnTo>
                <a:cubicBezTo>
                  <a:pt x="709115" y="1413161"/>
                  <a:pt x="792234" y="1385457"/>
                  <a:pt x="792238" y="1385454"/>
                </a:cubicBezTo>
                <a:cubicBezTo>
                  <a:pt x="806092" y="1376218"/>
                  <a:pt x="818210" y="1363591"/>
                  <a:pt x="833801" y="1357745"/>
                </a:cubicBezTo>
                <a:cubicBezTo>
                  <a:pt x="855850" y="1349477"/>
                  <a:pt x="880229" y="1349602"/>
                  <a:pt x="903074" y="1343891"/>
                </a:cubicBezTo>
                <a:cubicBezTo>
                  <a:pt x="917242" y="1340349"/>
                  <a:pt x="930071" y="1331076"/>
                  <a:pt x="944638" y="1330036"/>
                </a:cubicBezTo>
                <a:cubicBezTo>
                  <a:pt x="1059891" y="1321804"/>
                  <a:pt x="1175547" y="1320800"/>
                  <a:pt x="1291001" y="1316182"/>
                </a:cubicBezTo>
                <a:cubicBezTo>
                  <a:pt x="1389833" y="1283237"/>
                  <a:pt x="1270344" y="1329952"/>
                  <a:pt x="1374128" y="1260763"/>
                </a:cubicBezTo>
                <a:cubicBezTo>
                  <a:pt x="1386279" y="1252662"/>
                  <a:pt x="1401837" y="1251527"/>
                  <a:pt x="1415692" y="1246909"/>
                </a:cubicBezTo>
                <a:cubicBezTo>
                  <a:pt x="1444879" y="1227451"/>
                  <a:pt x="1462971" y="1210125"/>
                  <a:pt x="1498819" y="1205345"/>
                </a:cubicBezTo>
                <a:cubicBezTo>
                  <a:pt x="1699440" y="1178596"/>
                  <a:pt x="1610864" y="1218597"/>
                  <a:pt x="1692783" y="1177636"/>
                </a:cubicBezTo>
              </a:path>
            </a:pathLst>
          </a:custGeom>
          <a:solidFill>
            <a:srgbClr val="663300">
              <a:alpha val="64000"/>
            </a:srgbClr>
          </a:solidFill>
          <a:ln w="698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7" name="Freeform 76"/>
          <p:cNvSpPr/>
          <p:nvPr/>
        </p:nvSpPr>
        <p:spPr>
          <a:xfrm>
            <a:off x="2438400" y="4103667"/>
            <a:ext cx="1106159" cy="1016595"/>
          </a:xfrm>
          <a:custGeom>
            <a:avLst/>
            <a:gdLst>
              <a:gd name="connsiteX0" fmla="*/ 600916 w 1113534"/>
              <a:gd name="connsiteY0" fmla="*/ 0 h 1211046"/>
              <a:gd name="connsiteX1" fmla="*/ 670189 w 1113534"/>
              <a:gd name="connsiteY1" fmla="*/ 13854 h 1211046"/>
              <a:gd name="connsiteX2" fmla="*/ 794880 w 1113534"/>
              <a:gd name="connsiteY2" fmla="*/ 166254 h 1211046"/>
              <a:gd name="connsiteX3" fmla="*/ 822589 w 1113534"/>
              <a:gd name="connsiteY3" fmla="*/ 207818 h 1211046"/>
              <a:gd name="connsiteX4" fmla="*/ 836444 w 1113534"/>
              <a:gd name="connsiteY4" fmla="*/ 249382 h 1211046"/>
              <a:gd name="connsiteX5" fmla="*/ 905716 w 1113534"/>
              <a:gd name="connsiteY5" fmla="*/ 346364 h 1211046"/>
              <a:gd name="connsiteX6" fmla="*/ 961134 w 1113534"/>
              <a:gd name="connsiteY6" fmla="*/ 540327 h 1211046"/>
              <a:gd name="connsiteX7" fmla="*/ 988844 w 1113534"/>
              <a:gd name="connsiteY7" fmla="*/ 568036 h 1211046"/>
              <a:gd name="connsiteX8" fmla="*/ 1016553 w 1113534"/>
              <a:gd name="connsiteY8" fmla="*/ 678873 h 1211046"/>
              <a:gd name="connsiteX9" fmla="*/ 1044262 w 1113534"/>
              <a:gd name="connsiteY9" fmla="*/ 762000 h 1211046"/>
              <a:gd name="connsiteX10" fmla="*/ 1071971 w 1113534"/>
              <a:gd name="connsiteY10" fmla="*/ 942109 h 1211046"/>
              <a:gd name="connsiteX11" fmla="*/ 1085825 w 1113534"/>
              <a:gd name="connsiteY11" fmla="*/ 1039091 h 1211046"/>
              <a:gd name="connsiteX12" fmla="*/ 1113534 w 1113534"/>
              <a:gd name="connsiteY12" fmla="*/ 1122218 h 1211046"/>
              <a:gd name="connsiteX13" fmla="*/ 1099680 w 1113534"/>
              <a:gd name="connsiteY13" fmla="*/ 1191491 h 1211046"/>
              <a:gd name="connsiteX14" fmla="*/ 891862 w 1113534"/>
              <a:gd name="connsiteY14" fmla="*/ 1149927 h 1211046"/>
              <a:gd name="connsiteX15" fmla="*/ 850298 w 1113534"/>
              <a:gd name="connsiteY15" fmla="*/ 1136073 h 1211046"/>
              <a:gd name="connsiteX16" fmla="*/ 808734 w 1113534"/>
              <a:gd name="connsiteY16" fmla="*/ 1108364 h 1211046"/>
              <a:gd name="connsiteX17" fmla="*/ 573207 w 1113534"/>
              <a:gd name="connsiteY17" fmla="*/ 1080654 h 1211046"/>
              <a:gd name="connsiteX18" fmla="*/ 476225 w 1113534"/>
              <a:gd name="connsiteY18" fmla="*/ 1052945 h 1211046"/>
              <a:gd name="connsiteX19" fmla="*/ 420807 w 1113534"/>
              <a:gd name="connsiteY19" fmla="*/ 1039091 h 1211046"/>
              <a:gd name="connsiteX20" fmla="*/ 323825 w 1113534"/>
              <a:gd name="connsiteY20" fmla="*/ 1011382 h 1211046"/>
              <a:gd name="connsiteX21" fmla="*/ 282262 w 1113534"/>
              <a:gd name="connsiteY21" fmla="*/ 983673 h 1211046"/>
              <a:gd name="connsiteX22" fmla="*/ 226844 w 1113534"/>
              <a:gd name="connsiteY22" fmla="*/ 969818 h 1211046"/>
              <a:gd name="connsiteX23" fmla="*/ 143716 w 1113534"/>
              <a:gd name="connsiteY23" fmla="*/ 942109 h 1211046"/>
              <a:gd name="connsiteX24" fmla="*/ 102153 w 1113534"/>
              <a:gd name="connsiteY24" fmla="*/ 928254 h 1211046"/>
              <a:gd name="connsiteX25" fmla="*/ 60589 w 1113534"/>
              <a:gd name="connsiteY25" fmla="*/ 914400 h 1211046"/>
              <a:gd name="connsiteX26" fmla="*/ 19025 w 1113534"/>
              <a:gd name="connsiteY26" fmla="*/ 762000 h 1211046"/>
              <a:gd name="connsiteX27" fmla="*/ 102153 w 1113534"/>
              <a:gd name="connsiteY27" fmla="*/ 734291 h 1211046"/>
              <a:gd name="connsiteX28" fmla="*/ 116007 w 1113534"/>
              <a:gd name="connsiteY28" fmla="*/ 304800 h 1211046"/>
              <a:gd name="connsiteX29" fmla="*/ 129862 w 1113534"/>
              <a:gd name="connsiteY29" fmla="*/ 249382 h 1211046"/>
              <a:gd name="connsiteX30" fmla="*/ 157571 w 1113534"/>
              <a:gd name="connsiteY30" fmla="*/ 207818 h 1211046"/>
              <a:gd name="connsiteX31" fmla="*/ 282262 w 1113534"/>
              <a:gd name="connsiteY31" fmla="*/ 138545 h 1211046"/>
              <a:gd name="connsiteX32" fmla="*/ 434662 w 1113534"/>
              <a:gd name="connsiteY32" fmla="*/ 124691 h 1211046"/>
              <a:gd name="connsiteX33" fmla="*/ 600916 w 1113534"/>
              <a:gd name="connsiteY33" fmla="*/ 96982 h 1211046"/>
              <a:gd name="connsiteX34" fmla="*/ 670189 w 1113534"/>
              <a:gd name="connsiteY34" fmla="*/ 41564 h 1211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113534" h="1211046">
                <a:moveTo>
                  <a:pt x="600916" y="0"/>
                </a:moveTo>
                <a:cubicBezTo>
                  <a:pt x="624007" y="4618"/>
                  <a:pt x="649997" y="1739"/>
                  <a:pt x="670189" y="13854"/>
                </a:cubicBezTo>
                <a:cubicBezTo>
                  <a:pt x="721756" y="44794"/>
                  <a:pt x="763419" y="119062"/>
                  <a:pt x="794880" y="166254"/>
                </a:cubicBezTo>
                <a:cubicBezTo>
                  <a:pt x="804116" y="180109"/>
                  <a:pt x="817323" y="192021"/>
                  <a:pt x="822589" y="207818"/>
                </a:cubicBezTo>
                <a:cubicBezTo>
                  <a:pt x="827207" y="221673"/>
                  <a:pt x="829913" y="236320"/>
                  <a:pt x="836444" y="249382"/>
                </a:cubicBezTo>
                <a:cubicBezTo>
                  <a:pt x="846571" y="269635"/>
                  <a:pt x="896308" y="333819"/>
                  <a:pt x="905716" y="346364"/>
                </a:cubicBezTo>
                <a:cubicBezTo>
                  <a:pt x="905955" y="347322"/>
                  <a:pt x="947884" y="527077"/>
                  <a:pt x="961134" y="540327"/>
                </a:cubicBezTo>
                <a:lnTo>
                  <a:pt x="988844" y="568036"/>
                </a:lnTo>
                <a:cubicBezTo>
                  <a:pt x="998080" y="604982"/>
                  <a:pt x="1004510" y="642745"/>
                  <a:pt x="1016553" y="678873"/>
                </a:cubicBezTo>
                <a:lnTo>
                  <a:pt x="1044262" y="762000"/>
                </a:lnTo>
                <a:cubicBezTo>
                  <a:pt x="1077764" y="1030023"/>
                  <a:pt x="1040235" y="751690"/>
                  <a:pt x="1071971" y="942109"/>
                </a:cubicBezTo>
                <a:cubicBezTo>
                  <a:pt x="1077340" y="974320"/>
                  <a:pt x="1078482" y="1007272"/>
                  <a:pt x="1085825" y="1039091"/>
                </a:cubicBezTo>
                <a:cubicBezTo>
                  <a:pt x="1092393" y="1067551"/>
                  <a:pt x="1113534" y="1122218"/>
                  <a:pt x="1113534" y="1122218"/>
                </a:cubicBezTo>
                <a:cubicBezTo>
                  <a:pt x="1108916" y="1145309"/>
                  <a:pt x="1122187" y="1184566"/>
                  <a:pt x="1099680" y="1191491"/>
                </a:cubicBezTo>
                <a:cubicBezTo>
                  <a:pt x="944817" y="1239141"/>
                  <a:pt x="971316" y="1189654"/>
                  <a:pt x="891862" y="1149927"/>
                </a:cubicBezTo>
                <a:cubicBezTo>
                  <a:pt x="878800" y="1143396"/>
                  <a:pt x="864153" y="1140691"/>
                  <a:pt x="850298" y="1136073"/>
                </a:cubicBezTo>
                <a:cubicBezTo>
                  <a:pt x="836443" y="1126837"/>
                  <a:pt x="824039" y="1114923"/>
                  <a:pt x="808734" y="1108364"/>
                </a:cubicBezTo>
                <a:cubicBezTo>
                  <a:pt x="752704" y="1084351"/>
                  <a:pt x="589508" y="1081908"/>
                  <a:pt x="573207" y="1080654"/>
                </a:cubicBezTo>
                <a:cubicBezTo>
                  <a:pt x="399963" y="1037345"/>
                  <a:pt x="615356" y="1092697"/>
                  <a:pt x="476225" y="1052945"/>
                </a:cubicBezTo>
                <a:cubicBezTo>
                  <a:pt x="457916" y="1047714"/>
                  <a:pt x="439116" y="1044322"/>
                  <a:pt x="420807" y="1039091"/>
                </a:cubicBezTo>
                <a:cubicBezTo>
                  <a:pt x="281686" y="999342"/>
                  <a:pt x="497061" y="1054689"/>
                  <a:pt x="323825" y="1011382"/>
                </a:cubicBezTo>
                <a:cubicBezTo>
                  <a:pt x="309971" y="1002146"/>
                  <a:pt x="297567" y="990232"/>
                  <a:pt x="282262" y="983673"/>
                </a:cubicBezTo>
                <a:cubicBezTo>
                  <a:pt x="264760" y="976172"/>
                  <a:pt x="245082" y="975289"/>
                  <a:pt x="226844" y="969818"/>
                </a:cubicBezTo>
                <a:cubicBezTo>
                  <a:pt x="198868" y="961425"/>
                  <a:pt x="171425" y="951346"/>
                  <a:pt x="143716" y="942109"/>
                </a:cubicBezTo>
                <a:lnTo>
                  <a:pt x="102153" y="928254"/>
                </a:lnTo>
                <a:lnTo>
                  <a:pt x="60589" y="914400"/>
                </a:lnTo>
                <a:cubicBezTo>
                  <a:pt x="38237" y="880871"/>
                  <a:pt x="-33977" y="815002"/>
                  <a:pt x="19025" y="762000"/>
                </a:cubicBezTo>
                <a:cubicBezTo>
                  <a:pt x="39678" y="741347"/>
                  <a:pt x="102153" y="734291"/>
                  <a:pt x="102153" y="734291"/>
                </a:cubicBezTo>
                <a:cubicBezTo>
                  <a:pt x="106771" y="591127"/>
                  <a:pt x="107835" y="447805"/>
                  <a:pt x="116007" y="304800"/>
                </a:cubicBezTo>
                <a:cubicBezTo>
                  <a:pt x="117093" y="285790"/>
                  <a:pt x="122361" y="266884"/>
                  <a:pt x="129862" y="249382"/>
                </a:cubicBezTo>
                <a:cubicBezTo>
                  <a:pt x="136421" y="234077"/>
                  <a:pt x="145040" y="218783"/>
                  <a:pt x="157571" y="207818"/>
                </a:cubicBezTo>
                <a:cubicBezTo>
                  <a:pt x="182335" y="186149"/>
                  <a:pt x="240028" y="144578"/>
                  <a:pt x="282262" y="138545"/>
                </a:cubicBezTo>
                <a:cubicBezTo>
                  <a:pt x="332759" y="131331"/>
                  <a:pt x="383965" y="130324"/>
                  <a:pt x="434662" y="124691"/>
                </a:cubicBezTo>
                <a:cubicBezTo>
                  <a:pt x="511984" y="116100"/>
                  <a:pt x="530609" y="111043"/>
                  <a:pt x="600916" y="96982"/>
                </a:cubicBezTo>
                <a:cubicBezTo>
                  <a:pt x="653348" y="62027"/>
                  <a:pt x="630706" y="81047"/>
                  <a:pt x="670189" y="41564"/>
                </a:cubicBezTo>
              </a:path>
            </a:pathLst>
          </a:custGeom>
          <a:solidFill>
            <a:srgbClr val="E28CBF">
              <a:alpha val="7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5211569" y="940999"/>
            <a:ext cx="3871831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2800" b="1" dirty="0" smtClean="0">
                <a:latin typeface="NikoshBAN" pitchFamily="2" charset="0"/>
                <a:cs typeface="NikoshBAN" pitchFamily="2" charset="0"/>
              </a:rPr>
              <a:t>বিস্তৃতি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: চট্টগ্রাম ও পার্বত্য চট্টগ্রাম থেকে ফেনী </a:t>
            </a:r>
            <a:r>
              <a:rPr lang="as-IN" sz="2800" b="1" dirty="0" smtClean="0">
                <a:latin typeface="NikoshBAN" pitchFamily="2" charset="0"/>
                <a:cs typeface="NikoshBAN" pitchFamily="2" charset="0"/>
              </a:rPr>
              <a:t>নদী পর্যন্ত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সেক্টর ট্রুপস্ ছিল ২১০০ সৈন্য এবং গেরিলা ছিল ২০,০০০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জন</a:t>
            </a:r>
            <a:r>
              <a:rPr lang="as-IN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as-IN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9" name="Picture 2" descr="http://ciu.somewherein.net/ciu/image/71737/xlarge/?token_id=540769cfca03cef7f84119bb8a1b90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890" y="3190007"/>
            <a:ext cx="2765694" cy="2328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80" name="Picture 4" descr="http://ciu.somewherein.net/ciu/image/71735/xlarge/?token_id=540769cfca03cef7f84119bb8a1b908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422" y="3162235"/>
            <a:ext cx="2838955" cy="2340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81" name="Rectangle 80"/>
          <p:cNvSpPr/>
          <p:nvPr/>
        </p:nvSpPr>
        <p:spPr>
          <a:xfrm>
            <a:off x="5597559" y="1111228"/>
            <a:ext cx="4209605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2400" b="1" dirty="0" smtClean="0">
                <a:latin typeface="NikoshBAN" pitchFamily="2" charset="0"/>
                <a:cs typeface="NikoshBAN" pitchFamily="2" charset="0"/>
              </a:rPr>
              <a:t>বিস্তৃতি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: </a:t>
            </a:r>
            <a:r>
              <a:rPr lang="as-IN" sz="2400" b="1" dirty="0" smtClean="0">
                <a:latin typeface="NikoshBAN" pitchFamily="2" charset="0"/>
                <a:cs typeface="NikoshBAN" pitchFamily="2" charset="0"/>
              </a:rPr>
              <a:t>নো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য়া</a:t>
            </a:r>
            <a:r>
              <a:rPr lang="as-IN" sz="2400" b="1" dirty="0" smtClean="0">
                <a:latin typeface="NikoshBAN" pitchFamily="2" charset="0"/>
                <a:cs typeface="NikoshBAN" pitchFamily="2" charset="0"/>
              </a:rPr>
              <a:t>খালী 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জেলা, কুমিল্লা জেলার </a:t>
            </a:r>
            <a:r>
              <a:rPr lang="as-IN" sz="2400" b="1" dirty="0" smtClean="0">
                <a:latin typeface="NikoshBAN" pitchFamily="2" charset="0"/>
                <a:cs typeface="NikoshBAN" pitchFamily="2" charset="0"/>
              </a:rPr>
              <a:t>আখাউ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ড়া</a:t>
            </a:r>
            <a:r>
              <a:rPr lang="as-IN" sz="2400" b="1" dirty="0" smtClean="0">
                <a:latin typeface="NikoshBAN" pitchFamily="2" charset="0"/>
                <a:cs typeface="NikoshBAN" pitchFamily="2" charset="0"/>
              </a:rPr>
              <a:t>-ভৈরব 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রেললাইন </a:t>
            </a:r>
            <a:r>
              <a:rPr lang="as-IN" sz="2400" b="1" dirty="0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as-IN" sz="2400" b="1" dirty="0" smtClean="0">
                <a:latin typeface="NikoshBAN" pitchFamily="2" charset="0"/>
                <a:cs typeface="NikoshBAN" pitchFamily="2" charset="0"/>
              </a:rPr>
              <a:t>সেক্টর 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ট্রুপস্ ছিল ৪,০০০ সৈন্য এবং গেরিলা ছিল ৩০,০০০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জন</a:t>
            </a:r>
            <a:r>
              <a:rPr lang="as-IN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5497723" y="781341"/>
            <a:ext cx="4446365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বিস্তৃতি</a:t>
            </a:r>
            <a:r>
              <a:rPr lang="as-IN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 সিলেট জেলার হবিগঞ্জ মহকুমা, কিশোরগঞ্জ মহকুমা, </a:t>
            </a:r>
            <a:r>
              <a:rPr lang="as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আখাউ</a:t>
            </a:r>
            <a:r>
              <a:rPr lang="bn-BD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ড়া</a:t>
            </a:r>
            <a:r>
              <a:rPr lang="as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-ভৈরব </a:t>
            </a:r>
            <a:r>
              <a:rPr lang="as-IN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রেললাইন থেকে উত্তর-পূর্ব দিকে কুমিল্লা ও ঢাকা জেলার </a:t>
            </a:r>
            <a:r>
              <a:rPr lang="as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অংশবিশেষ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as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সেক্টর </a:t>
            </a:r>
            <a:r>
              <a:rPr lang="as-IN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ট্রুপস্ ছিল ৬৬৯৩ সৈন্য এবং গেরিলা ছিল </a:t>
            </a:r>
            <a:r>
              <a:rPr lang="as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২৫,০০০</a:t>
            </a:r>
            <a:r>
              <a:rPr lang="bn-BD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জন</a:t>
            </a:r>
            <a:r>
              <a:rPr lang="as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5122814" y="3184624"/>
            <a:ext cx="5975034" cy="2974930"/>
            <a:chOff x="4007632" y="3566018"/>
            <a:chExt cx="4839323" cy="2974930"/>
          </a:xfrm>
        </p:grpSpPr>
        <p:sp>
          <p:nvSpPr>
            <p:cNvPr id="84" name="Rectangle 83"/>
            <p:cNvSpPr/>
            <p:nvPr/>
          </p:nvSpPr>
          <p:spPr>
            <a:xfrm>
              <a:off x="4091332" y="3566018"/>
              <a:ext cx="4742967" cy="29749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4007632" y="3819883"/>
              <a:ext cx="2472151" cy="2600757"/>
              <a:chOff x="685513" y="2158366"/>
              <a:chExt cx="2472151" cy="2600757"/>
            </a:xfrm>
          </p:grpSpPr>
          <p:pic>
            <p:nvPicPr>
              <p:cNvPr id="89" name="Picture 2" descr="http://ciu.somewherein.net/ciu/image/71730/xlarge/?token_id=540769cfca03cef7f84119bb8a1b908a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5400" y="2158366"/>
                <a:ext cx="1470768" cy="1901855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0" name="Rectangle 89"/>
              <p:cNvSpPr/>
              <p:nvPr/>
            </p:nvSpPr>
            <p:spPr>
              <a:xfrm>
                <a:off x="685513" y="4112792"/>
                <a:ext cx="247215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as-IN" b="1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মেজর </a:t>
                </a:r>
                <a:r>
                  <a:rPr lang="as-IN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কাজী মোহাম্মদ </a:t>
                </a:r>
                <a:r>
                  <a:rPr lang="as-IN" b="1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সফিউল্লাহ</a:t>
                </a:r>
                <a:endParaRPr lang="bn-BD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as-IN" b="1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as-IN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(এপ্রিল-৩০ সেপ্টেম্বর ’৭১)</a:t>
                </a:r>
                <a:endParaRPr lang="en-US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6457228" y="3818684"/>
              <a:ext cx="2389727" cy="2601956"/>
              <a:chOff x="6309005" y="2141712"/>
              <a:chExt cx="2389727" cy="2601956"/>
            </a:xfrm>
          </p:grpSpPr>
          <p:pic>
            <p:nvPicPr>
              <p:cNvPr id="87" name="Picture 4" descr="http://ciu.somewherein.net/ciu/image/71739/xlarge/?token_id=540769cfca03cef7f84119bb8a1b908a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05600" y="2141712"/>
                <a:ext cx="1596539" cy="1882651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  <a:extLst/>
            </p:spPr>
          </p:pic>
          <p:sp>
            <p:nvSpPr>
              <p:cNvPr id="88" name="Rectangle 87"/>
              <p:cNvSpPr/>
              <p:nvPr/>
            </p:nvSpPr>
            <p:spPr>
              <a:xfrm>
                <a:off x="6309005" y="4097337"/>
                <a:ext cx="238972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as-IN" b="1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মেজর </a:t>
                </a:r>
                <a:r>
                  <a:rPr lang="as-IN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এ এন এম নূরুজ্জামান </a:t>
                </a:r>
                <a:endParaRPr lang="bn-BD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as-IN" b="1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as-IN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১ অক্টোবর-১৬ ডিসেম্বর ’৭১</a:t>
                </a:r>
                <a:r>
                  <a:rPr lang="as-IN" b="1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)</a:t>
                </a:r>
                <a:endParaRPr lang="en-US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91" name="Rectangle 90"/>
          <p:cNvSpPr/>
          <p:nvPr/>
        </p:nvSpPr>
        <p:spPr>
          <a:xfrm>
            <a:off x="5243707" y="1137514"/>
            <a:ext cx="4774662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বিস্তৃতি</a:t>
            </a:r>
            <a:r>
              <a:rPr lang="as-IN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 সিলেট জেলার পূর্বাঞ্চল এবং </a:t>
            </a:r>
            <a:r>
              <a:rPr lang="as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খো</a:t>
            </a:r>
            <a:r>
              <a:rPr lang="bn-BD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য়া</a:t>
            </a:r>
            <a:r>
              <a:rPr lang="as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bn-IN" sz="2400" b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শায়ে</a:t>
            </a:r>
            <a:r>
              <a:rPr lang="as-IN" sz="2400" b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স্তাগঞ্জ </a:t>
            </a:r>
            <a:r>
              <a:rPr lang="as-IN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রেললাইন বাদে পূর্ব ও উত্তর দিকে সিলেট-ডাউকি </a:t>
            </a:r>
            <a:r>
              <a:rPr lang="as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bn-BD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ড়</a:t>
            </a:r>
            <a:r>
              <a:rPr lang="as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 পর্যন্ত</a:t>
            </a:r>
            <a:r>
              <a:rPr lang="bn-BD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as-IN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সেক্টর ট্রুপস্ ছিল ৯৭৫ সৈন্য এবং গেরিলা ছিল </a:t>
            </a:r>
            <a:r>
              <a:rPr lang="as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৯,০০০</a:t>
            </a:r>
            <a:r>
              <a:rPr lang="bn-BD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জন</a:t>
            </a:r>
            <a:r>
              <a:rPr lang="as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5352182" y="3216579"/>
            <a:ext cx="6024534" cy="2974930"/>
            <a:chOff x="4066474" y="3565775"/>
            <a:chExt cx="4795138" cy="2974930"/>
          </a:xfrm>
        </p:grpSpPr>
        <p:sp>
          <p:nvSpPr>
            <p:cNvPr id="93" name="Rectangle 92"/>
            <p:cNvSpPr/>
            <p:nvPr/>
          </p:nvSpPr>
          <p:spPr>
            <a:xfrm>
              <a:off x="4066474" y="3565775"/>
              <a:ext cx="4795138" cy="29749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4" name="Group 93"/>
            <p:cNvGrpSpPr/>
            <p:nvPr/>
          </p:nvGrpSpPr>
          <p:grpSpPr>
            <a:xfrm>
              <a:off x="4078226" y="3855295"/>
              <a:ext cx="2683384" cy="2554394"/>
              <a:chOff x="705628" y="1920833"/>
              <a:chExt cx="2683384" cy="2554394"/>
            </a:xfrm>
          </p:grpSpPr>
          <p:pic>
            <p:nvPicPr>
              <p:cNvPr id="98" name="Picture 2" descr="http://ciu.somewherein.net/ciu/image/71749/xlarge/?token_id=540769cfca03cef7f84119bb8a1b908a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1854" y="1920833"/>
                <a:ext cx="1612846" cy="1819614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9" name="Rectangle 98"/>
              <p:cNvSpPr/>
              <p:nvPr/>
            </p:nvSpPr>
            <p:spPr>
              <a:xfrm>
                <a:off x="705628" y="3767341"/>
                <a:ext cx="268338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as-IN" sz="2000" b="1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মেজর </a:t>
                </a:r>
                <a:r>
                  <a:rPr lang="as-IN" sz="2000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মোহাম্মদ আব্দুল জলিল </a:t>
                </a:r>
                <a:endParaRPr lang="bn-BD" sz="20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as-IN" sz="2000" b="1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as-IN" sz="2000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এপ্রিল- ডিসেম্বরের প্রথমার্ধ ’৭১</a:t>
                </a:r>
                <a:r>
                  <a:rPr lang="as-IN" sz="2000" b="1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)</a:t>
                </a:r>
                <a:endParaRPr lang="en-US" sz="20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6841496" y="3820526"/>
              <a:ext cx="1855028" cy="2659613"/>
              <a:chOff x="6101514" y="2131226"/>
              <a:chExt cx="1855028" cy="2659613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6101514" y="2161546"/>
                <a:ext cx="1855028" cy="20770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>
              <a:xfrm rot="18852642">
                <a:off x="5713895" y="2999368"/>
                <a:ext cx="2659613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as-IN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# মেজর </a:t>
                </a:r>
                <a:r>
                  <a:rPr lang="as-IN" b="1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জ</a:t>
                </a:r>
                <a:r>
                  <a:rPr lang="bn-BD" b="1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য়</a:t>
                </a:r>
                <a:r>
                  <a:rPr lang="as-IN" b="1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নুল </a:t>
                </a:r>
                <a:r>
                  <a:rPr lang="as-IN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আবেদীন </a:t>
                </a:r>
                <a:endParaRPr lang="bn-BD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as-IN" b="1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as-IN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ডিসেম্বরের অবশিষ্ট দিনগুলি ’৭১)</a:t>
                </a:r>
                <a:br>
                  <a:rPr lang="as-IN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</a:br>
                <a:endParaRPr lang="en-US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100" name="Group 99"/>
          <p:cNvGrpSpPr/>
          <p:nvPr/>
        </p:nvGrpSpPr>
        <p:grpSpPr>
          <a:xfrm>
            <a:off x="5629314" y="3225820"/>
            <a:ext cx="5888172" cy="2992261"/>
            <a:chOff x="4066474" y="3565775"/>
            <a:chExt cx="4822380" cy="2974930"/>
          </a:xfrm>
        </p:grpSpPr>
        <p:sp>
          <p:nvSpPr>
            <p:cNvPr id="101" name="Rectangle 100"/>
            <p:cNvSpPr/>
            <p:nvPr/>
          </p:nvSpPr>
          <p:spPr>
            <a:xfrm>
              <a:off x="4066474" y="3565775"/>
              <a:ext cx="4822380" cy="29749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2" name="Group 101"/>
            <p:cNvGrpSpPr/>
            <p:nvPr/>
          </p:nvGrpSpPr>
          <p:grpSpPr>
            <a:xfrm>
              <a:off x="4151347" y="3735572"/>
              <a:ext cx="4670522" cy="2579613"/>
              <a:chOff x="827617" y="1975210"/>
              <a:chExt cx="4670522" cy="2579613"/>
            </a:xfrm>
          </p:grpSpPr>
          <p:sp>
            <p:nvSpPr>
              <p:cNvPr id="103" name="Rectangle 102"/>
              <p:cNvSpPr/>
              <p:nvPr/>
            </p:nvSpPr>
            <p:spPr>
              <a:xfrm>
                <a:off x="827617" y="4154713"/>
                <a:ext cx="4670522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as-IN" sz="2000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প্রধান সেনাপতির স্পেশাল ট্রুপস্ হিসেবে ছিল </a:t>
                </a:r>
                <a:r>
                  <a:rPr lang="as-IN" sz="2000" b="1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সেক্টর দশ</a:t>
                </a:r>
                <a:endParaRPr lang="en-US" sz="20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104" name="Picture 103" descr="http://ciu.somewherein.net/ciu/image/71756/xlarge/?token_id=540769cfca03cef7f84119bb8a1b908a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09800" y="1975210"/>
                <a:ext cx="1659307" cy="2023545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05" name="Freeform 104"/>
          <p:cNvSpPr/>
          <p:nvPr/>
        </p:nvSpPr>
        <p:spPr>
          <a:xfrm>
            <a:off x="2879290" y="3361992"/>
            <a:ext cx="1197152" cy="2157002"/>
          </a:xfrm>
          <a:custGeom>
            <a:avLst/>
            <a:gdLst>
              <a:gd name="connsiteX0" fmla="*/ 952140 w 1270794"/>
              <a:gd name="connsiteY0" fmla="*/ 2884295 h 2884695"/>
              <a:gd name="connsiteX1" fmla="*/ 882867 w 1270794"/>
              <a:gd name="connsiteY1" fmla="*/ 2731895 h 2884695"/>
              <a:gd name="connsiteX2" fmla="*/ 869012 w 1270794"/>
              <a:gd name="connsiteY2" fmla="*/ 2690331 h 2884695"/>
              <a:gd name="connsiteX3" fmla="*/ 827449 w 1270794"/>
              <a:gd name="connsiteY3" fmla="*/ 2648768 h 2884695"/>
              <a:gd name="connsiteX4" fmla="*/ 744322 w 1270794"/>
              <a:gd name="connsiteY4" fmla="*/ 2593350 h 2884695"/>
              <a:gd name="connsiteX5" fmla="*/ 702758 w 1270794"/>
              <a:gd name="connsiteY5" fmla="*/ 2440950 h 2884695"/>
              <a:gd name="connsiteX6" fmla="*/ 688903 w 1270794"/>
              <a:gd name="connsiteY6" fmla="*/ 2288550 h 2884695"/>
              <a:gd name="connsiteX7" fmla="*/ 633485 w 1270794"/>
              <a:gd name="connsiteY7" fmla="*/ 2205422 h 2884695"/>
              <a:gd name="connsiteX8" fmla="*/ 619631 w 1270794"/>
              <a:gd name="connsiteY8" fmla="*/ 2163859 h 2884695"/>
              <a:gd name="connsiteX9" fmla="*/ 605776 w 1270794"/>
              <a:gd name="connsiteY9" fmla="*/ 1928331 h 2884695"/>
              <a:gd name="connsiteX10" fmla="*/ 591922 w 1270794"/>
              <a:gd name="connsiteY10" fmla="*/ 1872913 h 2884695"/>
              <a:gd name="connsiteX11" fmla="*/ 564212 w 1270794"/>
              <a:gd name="connsiteY11" fmla="*/ 1831350 h 2884695"/>
              <a:gd name="connsiteX12" fmla="*/ 550358 w 1270794"/>
              <a:gd name="connsiteY12" fmla="*/ 1789786 h 2884695"/>
              <a:gd name="connsiteX13" fmla="*/ 522649 w 1270794"/>
              <a:gd name="connsiteY13" fmla="*/ 1748222 h 2884695"/>
              <a:gd name="connsiteX14" fmla="*/ 508794 w 1270794"/>
              <a:gd name="connsiteY14" fmla="*/ 1692804 h 2884695"/>
              <a:gd name="connsiteX15" fmla="*/ 481085 w 1270794"/>
              <a:gd name="connsiteY15" fmla="*/ 1609677 h 2884695"/>
              <a:gd name="connsiteX16" fmla="*/ 467231 w 1270794"/>
              <a:gd name="connsiteY16" fmla="*/ 1568113 h 2884695"/>
              <a:gd name="connsiteX17" fmla="*/ 439522 w 1270794"/>
              <a:gd name="connsiteY17" fmla="*/ 1471131 h 2884695"/>
              <a:gd name="connsiteX18" fmla="*/ 411812 w 1270794"/>
              <a:gd name="connsiteY18" fmla="*/ 1374150 h 2884695"/>
              <a:gd name="connsiteX19" fmla="*/ 384103 w 1270794"/>
              <a:gd name="connsiteY19" fmla="*/ 1332586 h 2884695"/>
              <a:gd name="connsiteX20" fmla="*/ 356394 w 1270794"/>
              <a:gd name="connsiteY20" fmla="*/ 1249459 h 2884695"/>
              <a:gd name="connsiteX21" fmla="*/ 287122 w 1270794"/>
              <a:gd name="connsiteY21" fmla="*/ 1152477 h 2884695"/>
              <a:gd name="connsiteX22" fmla="*/ 217849 w 1270794"/>
              <a:gd name="connsiteY22" fmla="*/ 1083204 h 2884695"/>
              <a:gd name="connsiteX23" fmla="*/ 176285 w 1270794"/>
              <a:gd name="connsiteY23" fmla="*/ 1041641 h 2884695"/>
              <a:gd name="connsiteX24" fmla="*/ 162431 w 1270794"/>
              <a:gd name="connsiteY24" fmla="*/ 1000077 h 2884695"/>
              <a:gd name="connsiteX25" fmla="*/ 120867 w 1270794"/>
              <a:gd name="connsiteY25" fmla="*/ 958513 h 2884695"/>
              <a:gd name="connsiteX26" fmla="*/ 93158 w 1270794"/>
              <a:gd name="connsiteY26" fmla="*/ 916950 h 2884695"/>
              <a:gd name="connsiteX27" fmla="*/ 107012 w 1270794"/>
              <a:gd name="connsiteY27" fmla="*/ 833822 h 2884695"/>
              <a:gd name="connsiteX28" fmla="*/ 134722 w 1270794"/>
              <a:gd name="connsiteY28" fmla="*/ 653713 h 2884695"/>
              <a:gd name="connsiteX29" fmla="*/ 79303 w 1270794"/>
              <a:gd name="connsiteY29" fmla="*/ 639859 h 2884695"/>
              <a:gd name="connsiteX30" fmla="*/ 37740 w 1270794"/>
              <a:gd name="connsiteY30" fmla="*/ 626004 h 2884695"/>
              <a:gd name="connsiteX31" fmla="*/ 23885 w 1270794"/>
              <a:gd name="connsiteY31" fmla="*/ 487459 h 2884695"/>
              <a:gd name="connsiteX32" fmla="*/ 65449 w 1270794"/>
              <a:gd name="connsiteY32" fmla="*/ 501313 h 2884695"/>
              <a:gd name="connsiteX33" fmla="*/ 107012 w 1270794"/>
              <a:gd name="connsiteY33" fmla="*/ 529022 h 2884695"/>
              <a:gd name="connsiteX34" fmla="*/ 148576 w 1270794"/>
              <a:gd name="connsiteY34" fmla="*/ 653713 h 2884695"/>
              <a:gd name="connsiteX35" fmla="*/ 203994 w 1270794"/>
              <a:gd name="connsiteY35" fmla="*/ 736841 h 2884695"/>
              <a:gd name="connsiteX36" fmla="*/ 273267 w 1270794"/>
              <a:gd name="connsiteY36" fmla="*/ 750695 h 2884695"/>
              <a:gd name="connsiteX37" fmla="*/ 342540 w 1270794"/>
              <a:gd name="connsiteY37" fmla="*/ 736841 h 2884695"/>
              <a:gd name="connsiteX38" fmla="*/ 384103 w 1270794"/>
              <a:gd name="connsiteY38" fmla="*/ 667568 h 2884695"/>
              <a:gd name="connsiteX39" fmla="*/ 411812 w 1270794"/>
              <a:gd name="connsiteY39" fmla="*/ 626004 h 2884695"/>
              <a:gd name="connsiteX40" fmla="*/ 439522 w 1270794"/>
              <a:gd name="connsiteY40" fmla="*/ 542877 h 2884695"/>
              <a:gd name="connsiteX41" fmla="*/ 508794 w 1270794"/>
              <a:gd name="connsiteY41" fmla="*/ 459750 h 2884695"/>
              <a:gd name="connsiteX42" fmla="*/ 564212 w 1270794"/>
              <a:gd name="connsiteY42" fmla="*/ 348913 h 2884695"/>
              <a:gd name="connsiteX43" fmla="*/ 591922 w 1270794"/>
              <a:gd name="connsiteY43" fmla="*/ 265786 h 2884695"/>
              <a:gd name="connsiteX44" fmla="*/ 578067 w 1270794"/>
              <a:gd name="connsiteY44" fmla="*/ 182659 h 2884695"/>
              <a:gd name="connsiteX45" fmla="*/ 550358 w 1270794"/>
              <a:gd name="connsiteY45" fmla="*/ 99531 h 2884695"/>
              <a:gd name="connsiteX46" fmla="*/ 564212 w 1270794"/>
              <a:gd name="connsiteY46" fmla="*/ 2550 h 2884695"/>
              <a:gd name="connsiteX47" fmla="*/ 591922 w 1270794"/>
              <a:gd name="connsiteY47" fmla="*/ 30259 h 2884695"/>
              <a:gd name="connsiteX48" fmla="*/ 619631 w 1270794"/>
              <a:gd name="connsiteY48" fmla="*/ 71822 h 2884695"/>
              <a:gd name="connsiteX49" fmla="*/ 702758 w 1270794"/>
              <a:gd name="connsiteY49" fmla="*/ 99531 h 2884695"/>
              <a:gd name="connsiteX50" fmla="*/ 827449 w 1270794"/>
              <a:gd name="connsiteY50" fmla="*/ 85677 h 2884695"/>
              <a:gd name="connsiteX51" fmla="*/ 869012 w 1270794"/>
              <a:gd name="connsiteY51" fmla="*/ 71822 h 2884695"/>
              <a:gd name="connsiteX52" fmla="*/ 855158 w 1270794"/>
              <a:gd name="connsiteY52" fmla="*/ 113386 h 2884695"/>
              <a:gd name="connsiteX53" fmla="*/ 869012 w 1270794"/>
              <a:gd name="connsiteY53" fmla="*/ 238077 h 2884695"/>
              <a:gd name="connsiteX54" fmla="*/ 910576 w 1270794"/>
              <a:gd name="connsiteY54" fmla="*/ 321204 h 2884695"/>
              <a:gd name="connsiteX55" fmla="*/ 965994 w 1270794"/>
              <a:gd name="connsiteY55" fmla="*/ 404331 h 2884695"/>
              <a:gd name="connsiteX56" fmla="*/ 993703 w 1270794"/>
              <a:gd name="connsiteY56" fmla="*/ 612150 h 2884695"/>
              <a:gd name="connsiteX57" fmla="*/ 1021412 w 1270794"/>
              <a:gd name="connsiteY57" fmla="*/ 736841 h 2884695"/>
              <a:gd name="connsiteX58" fmla="*/ 1049122 w 1270794"/>
              <a:gd name="connsiteY58" fmla="*/ 778404 h 2884695"/>
              <a:gd name="connsiteX59" fmla="*/ 1090685 w 1270794"/>
              <a:gd name="connsiteY59" fmla="*/ 861531 h 2884695"/>
              <a:gd name="connsiteX60" fmla="*/ 1132249 w 1270794"/>
              <a:gd name="connsiteY60" fmla="*/ 944659 h 2884695"/>
              <a:gd name="connsiteX61" fmla="*/ 1146103 w 1270794"/>
              <a:gd name="connsiteY61" fmla="*/ 986222 h 2884695"/>
              <a:gd name="connsiteX62" fmla="*/ 1187667 w 1270794"/>
              <a:gd name="connsiteY62" fmla="*/ 1069350 h 2884695"/>
              <a:gd name="connsiteX63" fmla="*/ 1173812 w 1270794"/>
              <a:gd name="connsiteY63" fmla="*/ 1235604 h 2884695"/>
              <a:gd name="connsiteX64" fmla="*/ 1173812 w 1270794"/>
              <a:gd name="connsiteY64" fmla="*/ 1540404 h 2884695"/>
              <a:gd name="connsiteX65" fmla="*/ 1201522 w 1270794"/>
              <a:gd name="connsiteY65" fmla="*/ 1568113 h 2884695"/>
              <a:gd name="connsiteX66" fmla="*/ 1215376 w 1270794"/>
              <a:gd name="connsiteY66" fmla="*/ 1609677 h 2884695"/>
              <a:gd name="connsiteX67" fmla="*/ 1256940 w 1270794"/>
              <a:gd name="connsiteY67" fmla="*/ 1637386 h 2884695"/>
              <a:gd name="connsiteX68" fmla="*/ 1229231 w 1270794"/>
              <a:gd name="connsiteY68" fmla="*/ 1775931 h 2884695"/>
              <a:gd name="connsiteX69" fmla="*/ 1243085 w 1270794"/>
              <a:gd name="connsiteY69" fmla="*/ 2080731 h 2884695"/>
              <a:gd name="connsiteX70" fmla="*/ 1256940 w 1270794"/>
              <a:gd name="connsiteY70" fmla="*/ 2122295 h 2884695"/>
              <a:gd name="connsiteX71" fmla="*/ 1270794 w 1270794"/>
              <a:gd name="connsiteY71" fmla="*/ 2177713 h 2884695"/>
              <a:gd name="connsiteX72" fmla="*/ 1256940 w 1270794"/>
              <a:gd name="connsiteY72" fmla="*/ 2413241 h 2884695"/>
              <a:gd name="connsiteX73" fmla="*/ 1229231 w 1270794"/>
              <a:gd name="connsiteY73" fmla="*/ 2385531 h 2884695"/>
              <a:gd name="connsiteX74" fmla="*/ 1215376 w 1270794"/>
              <a:gd name="connsiteY74" fmla="*/ 2330113 h 2884695"/>
              <a:gd name="connsiteX75" fmla="*/ 1173812 w 1270794"/>
              <a:gd name="connsiteY75" fmla="*/ 2316259 h 2884695"/>
              <a:gd name="connsiteX76" fmla="*/ 1090685 w 1270794"/>
              <a:gd name="connsiteY76" fmla="*/ 2302404 h 2884695"/>
              <a:gd name="connsiteX77" fmla="*/ 1076831 w 1270794"/>
              <a:gd name="connsiteY77" fmla="*/ 2246986 h 2884695"/>
              <a:gd name="connsiteX78" fmla="*/ 882867 w 1270794"/>
              <a:gd name="connsiteY78" fmla="*/ 2302404 h 2884695"/>
              <a:gd name="connsiteX79" fmla="*/ 882867 w 1270794"/>
              <a:gd name="connsiteY79" fmla="*/ 2773459 h 2884695"/>
              <a:gd name="connsiteX80" fmla="*/ 952140 w 1270794"/>
              <a:gd name="connsiteY80" fmla="*/ 2884295 h 288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270794" h="2884695">
                <a:moveTo>
                  <a:pt x="952140" y="2884295"/>
                </a:moveTo>
                <a:cubicBezTo>
                  <a:pt x="952140" y="2877368"/>
                  <a:pt x="912280" y="2810328"/>
                  <a:pt x="882867" y="2731895"/>
                </a:cubicBezTo>
                <a:cubicBezTo>
                  <a:pt x="877739" y="2718221"/>
                  <a:pt x="877113" y="2702482"/>
                  <a:pt x="869012" y="2690331"/>
                </a:cubicBezTo>
                <a:cubicBezTo>
                  <a:pt x="858144" y="2674029"/>
                  <a:pt x="842915" y="2660797"/>
                  <a:pt x="827449" y="2648768"/>
                </a:cubicBezTo>
                <a:cubicBezTo>
                  <a:pt x="801162" y="2628323"/>
                  <a:pt x="744322" y="2593350"/>
                  <a:pt x="744322" y="2593350"/>
                </a:cubicBezTo>
                <a:cubicBezTo>
                  <a:pt x="709165" y="2487883"/>
                  <a:pt x="722340" y="2538863"/>
                  <a:pt x="702758" y="2440950"/>
                </a:cubicBezTo>
                <a:cubicBezTo>
                  <a:pt x="698140" y="2390150"/>
                  <a:pt x="703296" y="2337487"/>
                  <a:pt x="688903" y="2288550"/>
                </a:cubicBezTo>
                <a:cubicBezTo>
                  <a:pt x="679506" y="2256601"/>
                  <a:pt x="633485" y="2205422"/>
                  <a:pt x="633485" y="2205422"/>
                </a:cubicBezTo>
                <a:cubicBezTo>
                  <a:pt x="628867" y="2191568"/>
                  <a:pt x="621084" y="2178390"/>
                  <a:pt x="619631" y="2163859"/>
                </a:cubicBezTo>
                <a:cubicBezTo>
                  <a:pt x="611806" y="2085604"/>
                  <a:pt x="613232" y="2006622"/>
                  <a:pt x="605776" y="1928331"/>
                </a:cubicBezTo>
                <a:cubicBezTo>
                  <a:pt x="603971" y="1909376"/>
                  <a:pt x="599423" y="1890415"/>
                  <a:pt x="591922" y="1872913"/>
                </a:cubicBezTo>
                <a:cubicBezTo>
                  <a:pt x="585363" y="1857608"/>
                  <a:pt x="573449" y="1845204"/>
                  <a:pt x="564212" y="1831350"/>
                </a:cubicBezTo>
                <a:cubicBezTo>
                  <a:pt x="559594" y="1817495"/>
                  <a:pt x="556889" y="1802848"/>
                  <a:pt x="550358" y="1789786"/>
                </a:cubicBezTo>
                <a:cubicBezTo>
                  <a:pt x="542912" y="1774893"/>
                  <a:pt x="529208" y="1763527"/>
                  <a:pt x="522649" y="1748222"/>
                </a:cubicBezTo>
                <a:cubicBezTo>
                  <a:pt x="515148" y="1730720"/>
                  <a:pt x="514266" y="1711042"/>
                  <a:pt x="508794" y="1692804"/>
                </a:cubicBezTo>
                <a:cubicBezTo>
                  <a:pt x="500401" y="1664828"/>
                  <a:pt x="490321" y="1637386"/>
                  <a:pt x="481085" y="1609677"/>
                </a:cubicBezTo>
                <a:cubicBezTo>
                  <a:pt x="476467" y="1595822"/>
                  <a:pt x="470773" y="1582281"/>
                  <a:pt x="467231" y="1568113"/>
                </a:cubicBezTo>
                <a:cubicBezTo>
                  <a:pt x="423918" y="1394868"/>
                  <a:pt x="479274" y="1610262"/>
                  <a:pt x="439522" y="1471131"/>
                </a:cubicBezTo>
                <a:cubicBezTo>
                  <a:pt x="433603" y="1450414"/>
                  <a:pt x="422886" y="1396297"/>
                  <a:pt x="411812" y="1374150"/>
                </a:cubicBezTo>
                <a:cubicBezTo>
                  <a:pt x="404365" y="1359257"/>
                  <a:pt x="393339" y="1346441"/>
                  <a:pt x="384103" y="1332586"/>
                </a:cubicBezTo>
                <a:cubicBezTo>
                  <a:pt x="374867" y="1304877"/>
                  <a:pt x="372595" y="1273761"/>
                  <a:pt x="356394" y="1249459"/>
                </a:cubicBezTo>
                <a:cubicBezTo>
                  <a:pt x="336531" y="1219664"/>
                  <a:pt x="310034" y="1178253"/>
                  <a:pt x="287122" y="1152477"/>
                </a:cubicBezTo>
                <a:cubicBezTo>
                  <a:pt x="265427" y="1128070"/>
                  <a:pt x="240940" y="1106295"/>
                  <a:pt x="217849" y="1083204"/>
                </a:cubicBezTo>
                <a:lnTo>
                  <a:pt x="176285" y="1041641"/>
                </a:lnTo>
                <a:cubicBezTo>
                  <a:pt x="171667" y="1027786"/>
                  <a:pt x="170532" y="1012228"/>
                  <a:pt x="162431" y="1000077"/>
                </a:cubicBezTo>
                <a:cubicBezTo>
                  <a:pt x="151563" y="983774"/>
                  <a:pt x="133410" y="973565"/>
                  <a:pt x="120867" y="958513"/>
                </a:cubicBezTo>
                <a:cubicBezTo>
                  <a:pt x="110207" y="945721"/>
                  <a:pt x="102394" y="930804"/>
                  <a:pt x="93158" y="916950"/>
                </a:cubicBezTo>
                <a:cubicBezTo>
                  <a:pt x="97776" y="889241"/>
                  <a:pt x="95603" y="859492"/>
                  <a:pt x="107012" y="833822"/>
                </a:cubicBezTo>
                <a:cubicBezTo>
                  <a:pt x="148806" y="739786"/>
                  <a:pt x="227723" y="858314"/>
                  <a:pt x="134722" y="653713"/>
                </a:cubicBezTo>
                <a:cubicBezTo>
                  <a:pt x="126843" y="636378"/>
                  <a:pt x="97612" y="645090"/>
                  <a:pt x="79303" y="639859"/>
                </a:cubicBezTo>
                <a:cubicBezTo>
                  <a:pt x="65261" y="635847"/>
                  <a:pt x="51594" y="630622"/>
                  <a:pt x="37740" y="626004"/>
                </a:cubicBezTo>
                <a:cubicBezTo>
                  <a:pt x="7070" y="579999"/>
                  <a:pt x="-22041" y="556349"/>
                  <a:pt x="23885" y="487459"/>
                </a:cubicBezTo>
                <a:cubicBezTo>
                  <a:pt x="31986" y="475308"/>
                  <a:pt x="51594" y="496695"/>
                  <a:pt x="65449" y="501313"/>
                </a:cubicBezTo>
                <a:cubicBezTo>
                  <a:pt x="79303" y="510549"/>
                  <a:pt x="98187" y="514902"/>
                  <a:pt x="107012" y="529022"/>
                </a:cubicBezTo>
                <a:cubicBezTo>
                  <a:pt x="107016" y="529028"/>
                  <a:pt x="141647" y="632927"/>
                  <a:pt x="148576" y="653713"/>
                </a:cubicBezTo>
                <a:cubicBezTo>
                  <a:pt x="160891" y="690657"/>
                  <a:pt x="162484" y="716086"/>
                  <a:pt x="203994" y="736841"/>
                </a:cubicBezTo>
                <a:cubicBezTo>
                  <a:pt x="225056" y="747372"/>
                  <a:pt x="250176" y="746077"/>
                  <a:pt x="273267" y="750695"/>
                </a:cubicBezTo>
                <a:cubicBezTo>
                  <a:pt x="296358" y="746077"/>
                  <a:pt x="320896" y="746117"/>
                  <a:pt x="342540" y="736841"/>
                </a:cubicBezTo>
                <a:cubicBezTo>
                  <a:pt x="376981" y="722081"/>
                  <a:pt x="370137" y="695500"/>
                  <a:pt x="384103" y="667568"/>
                </a:cubicBezTo>
                <a:cubicBezTo>
                  <a:pt x="391550" y="652675"/>
                  <a:pt x="405049" y="641220"/>
                  <a:pt x="411812" y="626004"/>
                </a:cubicBezTo>
                <a:cubicBezTo>
                  <a:pt x="423675" y="599313"/>
                  <a:pt x="418869" y="563530"/>
                  <a:pt x="439522" y="542877"/>
                </a:cubicBezTo>
                <a:cubicBezTo>
                  <a:pt x="492859" y="489539"/>
                  <a:pt x="470217" y="517615"/>
                  <a:pt x="508794" y="459750"/>
                </a:cubicBezTo>
                <a:cubicBezTo>
                  <a:pt x="543983" y="283810"/>
                  <a:pt x="491444" y="479894"/>
                  <a:pt x="564212" y="348913"/>
                </a:cubicBezTo>
                <a:cubicBezTo>
                  <a:pt x="578397" y="323381"/>
                  <a:pt x="591922" y="265786"/>
                  <a:pt x="591922" y="265786"/>
                </a:cubicBezTo>
                <a:cubicBezTo>
                  <a:pt x="587304" y="238077"/>
                  <a:pt x="584880" y="209911"/>
                  <a:pt x="578067" y="182659"/>
                </a:cubicBezTo>
                <a:cubicBezTo>
                  <a:pt x="570983" y="154323"/>
                  <a:pt x="550358" y="99531"/>
                  <a:pt x="550358" y="99531"/>
                </a:cubicBezTo>
                <a:cubicBezTo>
                  <a:pt x="554976" y="67204"/>
                  <a:pt x="547411" y="30551"/>
                  <a:pt x="564212" y="2550"/>
                </a:cubicBezTo>
                <a:cubicBezTo>
                  <a:pt x="570933" y="-8651"/>
                  <a:pt x="583762" y="20059"/>
                  <a:pt x="591922" y="30259"/>
                </a:cubicBezTo>
                <a:cubicBezTo>
                  <a:pt x="602324" y="43261"/>
                  <a:pt x="605511" y="62997"/>
                  <a:pt x="619631" y="71822"/>
                </a:cubicBezTo>
                <a:cubicBezTo>
                  <a:pt x="644399" y="87302"/>
                  <a:pt x="702758" y="99531"/>
                  <a:pt x="702758" y="99531"/>
                </a:cubicBezTo>
                <a:cubicBezTo>
                  <a:pt x="744322" y="94913"/>
                  <a:pt x="786199" y="92552"/>
                  <a:pt x="827449" y="85677"/>
                </a:cubicBezTo>
                <a:cubicBezTo>
                  <a:pt x="841854" y="83276"/>
                  <a:pt x="858686" y="61496"/>
                  <a:pt x="869012" y="71822"/>
                </a:cubicBezTo>
                <a:cubicBezTo>
                  <a:pt x="879339" y="82149"/>
                  <a:pt x="859776" y="99531"/>
                  <a:pt x="855158" y="113386"/>
                </a:cubicBezTo>
                <a:cubicBezTo>
                  <a:pt x="859776" y="154950"/>
                  <a:pt x="862137" y="196827"/>
                  <a:pt x="869012" y="238077"/>
                </a:cubicBezTo>
                <a:cubicBezTo>
                  <a:pt x="877718" y="290312"/>
                  <a:pt x="886640" y="273334"/>
                  <a:pt x="910576" y="321204"/>
                </a:cubicBezTo>
                <a:cubicBezTo>
                  <a:pt x="950677" y="401406"/>
                  <a:pt x="887204" y="325541"/>
                  <a:pt x="965994" y="404331"/>
                </a:cubicBezTo>
                <a:cubicBezTo>
                  <a:pt x="999414" y="504587"/>
                  <a:pt x="971102" y="408739"/>
                  <a:pt x="993703" y="612150"/>
                </a:cubicBezTo>
                <a:cubicBezTo>
                  <a:pt x="996743" y="639508"/>
                  <a:pt x="1005546" y="705109"/>
                  <a:pt x="1021412" y="736841"/>
                </a:cubicBezTo>
                <a:cubicBezTo>
                  <a:pt x="1028859" y="751734"/>
                  <a:pt x="1039885" y="764550"/>
                  <a:pt x="1049122" y="778404"/>
                </a:cubicBezTo>
                <a:cubicBezTo>
                  <a:pt x="1083942" y="882870"/>
                  <a:pt x="1036973" y="754109"/>
                  <a:pt x="1090685" y="861531"/>
                </a:cubicBezTo>
                <a:cubicBezTo>
                  <a:pt x="1148048" y="976256"/>
                  <a:pt x="1052836" y="825538"/>
                  <a:pt x="1132249" y="944659"/>
                </a:cubicBezTo>
                <a:cubicBezTo>
                  <a:pt x="1136867" y="958513"/>
                  <a:pt x="1139572" y="973160"/>
                  <a:pt x="1146103" y="986222"/>
                </a:cubicBezTo>
                <a:cubicBezTo>
                  <a:pt x="1199820" y="1093657"/>
                  <a:pt x="1152841" y="964874"/>
                  <a:pt x="1187667" y="1069350"/>
                </a:cubicBezTo>
                <a:cubicBezTo>
                  <a:pt x="1183049" y="1124768"/>
                  <a:pt x="1179345" y="1180270"/>
                  <a:pt x="1173812" y="1235604"/>
                </a:cubicBezTo>
                <a:cubicBezTo>
                  <a:pt x="1160133" y="1372391"/>
                  <a:pt x="1143004" y="1376098"/>
                  <a:pt x="1173812" y="1540404"/>
                </a:cubicBezTo>
                <a:cubicBezTo>
                  <a:pt x="1176219" y="1553243"/>
                  <a:pt x="1192285" y="1558877"/>
                  <a:pt x="1201522" y="1568113"/>
                </a:cubicBezTo>
                <a:cubicBezTo>
                  <a:pt x="1206140" y="1581968"/>
                  <a:pt x="1206253" y="1598273"/>
                  <a:pt x="1215376" y="1609677"/>
                </a:cubicBezTo>
                <a:cubicBezTo>
                  <a:pt x="1225778" y="1622679"/>
                  <a:pt x="1255557" y="1620792"/>
                  <a:pt x="1256940" y="1637386"/>
                </a:cubicBezTo>
                <a:cubicBezTo>
                  <a:pt x="1260851" y="1684320"/>
                  <a:pt x="1229231" y="1775931"/>
                  <a:pt x="1229231" y="1775931"/>
                </a:cubicBezTo>
                <a:cubicBezTo>
                  <a:pt x="1233849" y="1877531"/>
                  <a:pt x="1234975" y="1979350"/>
                  <a:pt x="1243085" y="2080731"/>
                </a:cubicBezTo>
                <a:cubicBezTo>
                  <a:pt x="1244250" y="2095289"/>
                  <a:pt x="1252928" y="2108253"/>
                  <a:pt x="1256940" y="2122295"/>
                </a:cubicBezTo>
                <a:cubicBezTo>
                  <a:pt x="1262171" y="2140604"/>
                  <a:pt x="1266176" y="2159240"/>
                  <a:pt x="1270794" y="2177713"/>
                </a:cubicBezTo>
                <a:cubicBezTo>
                  <a:pt x="1266176" y="2256222"/>
                  <a:pt x="1272363" y="2336123"/>
                  <a:pt x="1256940" y="2413241"/>
                </a:cubicBezTo>
                <a:cubicBezTo>
                  <a:pt x="1254378" y="2426050"/>
                  <a:pt x="1235073" y="2397214"/>
                  <a:pt x="1229231" y="2385531"/>
                </a:cubicBezTo>
                <a:cubicBezTo>
                  <a:pt x="1220716" y="2368500"/>
                  <a:pt x="1227271" y="2344982"/>
                  <a:pt x="1215376" y="2330113"/>
                </a:cubicBezTo>
                <a:cubicBezTo>
                  <a:pt x="1206253" y="2318709"/>
                  <a:pt x="1188068" y="2319427"/>
                  <a:pt x="1173812" y="2316259"/>
                </a:cubicBezTo>
                <a:cubicBezTo>
                  <a:pt x="1146390" y="2310165"/>
                  <a:pt x="1118394" y="2307022"/>
                  <a:pt x="1090685" y="2302404"/>
                </a:cubicBezTo>
                <a:cubicBezTo>
                  <a:pt x="1086067" y="2283931"/>
                  <a:pt x="1095304" y="2251604"/>
                  <a:pt x="1076831" y="2246986"/>
                </a:cubicBezTo>
                <a:cubicBezTo>
                  <a:pt x="951805" y="2215730"/>
                  <a:pt x="942491" y="2242781"/>
                  <a:pt x="882867" y="2302404"/>
                </a:cubicBezTo>
                <a:cubicBezTo>
                  <a:pt x="827030" y="2469912"/>
                  <a:pt x="836033" y="2426892"/>
                  <a:pt x="882867" y="2773459"/>
                </a:cubicBezTo>
                <a:cubicBezTo>
                  <a:pt x="887327" y="2806461"/>
                  <a:pt x="952140" y="2891222"/>
                  <a:pt x="952140" y="2884295"/>
                </a:cubicBezTo>
                <a:close/>
              </a:path>
            </a:pathLst>
          </a:custGeom>
          <a:noFill/>
          <a:ln w="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6" name="Freeform 105"/>
          <p:cNvSpPr/>
          <p:nvPr/>
        </p:nvSpPr>
        <p:spPr>
          <a:xfrm rot="426882">
            <a:off x="1755557" y="3151676"/>
            <a:ext cx="1553157" cy="1018110"/>
          </a:xfrm>
          <a:custGeom>
            <a:avLst/>
            <a:gdLst>
              <a:gd name="connsiteX0" fmla="*/ 111010 w 1748299"/>
              <a:gd name="connsiteY0" fmla="*/ 0 h 1538681"/>
              <a:gd name="connsiteX1" fmla="*/ 166428 w 1748299"/>
              <a:gd name="connsiteY1" fmla="*/ 69273 h 1538681"/>
              <a:gd name="connsiteX2" fmla="*/ 249556 w 1748299"/>
              <a:gd name="connsiteY2" fmla="*/ 96982 h 1538681"/>
              <a:gd name="connsiteX3" fmla="*/ 291119 w 1748299"/>
              <a:gd name="connsiteY3" fmla="*/ 138546 h 1538681"/>
              <a:gd name="connsiteX4" fmla="*/ 318828 w 1748299"/>
              <a:gd name="connsiteY4" fmla="*/ 180109 h 1538681"/>
              <a:gd name="connsiteX5" fmla="*/ 485083 w 1748299"/>
              <a:gd name="connsiteY5" fmla="*/ 235528 h 1538681"/>
              <a:gd name="connsiteX6" fmla="*/ 609774 w 1748299"/>
              <a:gd name="connsiteY6" fmla="*/ 277091 h 1538681"/>
              <a:gd name="connsiteX7" fmla="*/ 651337 w 1748299"/>
              <a:gd name="connsiteY7" fmla="*/ 290946 h 1538681"/>
              <a:gd name="connsiteX8" fmla="*/ 734465 w 1748299"/>
              <a:gd name="connsiteY8" fmla="*/ 304800 h 1538681"/>
              <a:gd name="connsiteX9" fmla="*/ 817592 w 1748299"/>
              <a:gd name="connsiteY9" fmla="*/ 332509 h 1538681"/>
              <a:gd name="connsiteX10" fmla="*/ 859156 w 1748299"/>
              <a:gd name="connsiteY10" fmla="*/ 346364 h 1538681"/>
              <a:gd name="connsiteX11" fmla="*/ 914574 w 1748299"/>
              <a:gd name="connsiteY11" fmla="*/ 374073 h 1538681"/>
              <a:gd name="connsiteX12" fmla="*/ 1025410 w 1748299"/>
              <a:gd name="connsiteY12" fmla="*/ 387928 h 1538681"/>
              <a:gd name="connsiteX13" fmla="*/ 1066974 w 1748299"/>
              <a:gd name="connsiteY13" fmla="*/ 415637 h 1538681"/>
              <a:gd name="connsiteX14" fmla="*/ 1150101 w 1748299"/>
              <a:gd name="connsiteY14" fmla="*/ 443346 h 1538681"/>
              <a:gd name="connsiteX15" fmla="*/ 1247083 w 1748299"/>
              <a:gd name="connsiteY15" fmla="*/ 512618 h 1538681"/>
              <a:gd name="connsiteX16" fmla="*/ 1274792 w 1748299"/>
              <a:gd name="connsiteY16" fmla="*/ 540328 h 1538681"/>
              <a:gd name="connsiteX17" fmla="*/ 1357919 w 1748299"/>
              <a:gd name="connsiteY17" fmla="*/ 595746 h 1538681"/>
              <a:gd name="connsiteX18" fmla="*/ 1399483 w 1748299"/>
              <a:gd name="connsiteY18" fmla="*/ 637309 h 1538681"/>
              <a:gd name="connsiteX19" fmla="*/ 1482610 w 1748299"/>
              <a:gd name="connsiteY19" fmla="*/ 665018 h 1538681"/>
              <a:gd name="connsiteX20" fmla="*/ 1510319 w 1748299"/>
              <a:gd name="connsiteY20" fmla="*/ 692728 h 1538681"/>
              <a:gd name="connsiteX21" fmla="*/ 1524174 w 1748299"/>
              <a:gd name="connsiteY21" fmla="*/ 734291 h 1538681"/>
              <a:gd name="connsiteX22" fmla="*/ 1551883 w 1748299"/>
              <a:gd name="connsiteY22" fmla="*/ 775855 h 1538681"/>
              <a:gd name="connsiteX23" fmla="*/ 1579592 w 1748299"/>
              <a:gd name="connsiteY23" fmla="*/ 858982 h 1538681"/>
              <a:gd name="connsiteX24" fmla="*/ 1607301 w 1748299"/>
              <a:gd name="connsiteY24" fmla="*/ 900546 h 1538681"/>
              <a:gd name="connsiteX25" fmla="*/ 1635010 w 1748299"/>
              <a:gd name="connsiteY25" fmla="*/ 983673 h 1538681"/>
              <a:gd name="connsiteX26" fmla="*/ 1662719 w 1748299"/>
              <a:gd name="connsiteY26" fmla="*/ 1066800 h 1538681"/>
              <a:gd name="connsiteX27" fmla="*/ 1676574 w 1748299"/>
              <a:gd name="connsiteY27" fmla="*/ 1108364 h 1538681"/>
              <a:gd name="connsiteX28" fmla="*/ 1718137 w 1748299"/>
              <a:gd name="connsiteY28" fmla="*/ 1149928 h 1538681"/>
              <a:gd name="connsiteX29" fmla="*/ 1704283 w 1748299"/>
              <a:gd name="connsiteY29" fmla="*/ 1260764 h 1538681"/>
              <a:gd name="connsiteX30" fmla="*/ 1690428 w 1748299"/>
              <a:gd name="connsiteY30" fmla="*/ 1357746 h 1538681"/>
              <a:gd name="connsiteX31" fmla="*/ 1607301 w 1748299"/>
              <a:gd name="connsiteY31" fmla="*/ 1399309 h 1538681"/>
              <a:gd name="connsiteX32" fmla="*/ 1565737 w 1748299"/>
              <a:gd name="connsiteY32" fmla="*/ 1427018 h 1538681"/>
              <a:gd name="connsiteX33" fmla="*/ 1468756 w 1748299"/>
              <a:gd name="connsiteY33" fmla="*/ 1537855 h 1538681"/>
              <a:gd name="connsiteX34" fmla="*/ 1219374 w 1748299"/>
              <a:gd name="connsiteY34" fmla="*/ 1524000 h 1538681"/>
              <a:gd name="connsiteX35" fmla="*/ 1163956 w 1748299"/>
              <a:gd name="connsiteY35" fmla="*/ 1440873 h 1538681"/>
              <a:gd name="connsiteX36" fmla="*/ 1080828 w 1748299"/>
              <a:gd name="connsiteY36" fmla="*/ 1330037 h 1538681"/>
              <a:gd name="connsiteX37" fmla="*/ 1053119 w 1748299"/>
              <a:gd name="connsiteY37" fmla="*/ 1288473 h 1538681"/>
              <a:gd name="connsiteX38" fmla="*/ 1011556 w 1748299"/>
              <a:gd name="connsiteY38" fmla="*/ 1260764 h 1538681"/>
              <a:gd name="connsiteX39" fmla="*/ 983846 w 1748299"/>
              <a:gd name="connsiteY39" fmla="*/ 1205346 h 1538681"/>
              <a:gd name="connsiteX40" fmla="*/ 956137 w 1748299"/>
              <a:gd name="connsiteY40" fmla="*/ 1163782 h 1538681"/>
              <a:gd name="connsiteX41" fmla="*/ 928428 w 1748299"/>
              <a:gd name="connsiteY41" fmla="*/ 969818 h 1538681"/>
              <a:gd name="connsiteX42" fmla="*/ 900719 w 1748299"/>
              <a:gd name="connsiteY42" fmla="*/ 928255 h 1538681"/>
              <a:gd name="connsiteX43" fmla="*/ 817592 w 1748299"/>
              <a:gd name="connsiteY43" fmla="*/ 900546 h 1538681"/>
              <a:gd name="connsiteX44" fmla="*/ 734465 w 1748299"/>
              <a:gd name="connsiteY44" fmla="*/ 845128 h 1538681"/>
              <a:gd name="connsiteX45" fmla="*/ 665192 w 1748299"/>
              <a:gd name="connsiteY45" fmla="*/ 789709 h 1538681"/>
              <a:gd name="connsiteX46" fmla="*/ 623628 w 1748299"/>
              <a:gd name="connsiteY46" fmla="*/ 775855 h 1538681"/>
              <a:gd name="connsiteX47" fmla="*/ 540501 w 1748299"/>
              <a:gd name="connsiteY47" fmla="*/ 706582 h 1538681"/>
              <a:gd name="connsiteX48" fmla="*/ 498937 w 1748299"/>
              <a:gd name="connsiteY48" fmla="*/ 692728 h 1538681"/>
              <a:gd name="connsiteX49" fmla="*/ 457374 w 1748299"/>
              <a:gd name="connsiteY49" fmla="*/ 665018 h 1538681"/>
              <a:gd name="connsiteX50" fmla="*/ 415810 w 1748299"/>
              <a:gd name="connsiteY50" fmla="*/ 651164 h 1538681"/>
              <a:gd name="connsiteX51" fmla="*/ 346537 w 1748299"/>
              <a:gd name="connsiteY51" fmla="*/ 595746 h 1538681"/>
              <a:gd name="connsiteX52" fmla="*/ 291119 w 1748299"/>
              <a:gd name="connsiteY52" fmla="*/ 512618 h 1538681"/>
              <a:gd name="connsiteX53" fmla="*/ 263410 w 1748299"/>
              <a:gd name="connsiteY53" fmla="*/ 471055 h 1538681"/>
              <a:gd name="connsiteX54" fmla="*/ 221846 w 1748299"/>
              <a:gd name="connsiteY54" fmla="*/ 443346 h 1538681"/>
              <a:gd name="connsiteX55" fmla="*/ 152574 w 1748299"/>
              <a:gd name="connsiteY55" fmla="*/ 332509 h 1538681"/>
              <a:gd name="connsiteX56" fmla="*/ 124865 w 1748299"/>
              <a:gd name="connsiteY56" fmla="*/ 290946 h 1538681"/>
              <a:gd name="connsiteX57" fmla="*/ 41737 w 1748299"/>
              <a:gd name="connsiteY57" fmla="*/ 263237 h 1538681"/>
              <a:gd name="connsiteX58" fmla="*/ 27883 w 1748299"/>
              <a:gd name="connsiteY58" fmla="*/ 55418 h 1538681"/>
              <a:gd name="connsiteX59" fmla="*/ 69446 w 1748299"/>
              <a:gd name="connsiteY59" fmla="*/ 27709 h 1538681"/>
              <a:gd name="connsiteX60" fmla="*/ 194137 w 1748299"/>
              <a:gd name="connsiteY60" fmla="*/ 69273 h 1538681"/>
              <a:gd name="connsiteX61" fmla="*/ 318828 w 1748299"/>
              <a:gd name="connsiteY61" fmla="*/ 166255 h 1538681"/>
              <a:gd name="connsiteX62" fmla="*/ 332683 w 1748299"/>
              <a:gd name="connsiteY62" fmla="*/ 166255 h 1538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748299" h="1538681">
                <a:moveTo>
                  <a:pt x="111010" y="0"/>
                </a:moveTo>
                <a:cubicBezTo>
                  <a:pt x="129483" y="23091"/>
                  <a:pt x="142203" y="52315"/>
                  <a:pt x="166428" y="69273"/>
                </a:cubicBezTo>
                <a:cubicBezTo>
                  <a:pt x="190356" y="86023"/>
                  <a:pt x="249556" y="96982"/>
                  <a:pt x="249556" y="96982"/>
                </a:cubicBezTo>
                <a:cubicBezTo>
                  <a:pt x="263410" y="110837"/>
                  <a:pt x="278576" y="123494"/>
                  <a:pt x="291119" y="138546"/>
                </a:cubicBezTo>
                <a:cubicBezTo>
                  <a:pt x="301779" y="151338"/>
                  <a:pt x="307054" y="168335"/>
                  <a:pt x="318828" y="180109"/>
                </a:cubicBezTo>
                <a:cubicBezTo>
                  <a:pt x="361782" y="223063"/>
                  <a:pt x="430009" y="226349"/>
                  <a:pt x="485083" y="235528"/>
                </a:cubicBezTo>
                <a:cubicBezTo>
                  <a:pt x="557396" y="283737"/>
                  <a:pt x="497776" y="252203"/>
                  <a:pt x="609774" y="277091"/>
                </a:cubicBezTo>
                <a:cubicBezTo>
                  <a:pt x="624030" y="280259"/>
                  <a:pt x="637081" y="287778"/>
                  <a:pt x="651337" y="290946"/>
                </a:cubicBezTo>
                <a:cubicBezTo>
                  <a:pt x="678760" y="297040"/>
                  <a:pt x="706756" y="300182"/>
                  <a:pt x="734465" y="304800"/>
                </a:cubicBezTo>
                <a:lnTo>
                  <a:pt x="817592" y="332509"/>
                </a:lnTo>
                <a:cubicBezTo>
                  <a:pt x="831447" y="337127"/>
                  <a:pt x="846094" y="339833"/>
                  <a:pt x="859156" y="346364"/>
                </a:cubicBezTo>
                <a:cubicBezTo>
                  <a:pt x="877629" y="355600"/>
                  <a:pt x="894538" y="369064"/>
                  <a:pt x="914574" y="374073"/>
                </a:cubicBezTo>
                <a:cubicBezTo>
                  <a:pt x="950695" y="383103"/>
                  <a:pt x="988465" y="383310"/>
                  <a:pt x="1025410" y="387928"/>
                </a:cubicBezTo>
                <a:cubicBezTo>
                  <a:pt x="1039265" y="397164"/>
                  <a:pt x="1051758" y="408874"/>
                  <a:pt x="1066974" y="415637"/>
                </a:cubicBezTo>
                <a:cubicBezTo>
                  <a:pt x="1093664" y="427499"/>
                  <a:pt x="1150101" y="443346"/>
                  <a:pt x="1150101" y="443346"/>
                </a:cubicBezTo>
                <a:cubicBezTo>
                  <a:pt x="1240875" y="534118"/>
                  <a:pt x="1137662" y="439670"/>
                  <a:pt x="1247083" y="512618"/>
                </a:cubicBezTo>
                <a:cubicBezTo>
                  <a:pt x="1257951" y="519864"/>
                  <a:pt x="1264342" y="532491"/>
                  <a:pt x="1274792" y="540328"/>
                </a:cubicBezTo>
                <a:cubicBezTo>
                  <a:pt x="1301434" y="560309"/>
                  <a:pt x="1334371" y="572198"/>
                  <a:pt x="1357919" y="595746"/>
                </a:cubicBezTo>
                <a:cubicBezTo>
                  <a:pt x="1371774" y="609600"/>
                  <a:pt x="1382355" y="627794"/>
                  <a:pt x="1399483" y="637309"/>
                </a:cubicBezTo>
                <a:cubicBezTo>
                  <a:pt x="1425015" y="651493"/>
                  <a:pt x="1482610" y="665018"/>
                  <a:pt x="1482610" y="665018"/>
                </a:cubicBezTo>
                <a:cubicBezTo>
                  <a:pt x="1491846" y="674255"/>
                  <a:pt x="1503598" y="681527"/>
                  <a:pt x="1510319" y="692728"/>
                </a:cubicBezTo>
                <a:cubicBezTo>
                  <a:pt x="1517833" y="705251"/>
                  <a:pt x="1517643" y="721229"/>
                  <a:pt x="1524174" y="734291"/>
                </a:cubicBezTo>
                <a:cubicBezTo>
                  <a:pt x="1531621" y="749184"/>
                  <a:pt x="1542647" y="762000"/>
                  <a:pt x="1551883" y="775855"/>
                </a:cubicBezTo>
                <a:cubicBezTo>
                  <a:pt x="1561119" y="803564"/>
                  <a:pt x="1563391" y="834680"/>
                  <a:pt x="1579592" y="858982"/>
                </a:cubicBezTo>
                <a:cubicBezTo>
                  <a:pt x="1588828" y="872837"/>
                  <a:pt x="1600538" y="885330"/>
                  <a:pt x="1607301" y="900546"/>
                </a:cubicBezTo>
                <a:cubicBezTo>
                  <a:pt x="1619163" y="927236"/>
                  <a:pt x="1625774" y="955964"/>
                  <a:pt x="1635010" y="983673"/>
                </a:cubicBezTo>
                <a:lnTo>
                  <a:pt x="1662719" y="1066800"/>
                </a:lnTo>
                <a:cubicBezTo>
                  <a:pt x="1667337" y="1080655"/>
                  <a:pt x="1666247" y="1098037"/>
                  <a:pt x="1676574" y="1108364"/>
                </a:cubicBezTo>
                <a:lnTo>
                  <a:pt x="1718137" y="1149928"/>
                </a:lnTo>
                <a:cubicBezTo>
                  <a:pt x="1751111" y="1248851"/>
                  <a:pt x="1770148" y="1216853"/>
                  <a:pt x="1704283" y="1260764"/>
                </a:cubicBezTo>
                <a:cubicBezTo>
                  <a:pt x="1699665" y="1293091"/>
                  <a:pt x="1703691" y="1327905"/>
                  <a:pt x="1690428" y="1357746"/>
                </a:cubicBezTo>
                <a:cubicBezTo>
                  <a:pt x="1681086" y="1378766"/>
                  <a:pt x="1625744" y="1393162"/>
                  <a:pt x="1607301" y="1399309"/>
                </a:cubicBezTo>
                <a:cubicBezTo>
                  <a:pt x="1593446" y="1408545"/>
                  <a:pt x="1576702" y="1414487"/>
                  <a:pt x="1565737" y="1427018"/>
                </a:cubicBezTo>
                <a:cubicBezTo>
                  <a:pt x="1452590" y="1556329"/>
                  <a:pt x="1562274" y="1475509"/>
                  <a:pt x="1468756" y="1537855"/>
                </a:cubicBezTo>
                <a:cubicBezTo>
                  <a:pt x="1385629" y="1533237"/>
                  <a:pt x="1298710" y="1549243"/>
                  <a:pt x="1219374" y="1524000"/>
                </a:cubicBezTo>
                <a:cubicBezTo>
                  <a:pt x="1187640" y="1513903"/>
                  <a:pt x="1187505" y="1464421"/>
                  <a:pt x="1163956" y="1440873"/>
                </a:cubicBezTo>
                <a:cubicBezTo>
                  <a:pt x="1112698" y="1389617"/>
                  <a:pt x="1143491" y="1424032"/>
                  <a:pt x="1080828" y="1330037"/>
                </a:cubicBezTo>
                <a:cubicBezTo>
                  <a:pt x="1071592" y="1316182"/>
                  <a:pt x="1066974" y="1297709"/>
                  <a:pt x="1053119" y="1288473"/>
                </a:cubicBezTo>
                <a:lnTo>
                  <a:pt x="1011556" y="1260764"/>
                </a:lnTo>
                <a:cubicBezTo>
                  <a:pt x="1002319" y="1242291"/>
                  <a:pt x="994093" y="1223278"/>
                  <a:pt x="983846" y="1205346"/>
                </a:cubicBezTo>
                <a:cubicBezTo>
                  <a:pt x="975585" y="1190889"/>
                  <a:pt x="959626" y="1180064"/>
                  <a:pt x="956137" y="1163782"/>
                </a:cubicBezTo>
                <a:cubicBezTo>
                  <a:pt x="944189" y="1108025"/>
                  <a:pt x="957490" y="1027941"/>
                  <a:pt x="928428" y="969818"/>
                </a:cubicBezTo>
                <a:cubicBezTo>
                  <a:pt x="920981" y="954925"/>
                  <a:pt x="914839" y="937080"/>
                  <a:pt x="900719" y="928255"/>
                </a:cubicBezTo>
                <a:cubicBezTo>
                  <a:pt x="875951" y="912775"/>
                  <a:pt x="817592" y="900546"/>
                  <a:pt x="817592" y="900546"/>
                </a:cubicBezTo>
                <a:cubicBezTo>
                  <a:pt x="789883" y="882073"/>
                  <a:pt x="758013" y="868677"/>
                  <a:pt x="734465" y="845128"/>
                </a:cubicBezTo>
                <a:cubicBezTo>
                  <a:pt x="708692" y="819354"/>
                  <a:pt x="700148" y="807187"/>
                  <a:pt x="665192" y="789709"/>
                </a:cubicBezTo>
                <a:cubicBezTo>
                  <a:pt x="652130" y="783178"/>
                  <a:pt x="637483" y="780473"/>
                  <a:pt x="623628" y="775855"/>
                </a:cubicBezTo>
                <a:cubicBezTo>
                  <a:pt x="592987" y="745213"/>
                  <a:pt x="579080" y="725871"/>
                  <a:pt x="540501" y="706582"/>
                </a:cubicBezTo>
                <a:cubicBezTo>
                  <a:pt x="527439" y="700051"/>
                  <a:pt x="512792" y="697346"/>
                  <a:pt x="498937" y="692728"/>
                </a:cubicBezTo>
                <a:cubicBezTo>
                  <a:pt x="485083" y="683491"/>
                  <a:pt x="472267" y="672465"/>
                  <a:pt x="457374" y="665018"/>
                </a:cubicBezTo>
                <a:cubicBezTo>
                  <a:pt x="444312" y="658487"/>
                  <a:pt x="427214" y="660287"/>
                  <a:pt x="415810" y="651164"/>
                </a:cubicBezTo>
                <a:cubicBezTo>
                  <a:pt x="326285" y="579544"/>
                  <a:pt x="451009" y="630568"/>
                  <a:pt x="346537" y="595746"/>
                </a:cubicBezTo>
                <a:lnTo>
                  <a:pt x="291119" y="512618"/>
                </a:lnTo>
                <a:cubicBezTo>
                  <a:pt x="281883" y="498764"/>
                  <a:pt x="277264" y="480291"/>
                  <a:pt x="263410" y="471055"/>
                </a:cubicBezTo>
                <a:lnTo>
                  <a:pt x="221846" y="443346"/>
                </a:lnTo>
                <a:cubicBezTo>
                  <a:pt x="188872" y="344422"/>
                  <a:pt x="218440" y="376420"/>
                  <a:pt x="152574" y="332509"/>
                </a:cubicBezTo>
                <a:cubicBezTo>
                  <a:pt x="143338" y="318655"/>
                  <a:pt x="138985" y="299771"/>
                  <a:pt x="124865" y="290946"/>
                </a:cubicBezTo>
                <a:cubicBezTo>
                  <a:pt x="100096" y="275466"/>
                  <a:pt x="41737" y="263237"/>
                  <a:pt x="41737" y="263237"/>
                </a:cubicBezTo>
                <a:cubicBezTo>
                  <a:pt x="-9063" y="187036"/>
                  <a:pt x="-13258" y="199412"/>
                  <a:pt x="27883" y="55418"/>
                </a:cubicBezTo>
                <a:cubicBezTo>
                  <a:pt x="32457" y="39408"/>
                  <a:pt x="55592" y="36945"/>
                  <a:pt x="69446" y="27709"/>
                </a:cubicBezTo>
                <a:cubicBezTo>
                  <a:pt x="135291" y="38683"/>
                  <a:pt x="149180" y="29311"/>
                  <a:pt x="194137" y="69273"/>
                </a:cubicBezTo>
                <a:cubicBezTo>
                  <a:pt x="276282" y="142291"/>
                  <a:pt x="244304" y="147623"/>
                  <a:pt x="318828" y="166255"/>
                </a:cubicBezTo>
                <a:cubicBezTo>
                  <a:pt x="323308" y="167375"/>
                  <a:pt x="328065" y="166255"/>
                  <a:pt x="332683" y="166255"/>
                </a:cubicBezTo>
              </a:path>
            </a:pathLst>
          </a:custGeom>
          <a:noFill/>
          <a:ln w="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7" name="Freeform 106"/>
          <p:cNvSpPr/>
          <p:nvPr/>
        </p:nvSpPr>
        <p:spPr>
          <a:xfrm>
            <a:off x="1868916" y="2615972"/>
            <a:ext cx="1755292" cy="808879"/>
          </a:xfrm>
          <a:custGeom>
            <a:avLst/>
            <a:gdLst>
              <a:gd name="connsiteX0" fmla="*/ 55749 w 2078513"/>
              <a:gd name="connsiteY0" fmla="*/ 491119 h 1059156"/>
              <a:gd name="connsiteX1" fmla="*/ 125022 w 2078513"/>
              <a:gd name="connsiteY1" fmla="*/ 477265 h 1059156"/>
              <a:gd name="connsiteX2" fmla="*/ 166586 w 2078513"/>
              <a:gd name="connsiteY2" fmla="*/ 463410 h 1059156"/>
              <a:gd name="connsiteX3" fmla="*/ 249713 w 2078513"/>
              <a:gd name="connsiteY3" fmla="*/ 449556 h 1059156"/>
              <a:gd name="connsiteX4" fmla="*/ 332840 w 2078513"/>
              <a:gd name="connsiteY4" fmla="*/ 421846 h 1059156"/>
              <a:gd name="connsiteX5" fmla="*/ 457531 w 2078513"/>
              <a:gd name="connsiteY5" fmla="*/ 366428 h 1059156"/>
              <a:gd name="connsiteX6" fmla="*/ 499095 w 2078513"/>
              <a:gd name="connsiteY6" fmla="*/ 352574 h 1059156"/>
              <a:gd name="connsiteX7" fmla="*/ 568367 w 2078513"/>
              <a:gd name="connsiteY7" fmla="*/ 338719 h 1059156"/>
              <a:gd name="connsiteX8" fmla="*/ 609931 w 2078513"/>
              <a:gd name="connsiteY8" fmla="*/ 324865 h 1059156"/>
              <a:gd name="connsiteX9" fmla="*/ 748476 w 2078513"/>
              <a:gd name="connsiteY9" fmla="*/ 283301 h 1059156"/>
              <a:gd name="connsiteX10" fmla="*/ 831604 w 2078513"/>
              <a:gd name="connsiteY10" fmla="*/ 255592 h 1059156"/>
              <a:gd name="connsiteX11" fmla="*/ 873167 w 2078513"/>
              <a:gd name="connsiteY11" fmla="*/ 241737 h 1059156"/>
              <a:gd name="connsiteX12" fmla="*/ 997858 w 2078513"/>
              <a:gd name="connsiteY12" fmla="*/ 214028 h 1059156"/>
              <a:gd name="connsiteX13" fmla="*/ 1039422 w 2078513"/>
              <a:gd name="connsiteY13" fmla="*/ 200174 h 1059156"/>
              <a:gd name="connsiteX14" fmla="*/ 1177967 w 2078513"/>
              <a:gd name="connsiteY14" fmla="*/ 117046 h 1059156"/>
              <a:gd name="connsiteX15" fmla="*/ 1302658 w 2078513"/>
              <a:gd name="connsiteY15" fmla="*/ 61628 h 1059156"/>
              <a:gd name="connsiteX16" fmla="*/ 1552040 w 2078513"/>
              <a:gd name="connsiteY16" fmla="*/ 33919 h 1059156"/>
              <a:gd name="connsiteX17" fmla="*/ 1953822 w 2078513"/>
              <a:gd name="connsiteY17" fmla="*/ 33919 h 1059156"/>
              <a:gd name="connsiteX18" fmla="*/ 1981531 w 2078513"/>
              <a:gd name="connsiteY18" fmla="*/ 75483 h 1059156"/>
              <a:gd name="connsiteX19" fmla="*/ 1995386 w 2078513"/>
              <a:gd name="connsiteY19" fmla="*/ 214028 h 1059156"/>
              <a:gd name="connsiteX20" fmla="*/ 2009240 w 2078513"/>
              <a:gd name="connsiteY20" fmla="*/ 324865 h 1059156"/>
              <a:gd name="connsiteX21" fmla="*/ 2064658 w 2078513"/>
              <a:gd name="connsiteY21" fmla="*/ 407992 h 1059156"/>
              <a:gd name="connsiteX22" fmla="*/ 2078513 w 2078513"/>
              <a:gd name="connsiteY22" fmla="*/ 449556 h 1059156"/>
              <a:gd name="connsiteX23" fmla="*/ 2064658 w 2078513"/>
              <a:gd name="connsiteY23" fmla="*/ 518828 h 1059156"/>
              <a:gd name="connsiteX24" fmla="*/ 1967676 w 2078513"/>
              <a:gd name="connsiteY24" fmla="*/ 477265 h 1059156"/>
              <a:gd name="connsiteX25" fmla="*/ 1926113 w 2078513"/>
              <a:gd name="connsiteY25" fmla="*/ 491119 h 1059156"/>
              <a:gd name="connsiteX26" fmla="*/ 1898404 w 2078513"/>
              <a:gd name="connsiteY26" fmla="*/ 532683 h 1059156"/>
              <a:gd name="connsiteX27" fmla="*/ 1829131 w 2078513"/>
              <a:gd name="connsiteY27" fmla="*/ 518828 h 1059156"/>
              <a:gd name="connsiteX28" fmla="*/ 1773713 w 2078513"/>
              <a:gd name="connsiteY28" fmla="*/ 588101 h 1059156"/>
              <a:gd name="connsiteX29" fmla="*/ 1718295 w 2078513"/>
              <a:gd name="connsiteY29" fmla="*/ 601956 h 1059156"/>
              <a:gd name="connsiteX30" fmla="*/ 1649022 w 2078513"/>
              <a:gd name="connsiteY30" fmla="*/ 615810 h 1059156"/>
              <a:gd name="connsiteX31" fmla="*/ 1565895 w 2078513"/>
              <a:gd name="connsiteY31" fmla="*/ 671228 h 1059156"/>
              <a:gd name="connsiteX32" fmla="*/ 1468913 w 2078513"/>
              <a:gd name="connsiteY32" fmla="*/ 698937 h 1059156"/>
              <a:gd name="connsiteX33" fmla="*/ 1427349 w 2078513"/>
              <a:gd name="connsiteY33" fmla="*/ 740501 h 1059156"/>
              <a:gd name="connsiteX34" fmla="*/ 1385786 w 2078513"/>
              <a:gd name="connsiteY34" fmla="*/ 865192 h 1059156"/>
              <a:gd name="connsiteX35" fmla="*/ 1371931 w 2078513"/>
              <a:gd name="connsiteY35" fmla="*/ 906756 h 1059156"/>
              <a:gd name="connsiteX36" fmla="*/ 1316513 w 2078513"/>
              <a:gd name="connsiteY36" fmla="*/ 989883 h 1059156"/>
              <a:gd name="connsiteX37" fmla="*/ 1191822 w 2078513"/>
              <a:gd name="connsiteY37" fmla="*/ 1059156 h 1059156"/>
              <a:gd name="connsiteX38" fmla="*/ 1177967 w 2078513"/>
              <a:gd name="connsiteY38" fmla="*/ 1017592 h 1059156"/>
              <a:gd name="connsiteX39" fmla="*/ 1011713 w 2078513"/>
              <a:gd name="connsiteY39" fmla="*/ 934465 h 1059156"/>
              <a:gd name="connsiteX40" fmla="*/ 970149 w 2078513"/>
              <a:gd name="connsiteY40" fmla="*/ 920610 h 1059156"/>
              <a:gd name="connsiteX41" fmla="*/ 928586 w 2078513"/>
              <a:gd name="connsiteY41" fmla="*/ 906756 h 1059156"/>
              <a:gd name="connsiteX42" fmla="*/ 900876 w 2078513"/>
              <a:gd name="connsiteY42" fmla="*/ 879046 h 1059156"/>
              <a:gd name="connsiteX43" fmla="*/ 776186 w 2078513"/>
              <a:gd name="connsiteY43" fmla="*/ 851337 h 1059156"/>
              <a:gd name="connsiteX44" fmla="*/ 734622 w 2078513"/>
              <a:gd name="connsiteY44" fmla="*/ 837483 h 1059156"/>
              <a:gd name="connsiteX45" fmla="*/ 637640 w 2078513"/>
              <a:gd name="connsiteY45" fmla="*/ 809774 h 1059156"/>
              <a:gd name="connsiteX46" fmla="*/ 554513 w 2078513"/>
              <a:gd name="connsiteY46" fmla="*/ 768210 h 1059156"/>
              <a:gd name="connsiteX47" fmla="*/ 512949 w 2078513"/>
              <a:gd name="connsiteY47" fmla="*/ 740501 h 1059156"/>
              <a:gd name="connsiteX48" fmla="*/ 402113 w 2078513"/>
              <a:gd name="connsiteY48" fmla="*/ 726646 h 1059156"/>
              <a:gd name="connsiteX49" fmla="*/ 318986 w 2078513"/>
              <a:gd name="connsiteY49" fmla="*/ 685083 h 1059156"/>
              <a:gd name="connsiteX50" fmla="*/ 277422 w 2078513"/>
              <a:gd name="connsiteY50" fmla="*/ 671228 h 1059156"/>
              <a:gd name="connsiteX51" fmla="*/ 194295 w 2078513"/>
              <a:gd name="connsiteY51" fmla="*/ 615810 h 1059156"/>
              <a:gd name="connsiteX52" fmla="*/ 111167 w 2078513"/>
              <a:gd name="connsiteY52" fmla="*/ 588101 h 1059156"/>
              <a:gd name="connsiteX53" fmla="*/ 28040 w 2078513"/>
              <a:gd name="connsiteY53" fmla="*/ 532683 h 1059156"/>
              <a:gd name="connsiteX54" fmla="*/ 331 w 2078513"/>
              <a:gd name="connsiteY54" fmla="*/ 491119 h 1059156"/>
              <a:gd name="connsiteX55" fmla="*/ 41895 w 2078513"/>
              <a:gd name="connsiteY55" fmla="*/ 463410 h 1059156"/>
              <a:gd name="connsiteX56" fmla="*/ 97313 w 2078513"/>
              <a:gd name="connsiteY56" fmla="*/ 449556 h 1059156"/>
              <a:gd name="connsiteX57" fmla="*/ 263567 w 2078513"/>
              <a:gd name="connsiteY57" fmla="*/ 435701 h 105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078513" h="1059156">
                <a:moveTo>
                  <a:pt x="55749" y="491119"/>
                </a:moveTo>
                <a:cubicBezTo>
                  <a:pt x="78840" y="486501"/>
                  <a:pt x="102177" y="482976"/>
                  <a:pt x="125022" y="477265"/>
                </a:cubicBezTo>
                <a:cubicBezTo>
                  <a:pt x="139190" y="473723"/>
                  <a:pt x="152330" y="466578"/>
                  <a:pt x="166586" y="463410"/>
                </a:cubicBezTo>
                <a:cubicBezTo>
                  <a:pt x="194008" y="457316"/>
                  <a:pt x="222004" y="454174"/>
                  <a:pt x="249713" y="449556"/>
                </a:cubicBezTo>
                <a:cubicBezTo>
                  <a:pt x="277422" y="440319"/>
                  <a:pt x="308537" y="438048"/>
                  <a:pt x="332840" y="421846"/>
                </a:cubicBezTo>
                <a:cubicBezTo>
                  <a:pt x="398706" y="377936"/>
                  <a:pt x="358609" y="399402"/>
                  <a:pt x="457531" y="366428"/>
                </a:cubicBezTo>
                <a:cubicBezTo>
                  <a:pt x="471386" y="361810"/>
                  <a:pt x="484775" y="355438"/>
                  <a:pt x="499095" y="352574"/>
                </a:cubicBezTo>
                <a:cubicBezTo>
                  <a:pt x="522186" y="347956"/>
                  <a:pt x="545522" y="344430"/>
                  <a:pt x="568367" y="338719"/>
                </a:cubicBezTo>
                <a:cubicBezTo>
                  <a:pt x="582535" y="335177"/>
                  <a:pt x="595889" y="328877"/>
                  <a:pt x="609931" y="324865"/>
                </a:cubicBezTo>
                <a:cubicBezTo>
                  <a:pt x="756472" y="282996"/>
                  <a:pt x="550973" y="349136"/>
                  <a:pt x="748476" y="283301"/>
                </a:cubicBezTo>
                <a:lnTo>
                  <a:pt x="831604" y="255592"/>
                </a:lnTo>
                <a:cubicBezTo>
                  <a:pt x="845458" y="250974"/>
                  <a:pt x="858847" y="244601"/>
                  <a:pt x="873167" y="241737"/>
                </a:cubicBezTo>
                <a:cubicBezTo>
                  <a:pt x="920798" y="232211"/>
                  <a:pt x="952192" y="227075"/>
                  <a:pt x="997858" y="214028"/>
                </a:cubicBezTo>
                <a:cubicBezTo>
                  <a:pt x="1011900" y="210016"/>
                  <a:pt x="1025567" y="204792"/>
                  <a:pt x="1039422" y="200174"/>
                </a:cubicBezTo>
                <a:cubicBezTo>
                  <a:pt x="1242766" y="64611"/>
                  <a:pt x="1028864" y="202249"/>
                  <a:pt x="1177967" y="117046"/>
                </a:cubicBezTo>
                <a:cubicBezTo>
                  <a:pt x="1228434" y="88207"/>
                  <a:pt x="1230746" y="68165"/>
                  <a:pt x="1302658" y="61628"/>
                </a:cubicBezTo>
                <a:cubicBezTo>
                  <a:pt x="1487579" y="44818"/>
                  <a:pt x="1404561" y="54988"/>
                  <a:pt x="1552040" y="33919"/>
                </a:cubicBezTo>
                <a:cubicBezTo>
                  <a:pt x="1697613" y="-14603"/>
                  <a:pt x="1661185" y="-7886"/>
                  <a:pt x="1953822" y="33919"/>
                </a:cubicBezTo>
                <a:cubicBezTo>
                  <a:pt x="1970306" y="36274"/>
                  <a:pt x="1972295" y="61628"/>
                  <a:pt x="1981531" y="75483"/>
                </a:cubicBezTo>
                <a:cubicBezTo>
                  <a:pt x="1986149" y="121665"/>
                  <a:pt x="1990261" y="167900"/>
                  <a:pt x="1995386" y="214028"/>
                </a:cubicBezTo>
                <a:cubicBezTo>
                  <a:pt x="1999498" y="251033"/>
                  <a:pt x="1996717" y="289801"/>
                  <a:pt x="2009240" y="324865"/>
                </a:cubicBezTo>
                <a:cubicBezTo>
                  <a:pt x="2020441" y="356227"/>
                  <a:pt x="2046185" y="380283"/>
                  <a:pt x="2064658" y="407992"/>
                </a:cubicBezTo>
                <a:cubicBezTo>
                  <a:pt x="2072759" y="420143"/>
                  <a:pt x="2073895" y="435701"/>
                  <a:pt x="2078513" y="449556"/>
                </a:cubicBezTo>
                <a:cubicBezTo>
                  <a:pt x="2073895" y="472647"/>
                  <a:pt x="2084251" y="505766"/>
                  <a:pt x="2064658" y="518828"/>
                </a:cubicBezTo>
                <a:cubicBezTo>
                  <a:pt x="2025260" y="545093"/>
                  <a:pt x="1988361" y="497949"/>
                  <a:pt x="1967676" y="477265"/>
                </a:cubicBezTo>
                <a:cubicBezTo>
                  <a:pt x="1953822" y="481883"/>
                  <a:pt x="1937517" y="481996"/>
                  <a:pt x="1926113" y="491119"/>
                </a:cubicBezTo>
                <a:cubicBezTo>
                  <a:pt x="1913111" y="501521"/>
                  <a:pt x="1914415" y="528109"/>
                  <a:pt x="1898404" y="532683"/>
                </a:cubicBezTo>
                <a:cubicBezTo>
                  <a:pt x="1875762" y="539152"/>
                  <a:pt x="1852222" y="523446"/>
                  <a:pt x="1829131" y="518828"/>
                </a:cubicBezTo>
                <a:cubicBezTo>
                  <a:pt x="1740705" y="459878"/>
                  <a:pt x="1828538" y="500379"/>
                  <a:pt x="1773713" y="588101"/>
                </a:cubicBezTo>
                <a:cubicBezTo>
                  <a:pt x="1763621" y="604248"/>
                  <a:pt x="1736883" y="597825"/>
                  <a:pt x="1718295" y="601956"/>
                </a:cubicBezTo>
                <a:cubicBezTo>
                  <a:pt x="1695307" y="607064"/>
                  <a:pt x="1672113" y="611192"/>
                  <a:pt x="1649022" y="615810"/>
                </a:cubicBezTo>
                <a:cubicBezTo>
                  <a:pt x="1621313" y="634283"/>
                  <a:pt x="1598203" y="663151"/>
                  <a:pt x="1565895" y="671228"/>
                </a:cubicBezTo>
                <a:cubicBezTo>
                  <a:pt x="1496308" y="688625"/>
                  <a:pt x="1528540" y="679062"/>
                  <a:pt x="1468913" y="698937"/>
                </a:cubicBezTo>
                <a:cubicBezTo>
                  <a:pt x="1455058" y="712792"/>
                  <a:pt x="1436864" y="723373"/>
                  <a:pt x="1427349" y="740501"/>
                </a:cubicBezTo>
                <a:cubicBezTo>
                  <a:pt x="1427344" y="740510"/>
                  <a:pt x="1392715" y="844405"/>
                  <a:pt x="1385786" y="865192"/>
                </a:cubicBezTo>
                <a:cubicBezTo>
                  <a:pt x="1381168" y="879047"/>
                  <a:pt x="1380032" y="894605"/>
                  <a:pt x="1371931" y="906756"/>
                </a:cubicBezTo>
                <a:cubicBezTo>
                  <a:pt x="1353458" y="934465"/>
                  <a:pt x="1344222" y="971410"/>
                  <a:pt x="1316513" y="989883"/>
                </a:cubicBezTo>
                <a:cubicBezTo>
                  <a:pt x="1221235" y="1053402"/>
                  <a:pt x="1264979" y="1034770"/>
                  <a:pt x="1191822" y="1059156"/>
                </a:cubicBezTo>
                <a:cubicBezTo>
                  <a:pt x="1187204" y="1045301"/>
                  <a:pt x="1188294" y="1027919"/>
                  <a:pt x="1177967" y="1017592"/>
                </a:cubicBezTo>
                <a:cubicBezTo>
                  <a:pt x="1124252" y="963877"/>
                  <a:pt x="1079322" y="957002"/>
                  <a:pt x="1011713" y="934465"/>
                </a:cubicBezTo>
                <a:lnTo>
                  <a:pt x="970149" y="920610"/>
                </a:lnTo>
                <a:lnTo>
                  <a:pt x="928586" y="906756"/>
                </a:lnTo>
                <a:cubicBezTo>
                  <a:pt x="919349" y="897519"/>
                  <a:pt x="912077" y="885767"/>
                  <a:pt x="900876" y="879046"/>
                </a:cubicBezTo>
                <a:cubicBezTo>
                  <a:pt x="873359" y="862536"/>
                  <a:pt x="795436" y="855615"/>
                  <a:pt x="776186" y="851337"/>
                </a:cubicBezTo>
                <a:cubicBezTo>
                  <a:pt x="761930" y="848169"/>
                  <a:pt x="748664" y="841495"/>
                  <a:pt x="734622" y="837483"/>
                </a:cubicBezTo>
                <a:cubicBezTo>
                  <a:pt x="612846" y="802690"/>
                  <a:pt x="737296" y="842991"/>
                  <a:pt x="637640" y="809774"/>
                </a:cubicBezTo>
                <a:cubicBezTo>
                  <a:pt x="518522" y="730363"/>
                  <a:pt x="669234" y="825571"/>
                  <a:pt x="554513" y="768210"/>
                </a:cubicBezTo>
                <a:cubicBezTo>
                  <a:pt x="539620" y="760763"/>
                  <a:pt x="529013" y="744882"/>
                  <a:pt x="512949" y="740501"/>
                </a:cubicBezTo>
                <a:cubicBezTo>
                  <a:pt x="477028" y="730704"/>
                  <a:pt x="439058" y="731264"/>
                  <a:pt x="402113" y="726646"/>
                </a:cubicBezTo>
                <a:cubicBezTo>
                  <a:pt x="297647" y="691826"/>
                  <a:pt x="426408" y="738795"/>
                  <a:pt x="318986" y="685083"/>
                </a:cubicBezTo>
                <a:cubicBezTo>
                  <a:pt x="305924" y="678552"/>
                  <a:pt x="290188" y="678320"/>
                  <a:pt x="277422" y="671228"/>
                </a:cubicBezTo>
                <a:cubicBezTo>
                  <a:pt x="248311" y="655055"/>
                  <a:pt x="225888" y="626341"/>
                  <a:pt x="194295" y="615810"/>
                </a:cubicBezTo>
                <a:cubicBezTo>
                  <a:pt x="166586" y="606574"/>
                  <a:pt x="135470" y="604303"/>
                  <a:pt x="111167" y="588101"/>
                </a:cubicBezTo>
                <a:lnTo>
                  <a:pt x="28040" y="532683"/>
                </a:lnTo>
                <a:cubicBezTo>
                  <a:pt x="18804" y="518828"/>
                  <a:pt x="-2935" y="507447"/>
                  <a:pt x="331" y="491119"/>
                </a:cubicBezTo>
                <a:cubicBezTo>
                  <a:pt x="3597" y="474791"/>
                  <a:pt x="26590" y="469969"/>
                  <a:pt x="41895" y="463410"/>
                </a:cubicBezTo>
                <a:cubicBezTo>
                  <a:pt x="59397" y="455909"/>
                  <a:pt x="78531" y="452686"/>
                  <a:pt x="97313" y="449556"/>
                </a:cubicBezTo>
                <a:cubicBezTo>
                  <a:pt x="194191" y="433410"/>
                  <a:pt x="186935" y="435701"/>
                  <a:pt x="263567" y="435701"/>
                </a:cubicBezTo>
              </a:path>
            </a:pathLst>
          </a:custGeom>
          <a:noFill/>
          <a:ln w="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8" name="Freeform 107"/>
          <p:cNvSpPr/>
          <p:nvPr/>
        </p:nvSpPr>
        <p:spPr>
          <a:xfrm>
            <a:off x="2896138" y="2427648"/>
            <a:ext cx="633707" cy="404819"/>
          </a:xfrm>
          <a:custGeom>
            <a:avLst/>
            <a:gdLst>
              <a:gd name="connsiteX0" fmla="*/ 24 w 804517"/>
              <a:gd name="connsiteY0" fmla="*/ 207819 h 614009"/>
              <a:gd name="connsiteX1" fmla="*/ 41588 w 804517"/>
              <a:gd name="connsiteY1" fmla="*/ 27709 h 614009"/>
              <a:gd name="connsiteX2" fmla="*/ 83151 w 804517"/>
              <a:gd name="connsiteY2" fmla="*/ 0 h 614009"/>
              <a:gd name="connsiteX3" fmla="*/ 277115 w 804517"/>
              <a:gd name="connsiteY3" fmla="*/ 27709 h 614009"/>
              <a:gd name="connsiteX4" fmla="*/ 360242 w 804517"/>
              <a:gd name="connsiteY4" fmla="*/ 55419 h 614009"/>
              <a:gd name="connsiteX5" fmla="*/ 429515 w 804517"/>
              <a:gd name="connsiteY5" fmla="*/ 69273 h 614009"/>
              <a:gd name="connsiteX6" fmla="*/ 595770 w 804517"/>
              <a:gd name="connsiteY6" fmla="*/ 55419 h 614009"/>
              <a:gd name="connsiteX7" fmla="*/ 678897 w 804517"/>
              <a:gd name="connsiteY7" fmla="*/ 27709 h 614009"/>
              <a:gd name="connsiteX8" fmla="*/ 720461 w 804517"/>
              <a:gd name="connsiteY8" fmla="*/ 41564 h 614009"/>
              <a:gd name="connsiteX9" fmla="*/ 748170 w 804517"/>
              <a:gd name="connsiteY9" fmla="*/ 83128 h 614009"/>
              <a:gd name="connsiteX10" fmla="*/ 789733 w 804517"/>
              <a:gd name="connsiteY10" fmla="*/ 110837 h 614009"/>
              <a:gd name="connsiteX11" fmla="*/ 803588 w 804517"/>
              <a:gd name="connsiteY11" fmla="*/ 152400 h 614009"/>
              <a:gd name="connsiteX12" fmla="*/ 748170 w 804517"/>
              <a:gd name="connsiteY12" fmla="*/ 235528 h 614009"/>
              <a:gd name="connsiteX13" fmla="*/ 720461 w 804517"/>
              <a:gd name="connsiteY13" fmla="*/ 401782 h 614009"/>
              <a:gd name="connsiteX14" fmla="*/ 692751 w 804517"/>
              <a:gd name="connsiteY14" fmla="*/ 443346 h 614009"/>
              <a:gd name="connsiteX15" fmla="*/ 581915 w 804517"/>
              <a:gd name="connsiteY15" fmla="*/ 540328 h 614009"/>
              <a:gd name="connsiteX16" fmla="*/ 540351 w 804517"/>
              <a:gd name="connsiteY16" fmla="*/ 554182 h 614009"/>
              <a:gd name="connsiteX17" fmla="*/ 484933 w 804517"/>
              <a:gd name="connsiteY17" fmla="*/ 609600 h 614009"/>
              <a:gd name="connsiteX18" fmla="*/ 471079 w 804517"/>
              <a:gd name="connsiteY18" fmla="*/ 568037 h 614009"/>
              <a:gd name="connsiteX19" fmla="*/ 484933 w 804517"/>
              <a:gd name="connsiteY19" fmla="*/ 360219 h 614009"/>
              <a:gd name="connsiteX20" fmla="*/ 471079 w 804517"/>
              <a:gd name="connsiteY20" fmla="*/ 263237 h 614009"/>
              <a:gd name="connsiteX21" fmla="*/ 387951 w 804517"/>
              <a:gd name="connsiteY21" fmla="*/ 235528 h 614009"/>
              <a:gd name="connsiteX22" fmla="*/ 249406 w 804517"/>
              <a:gd name="connsiteY22" fmla="*/ 207819 h 614009"/>
              <a:gd name="connsiteX23" fmla="*/ 207842 w 804517"/>
              <a:gd name="connsiteY23" fmla="*/ 193964 h 614009"/>
              <a:gd name="connsiteX24" fmla="*/ 110861 w 804517"/>
              <a:gd name="connsiteY24" fmla="*/ 152400 h 614009"/>
              <a:gd name="connsiteX25" fmla="*/ 24 w 804517"/>
              <a:gd name="connsiteY25" fmla="*/ 207819 h 614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04517" h="614009">
                <a:moveTo>
                  <a:pt x="24" y="207819"/>
                </a:moveTo>
                <a:cubicBezTo>
                  <a:pt x="2342" y="191593"/>
                  <a:pt x="17566" y="43724"/>
                  <a:pt x="41588" y="27709"/>
                </a:cubicBezTo>
                <a:lnTo>
                  <a:pt x="83151" y="0"/>
                </a:lnTo>
                <a:cubicBezTo>
                  <a:pt x="115945" y="4099"/>
                  <a:pt x="237173" y="17723"/>
                  <a:pt x="277115" y="27709"/>
                </a:cubicBezTo>
                <a:cubicBezTo>
                  <a:pt x="305451" y="34793"/>
                  <a:pt x="332533" y="46182"/>
                  <a:pt x="360242" y="55419"/>
                </a:cubicBezTo>
                <a:cubicBezTo>
                  <a:pt x="382582" y="62866"/>
                  <a:pt x="406424" y="64655"/>
                  <a:pt x="429515" y="69273"/>
                </a:cubicBezTo>
                <a:cubicBezTo>
                  <a:pt x="484933" y="64655"/>
                  <a:pt x="540916" y="64561"/>
                  <a:pt x="595770" y="55419"/>
                </a:cubicBezTo>
                <a:cubicBezTo>
                  <a:pt x="624581" y="50617"/>
                  <a:pt x="678897" y="27709"/>
                  <a:pt x="678897" y="27709"/>
                </a:cubicBezTo>
                <a:cubicBezTo>
                  <a:pt x="692752" y="32327"/>
                  <a:pt x="709057" y="32441"/>
                  <a:pt x="720461" y="41564"/>
                </a:cubicBezTo>
                <a:cubicBezTo>
                  <a:pt x="733463" y="51966"/>
                  <a:pt x="736396" y="71354"/>
                  <a:pt x="748170" y="83128"/>
                </a:cubicBezTo>
                <a:cubicBezTo>
                  <a:pt x="759944" y="94902"/>
                  <a:pt x="775879" y="101601"/>
                  <a:pt x="789733" y="110837"/>
                </a:cubicBezTo>
                <a:cubicBezTo>
                  <a:pt x="794351" y="124691"/>
                  <a:pt x="808206" y="138546"/>
                  <a:pt x="803588" y="152400"/>
                </a:cubicBezTo>
                <a:cubicBezTo>
                  <a:pt x="793057" y="183993"/>
                  <a:pt x="748170" y="235528"/>
                  <a:pt x="748170" y="235528"/>
                </a:cubicBezTo>
                <a:cubicBezTo>
                  <a:pt x="743781" y="275027"/>
                  <a:pt x="743670" y="355364"/>
                  <a:pt x="720461" y="401782"/>
                </a:cubicBezTo>
                <a:cubicBezTo>
                  <a:pt x="713014" y="416675"/>
                  <a:pt x="703716" y="430815"/>
                  <a:pt x="692751" y="443346"/>
                </a:cubicBezTo>
                <a:cubicBezTo>
                  <a:pt x="664661" y="475449"/>
                  <a:pt x="623647" y="519462"/>
                  <a:pt x="581915" y="540328"/>
                </a:cubicBezTo>
                <a:cubicBezTo>
                  <a:pt x="568853" y="546859"/>
                  <a:pt x="554206" y="549564"/>
                  <a:pt x="540351" y="554182"/>
                </a:cubicBezTo>
                <a:cubicBezTo>
                  <a:pt x="535073" y="570016"/>
                  <a:pt x="527158" y="630712"/>
                  <a:pt x="484933" y="609600"/>
                </a:cubicBezTo>
                <a:cubicBezTo>
                  <a:pt x="471871" y="603069"/>
                  <a:pt x="475697" y="581891"/>
                  <a:pt x="471079" y="568037"/>
                </a:cubicBezTo>
                <a:cubicBezTo>
                  <a:pt x="475697" y="498764"/>
                  <a:pt x="484933" y="429645"/>
                  <a:pt x="484933" y="360219"/>
                </a:cubicBezTo>
                <a:cubicBezTo>
                  <a:pt x="484933" y="327563"/>
                  <a:pt x="491128" y="289014"/>
                  <a:pt x="471079" y="263237"/>
                </a:cubicBezTo>
                <a:cubicBezTo>
                  <a:pt x="453147" y="240181"/>
                  <a:pt x="416762" y="240330"/>
                  <a:pt x="387951" y="235528"/>
                </a:cubicBezTo>
                <a:cubicBezTo>
                  <a:pt x="322641" y="224643"/>
                  <a:pt x="307269" y="224351"/>
                  <a:pt x="249406" y="207819"/>
                </a:cubicBezTo>
                <a:cubicBezTo>
                  <a:pt x="235364" y="203807"/>
                  <a:pt x="221265" y="199717"/>
                  <a:pt x="207842" y="193964"/>
                </a:cubicBezTo>
                <a:cubicBezTo>
                  <a:pt x="87997" y="142601"/>
                  <a:pt x="208337" y="184894"/>
                  <a:pt x="110861" y="152400"/>
                </a:cubicBezTo>
                <a:cubicBezTo>
                  <a:pt x="-4558" y="166828"/>
                  <a:pt x="24" y="129022"/>
                  <a:pt x="24" y="207819"/>
                </a:cubicBezTo>
                <a:close/>
              </a:path>
            </a:pathLst>
          </a:custGeom>
          <a:noFill/>
          <a:ln w="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9" name="Freeform 108"/>
          <p:cNvSpPr/>
          <p:nvPr/>
        </p:nvSpPr>
        <p:spPr>
          <a:xfrm>
            <a:off x="2875496" y="2188102"/>
            <a:ext cx="803366" cy="329073"/>
          </a:xfrm>
          <a:custGeom>
            <a:avLst/>
            <a:gdLst>
              <a:gd name="connsiteX0" fmla="*/ 997527 w 1025237"/>
              <a:gd name="connsiteY0" fmla="*/ 207818 h 332513"/>
              <a:gd name="connsiteX1" fmla="*/ 1011382 w 1025237"/>
              <a:gd name="connsiteY1" fmla="*/ 304800 h 332513"/>
              <a:gd name="connsiteX2" fmla="*/ 900546 w 1025237"/>
              <a:gd name="connsiteY2" fmla="*/ 318655 h 332513"/>
              <a:gd name="connsiteX3" fmla="*/ 872837 w 1025237"/>
              <a:gd name="connsiteY3" fmla="*/ 277091 h 332513"/>
              <a:gd name="connsiteX4" fmla="*/ 762000 w 1025237"/>
              <a:gd name="connsiteY4" fmla="*/ 249382 h 332513"/>
              <a:gd name="connsiteX5" fmla="*/ 734291 w 1025237"/>
              <a:gd name="connsiteY5" fmla="*/ 207818 h 332513"/>
              <a:gd name="connsiteX6" fmla="*/ 568037 w 1025237"/>
              <a:gd name="connsiteY6" fmla="*/ 207818 h 332513"/>
              <a:gd name="connsiteX7" fmla="*/ 526473 w 1025237"/>
              <a:gd name="connsiteY7" fmla="*/ 221673 h 332513"/>
              <a:gd name="connsiteX8" fmla="*/ 346364 w 1025237"/>
              <a:gd name="connsiteY8" fmla="*/ 193964 h 332513"/>
              <a:gd name="connsiteX9" fmla="*/ 166255 w 1025237"/>
              <a:gd name="connsiteY9" fmla="*/ 152400 h 332513"/>
              <a:gd name="connsiteX10" fmla="*/ 124691 w 1025237"/>
              <a:gd name="connsiteY10" fmla="*/ 138546 h 332513"/>
              <a:gd name="connsiteX11" fmla="*/ 55418 w 1025237"/>
              <a:gd name="connsiteY11" fmla="*/ 124691 h 332513"/>
              <a:gd name="connsiteX12" fmla="*/ 0 w 1025237"/>
              <a:gd name="connsiteY12" fmla="*/ 55418 h 332513"/>
              <a:gd name="connsiteX13" fmla="*/ 13855 w 1025237"/>
              <a:gd name="connsiteY13" fmla="*/ 13855 h 332513"/>
              <a:gd name="connsiteX14" fmla="*/ 55418 w 1025237"/>
              <a:gd name="connsiteY14" fmla="*/ 27709 h 332513"/>
              <a:gd name="connsiteX15" fmla="*/ 180109 w 1025237"/>
              <a:gd name="connsiteY15" fmla="*/ 55418 h 332513"/>
              <a:gd name="connsiteX16" fmla="*/ 498764 w 1025237"/>
              <a:gd name="connsiteY16" fmla="*/ 41564 h 332513"/>
              <a:gd name="connsiteX17" fmla="*/ 581891 w 1025237"/>
              <a:gd name="connsiteY17" fmla="*/ 13855 h 332513"/>
              <a:gd name="connsiteX18" fmla="*/ 623455 w 1025237"/>
              <a:gd name="connsiteY18" fmla="*/ 0 h 332513"/>
              <a:gd name="connsiteX19" fmla="*/ 748146 w 1025237"/>
              <a:gd name="connsiteY19" fmla="*/ 27709 h 332513"/>
              <a:gd name="connsiteX20" fmla="*/ 831273 w 1025237"/>
              <a:gd name="connsiteY20" fmla="*/ 69273 h 332513"/>
              <a:gd name="connsiteX21" fmla="*/ 942109 w 1025237"/>
              <a:gd name="connsiteY21" fmla="*/ 166255 h 332513"/>
              <a:gd name="connsiteX22" fmla="*/ 983673 w 1025237"/>
              <a:gd name="connsiteY22" fmla="*/ 180109 h 332513"/>
              <a:gd name="connsiteX23" fmla="*/ 1025237 w 1025237"/>
              <a:gd name="connsiteY23" fmla="*/ 263236 h 332513"/>
              <a:gd name="connsiteX24" fmla="*/ 1011382 w 1025237"/>
              <a:gd name="connsiteY24" fmla="*/ 277091 h 332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25237" h="332513">
                <a:moveTo>
                  <a:pt x="997527" y="207818"/>
                </a:moveTo>
                <a:cubicBezTo>
                  <a:pt x="1002145" y="240145"/>
                  <a:pt x="1018466" y="272922"/>
                  <a:pt x="1011382" y="304800"/>
                </a:cubicBezTo>
                <a:cubicBezTo>
                  <a:pt x="1000105" y="355547"/>
                  <a:pt x="915606" y="321667"/>
                  <a:pt x="900546" y="318655"/>
                </a:cubicBezTo>
                <a:cubicBezTo>
                  <a:pt x="891310" y="304800"/>
                  <a:pt x="885839" y="287493"/>
                  <a:pt x="872837" y="277091"/>
                </a:cubicBezTo>
                <a:cubicBezTo>
                  <a:pt x="858635" y="265729"/>
                  <a:pt x="765453" y="250073"/>
                  <a:pt x="762000" y="249382"/>
                </a:cubicBezTo>
                <a:cubicBezTo>
                  <a:pt x="752764" y="235527"/>
                  <a:pt x="747293" y="218220"/>
                  <a:pt x="734291" y="207818"/>
                </a:cubicBezTo>
                <a:cubicBezTo>
                  <a:pt x="694664" y="176117"/>
                  <a:pt x="588088" y="205590"/>
                  <a:pt x="568037" y="207818"/>
                </a:cubicBezTo>
                <a:cubicBezTo>
                  <a:pt x="554182" y="212436"/>
                  <a:pt x="541077" y="221673"/>
                  <a:pt x="526473" y="221673"/>
                </a:cubicBezTo>
                <a:cubicBezTo>
                  <a:pt x="419321" y="221673"/>
                  <a:pt x="417507" y="217678"/>
                  <a:pt x="346364" y="193964"/>
                </a:cubicBezTo>
                <a:cubicBezTo>
                  <a:pt x="260340" y="136615"/>
                  <a:pt x="337654" y="178769"/>
                  <a:pt x="166255" y="152400"/>
                </a:cubicBezTo>
                <a:cubicBezTo>
                  <a:pt x="151821" y="150179"/>
                  <a:pt x="138859" y="142088"/>
                  <a:pt x="124691" y="138546"/>
                </a:cubicBezTo>
                <a:cubicBezTo>
                  <a:pt x="101846" y="132835"/>
                  <a:pt x="78509" y="129309"/>
                  <a:pt x="55418" y="124691"/>
                </a:cubicBezTo>
                <a:cubicBezTo>
                  <a:pt x="23504" y="103415"/>
                  <a:pt x="0" y="100031"/>
                  <a:pt x="0" y="55418"/>
                </a:cubicBezTo>
                <a:cubicBezTo>
                  <a:pt x="0" y="40814"/>
                  <a:pt x="9237" y="27709"/>
                  <a:pt x="13855" y="13855"/>
                </a:cubicBezTo>
                <a:cubicBezTo>
                  <a:pt x="27709" y="18473"/>
                  <a:pt x="41162" y="24541"/>
                  <a:pt x="55418" y="27709"/>
                </a:cubicBezTo>
                <a:cubicBezTo>
                  <a:pt x="201716" y="60220"/>
                  <a:pt x="86545" y="24231"/>
                  <a:pt x="180109" y="55418"/>
                </a:cubicBezTo>
                <a:cubicBezTo>
                  <a:pt x="286327" y="50800"/>
                  <a:pt x="393010" y="52504"/>
                  <a:pt x="498764" y="41564"/>
                </a:cubicBezTo>
                <a:cubicBezTo>
                  <a:pt x="527817" y="38559"/>
                  <a:pt x="554182" y="23091"/>
                  <a:pt x="581891" y="13855"/>
                </a:cubicBezTo>
                <a:lnTo>
                  <a:pt x="623455" y="0"/>
                </a:lnTo>
                <a:cubicBezTo>
                  <a:pt x="655375" y="5320"/>
                  <a:pt x="714042" y="10657"/>
                  <a:pt x="748146" y="27709"/>
                </a:cubicBezTo>
                <a:cubicBezTo>
                  <a:pt x="855584" y="81427"/>
                  <a:pt x="726793" y="34446"/>
                  <a:pt x="831273" y="69273"/>
                </a:cubicBezTo>
                <a:cubicBezTo>
                  <a:pt x="867383" y="105383"/>
                  <a:pt x="896288" y="143345"/>
                  <a:pt x="942109" y="166255"/>
                </a:cubicBezTo>
                <a:cubicBezTo>
                  <a:pt x="955171" y="172786"/>
                  <a:pt x="969818" y="175491"/>
                  <a:pt x="983673" y="180109"/>
                </a:cubicBezTo>
                <a:cubicBezTo>
                  <a:pt x="997681" y="201122"/>
                  <a:pt x="1025237" y="234558"/>
                  <a:pt x="1025237" y="263236"/>
                </a:cubicBezTo>
                <a:lnTo>
                  <a:pt x="1011382" y="277091"/>
                </a:lnTo>
              </a:path>
            </a:pathLst>
          </a:custGeom>
          <a:noFill/>
          <a:ln w="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0" name="Freeform 109"/>
          <p:cNvSpPr/>
          <p:nvPr/>
        </p:nvSpPr>
        <p:spPr>
          <a:xfrm>
            <a:off x="1779540" y="1880593"/>
            <a:ext cx="1493054" cy="992058"/>
          </a:xfrm>
          <a:custGeom>
            <a:avLst/>
            <a:gdLst>
              <a:gd name="connsiteX0" fmla="*/ 1551709 w 1645791"/>
              <a:gd name="connsiteY0" fmla="*/ 942109 h 1371600"/>
              <a:gd name="connsiteX1" fmla="*/ 1620982 w 1645791"/>
              <a:gd name="connsiteY1" fmla="*/ 900545 h 1371600"/>
              <a:gd name="connsiteX2" fmla="*/ 1593273 w 1645791"/>
              <a:gd name="connsiteY2" fmla="*/ 762000 h 1371600"/>
              <a:gd name="connsiteX3" fmla="*/ 1593273 w 1645791"/>
              <a:gd name="connsiteY3" fmla="*/ 526473 h 1371600"/>
              <a:gd name="connsiteX4" fmla="*/ 1579418 w 1645791"/>
              <a:gd name="connsiteY4" fmla="*/ 484909 h 1371600"/>
              <a:gd name="connsiteX5" fmla="*/ 1496291 w 1645791"/>
              <a:gd name="connsiteY5" fmla="*/ 457200 h 1371600"/>
              <a:gd name="connsiteX6" fmla="*/ 1454727 w 1645791"/>
              <a:gd name="connsiteY6" fmla="*/ 443345 h 1371600"/>
              <a:gd name="connsiteX7" fmla="*/ 1413163 w 1645791"/>
              <a:gd name="connsiteY7" fmla="*/ 457200 h 1371600"/>
              <a:gd name="connsiteX8" fmla="*/ 1288473 w 1645791"/>
              <a:gd name="connsiteY8" fmla="*/ 471055 h 1371600"/>
              <a:gd name="connsiteX9" fmla="*/ 1260763 w 1645791"/>
              <a:gd name="connsiteY9" fmla="*/ 498764 h 1371600"/>
              <a:gd name="connsiteX10" fmla="*/ 1108363 w 1645791"/>
              <a:gd name="connsiteY10" fmla="*/ 540327 h 1371600"/>
              <a:gd name="connsiteX11" fmla="*/ 1052945 w 1645791"/>
              <a:gd name="connsiteY11" fmla="*/ 554182 h 1371600"/>
              <a:gd name="connsiteX12" fmla="*/ 872836 w 1645791"/>
              <a:gd name="connsiteY12" fmla="*/ 526473 h 1371600"/>
              <a:gd name="connsiteX13" fmla="*/ 789709 w 1645791"/>
              <a:gd name="connsiteY13" fmla="*/ 498764 h 1371600"/>
              <a:gd name="connsiteX14" fmla="*/ 748145 w 1645791"/>
              <a:gd name="connsiteY14" fmla="*/ 484909 h 1371600"/>
              <a:gd name="connsiteX15" fmla="*/ 484909 w 1645791"/>
              <a:gd name="connsiteY15" fmla="*/ 457200 h 1371600"/>
              <a:gd name="connsiteX16" fmla="*/ 429491 w 1645791"/>
              <a:gd name="connsiteY16" fmla="*/ 429491 h 1371600"/>
              <a:gd name="connsiteX17" fmla="*/ 387927 w 1645791"/>
              <a:gd name="connsiteY17" fmla="*/ 401782 h 1371600"/>
              <a:gd name="connsiteX18" fmla="*/ 249382 w 1645791"/>
              <a:gd name="connsiteY18" fmla="*/ 374073 h 1371600"/>
              <a:gd name="connsiteX19" fmla="*/ 193963 w 1645791"/>
              <a:gd name="connsiteY19" fmla="*/ 304800 h 1371600"/>
              <a:gd name="connsiteX20" fmla="*/ 110836 w 1645791"/>
              <a:gd name="connsiteY20" fmla="*/ 263236 h 1371600"/>
              <a:gd name="connsiteX21" fmla="*/ 96982 w 1645791"/>
              <a:gd name="connsiteY21" fmla="*/ 69273 h 1371600"/>
              <a:gd name="connsiteX22" fmla="*/ 83127 w 1645791"/>
              <a:gd name="connsiteY22" fmla="*/ 27709 h 1371600"/>
              <a:gd name="connsiteX23" fmla="*/ 41563 w 1645791"/>
              <a:gd name="connsiteY23" fmla="*/ 0 h 1371600"/>
              <a:gd name="connsiteX24" fmla="*/ 13854 w 1645791"/>
              <a:gd name="connsiteY24" fmla="*/ 83127 h 1371600"/>
              <a:gd name="connsiteX25" fmla="*/ 0 w 1645791"/>
              <a:gd name="connsiteY25" fmla="*/ 124691 h 1371600"/>
              <a:gd name="connsiteX26" fmla="*/ 13854 w 1645791"/>
              <a:gd name="connsiteY26" fmla="*/ 706582 h 1371600"/>
              <a:gd name="connsiteX27" fmla="*/ 27709 w 1645791"/>
              <a:gd name="connsiteY27" fmla="*/ 914400 h 1371600"/>
              <a:gd name="connsiteX28" fmla="*/ 83127 w 1645791"/>
              <a:gd name="connsiteY28" fmla="*/ 997527 h 1371600"/>
              <a:gd name="connsiteX29" fmla="*/ 96982 w 1645791"/>
              <a:gd name="connsiteY29" fmla="*/ 1039091 h 1371600"/>
              <a:gd name="connsiteX30" fmla="*/ 110836 w 1645791"/>
              <a:gd name="connsiteY30" fmla="*/ 1260764 h 1371600"/>
              <a:gd name="connsiteX31" fmla="*/ 138545 w 1645791"/>
              <a:gd name="connsiteY31" fmla="*/ 1371600 h 1371600"/>
              <a:gd name="connsiteX32" fmla="*/ 429491 w 1645791"/>
              <a:gd name="connsiteY32" fmla="*/ 1357745 h 1371600"/>
              <a:gd name="connsiteX33" fmla="*/ 554182 w 1645791"/>
              <a:gd name="connsiteY33" fmla="*/ 1302327 h 1371600"/>
              <a:gd name="connsiteX34" fmla="*/ 595745 w 1645791"/>
              <a:gd name="connsiteY34" fmla="*/ 1288473 h 1371600"/>
              <a:gd name="connsiteX35" fmla="*/ 623454 w 1645791"/>
              <a:gd name="connsiteY35" fmla="*/ 1246909 h 1371600"/>
              <a:gd name="connsiteX36" fmla="*/ 720436 w 1645791"/>
              <a:gd name="connsiteY36" fmla="*/ 1219200 h 1371600"/>
              <a:gd name="connsiteX37" fmla="*/ 845127 w 1645791"/>
              <a:gd name="connsiteY37" fmla="*/ 1177636 h 1371600"/>
              <a:gd name="connsiteX38" fmla="*/ 886691 w 1645791"/>
              <a:gd name="connsiteY38" fmla="*/ 1163782 h 1371600"/>
              <a:gd name="connsiteX39" fmla="*/ 1039091 w 1645791"/>
              <a:gd name="connsiteY39" fmla="*/ 1136073 h 1371600"/>
              <a:gd name="connsiteX40" fmla="*/ 1163782 w 1645791"/>
              <a:gd name="connsiteY40" fmla="*/ 1094509 h 1371600"/>
              <a:gd name="connsiteX41" fmla="*/ 1205345 w 1645791"/>
              <a:gd name="connsiteY41" fmla="*/ 1080655 h 1371600"/>
              <a:gd name="connsiteX42" fmla="*/ 1246909 w 1645791"/>
              <a:gd name="connsiteY42" fmla="*/ 1066800 h 1371600"/>
              <a:gd name="connsiteX43" fmla="*/ 1343891 w 1645791"/>
              <a:gd name="connsiteY43" fmla="*/ 1052945 h 1371600"/>
              <a:gd name="connsiteX44" fmla="*/ 1440873 w 1645791"/>
              <a:gd name="connsiteY44" fmla="*/ 997527 h 1371600"/>
              <a:gd name="connsiteX45" fmla="*/ 1551709 w 1645791"/>
              <a:gd name="connsiteY45" fmla="*/ 969818 h 1371600"/>
              <a:gd name="connsiteX46" fmla="*/ 1593273 w 1645791"/>
              <a:gd name="connsiteY46" fmla="*/ 955964 h 1371600"/>
              <a:gd name="connsiteX47" fmla="*/ 1634836 w 1645791"/>
              <a:gd name="connsiteY47" fmla="*/ 914400 h 1371600"/>
              <a:gd name="connsiteX48" fmla="*/ 1593273 w 1645791"/>
              <a:gd name="connsiteY48" fmla="*/ 720436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645791" h="1371600">
                <a:moveTo>
                  <a:pt x="1551709" y="942109"/>
                </a:moveTo>
                <a:cubicBezTo>
                  <a:pt x="1574800" y="928254"/>
                  <a:pt x="1610981" y="925548"/>
                  <a:pt x="1620982" y="900545"/>
                </a:cubicBezTo>
                <a:cubicBezTo>
                  <a:pt x="1632559" y="871603"/>
                  <a:pt x="1605156" y="797650"/>
                  <a:pt x="1593273" y="762000"/>
                </a:cubicBezTo>
                <a:cubicBezTo>
                  <a:pt x="1607551" y="633494"/>
                  <a:pt x="1615597" y="649256"/>
                  <a:pt x="1593273" y="526473"/>
                </a:cubicBezTo>
                <a:cubicBezTo>
                  <a:pt x="1590661" y="512104"/>
                  <a:pt x="1591302" y="493397"/>
                  <a:pt x="1579418" y="484909"/>
                </a:cubicBezTo>
                <a:cubicBezTo>
                  <a:pt x="1555651" y="467932"/>
                  <a:pt x="1524000" y="466436"/>
                  <a:pt x="1496291" y="457200"/>
                </a:cubicBezTo>
                <a:lnTo>
                  <a:pt x="1454727" y="443345"/>
                </a:lnTo>
                <a:cubicBezTo>
                  <a:pt x="1440872" y="447963"/>
                  <a:pt x="1427568" y="454799"/>
                  <a:pt x="1413163" y="457200"/>
                </a:cubicBezTo>
                <a:cubicBezTo>
                  <a:pt x="1371913" y="464075"/>
                  <a:pt x="1328819" y="460052"/>
                  <a:pt x="1288473" y="471055"/>
                </a:cubicBezTo>
                <a:cubicBezTo>
                  <a:pt x="1275871" y="474492"/>
                  <a:pt x="1272446" y="492922"/>
                  <a:pt x="1260763" y="498764"/>
                </a:cubicBezTo>
                <a:cubicBezTo>
                  <a:pt x="1208856" y="524717"/>
                  <a:pt x="1163095" y="528164"/>
                  <a:pt x="1108363" y="540327"/>
                </a:cubicBezTo>
                <a:cubicBezTo>
                  <a:pt x="1089775" y="544458"/>
                  <a:pt x="1071418" y="549564"/>
                  <a:pt x="1052945" y="554182"/>
                </a:cubicBezTo>
                <a:cubicBezTo>
                  <a:pt x="992909" y="544946"/>
                  <a:pt x="932276" y="538987"/>
                  <a:pt x="872836" y="526473"/>
                </a:cubicBezTo>
                <a:cubicBezTo>
                  <a:pt x="844255" y="520456"/>
                  <a:pt x="817418" y="508000"/>
                  <a:pt x="789709" y="498764"/>
                </a:cubicBezTo>
                <a:cubicBezTo>
                  <a:pt x="775854" y="494146"/>
                  <a:pt x="762689" y="486231"/>
                  <a:pt x="748145" y="484909"/>
                </a:cubicBezTo>
                <a:cubicBezTo>
                  <a:pt x="558665" y="467684"/>
                  <a:pt x="646361" y="477382"/>
                  <a:pt x="484909" y="457200"/>
                </a:cubicBezTo>
                <a:cubicBezTo>
                  <a:pt x="466436" y="447964"/>
                  <a:pt x="447423" y="439738"/>
                  <a:pt x="429491" y="429491"/>
                </a:cubicBezTo>
                <a:cubicBezTo>
                  <a:pt x="415034" y="421230"/>
                  <a:pt x="402820" y="409229"/>
                  <a:pt x="387927" y="401782"/>
                </a:cubicBezTo>
                <a:cubicBezTo>
                  <a:pt x="349235" y="382436"/>
                  <a:pt x="285128" y="379179"/>
                  <a:pt x="249382" y="374073"/>
                </a:cubicBezTo>
                <a:cubicBezTo>
                  <a:pt x="130269" y="294665"/>
                  <a:pt x="270441" y="400399"/>
                  <a:pt x="193963" y="304800"/>
                </a:cubicBezTo>
                <a:cubicBezTo>
                  <a:pt x="174431" y="280384"/>
                  <a:pt x="138216" y="272363"/>
                  <a:pt x="110836" y="263236"/>
                </a:cubicBezTo>
                <a:cubicBezTo>
                  <a:pt x="106218" y="198582"/>
                  <a:pt x="104556" y="133648"/>
                  <a:pt x="96982" y="69273"/>
                </a:cubicBezTo>
                <a:cubicBezTo>
                  <a:pt x="95276" y="54769"/>
                  <a:pt x="92250" y="39113"/>
                  <a:pt x="83127" y="27709"/>
                </a:cubicBezTo>
                <a:cubicBezTo>
                  <a:pt x="72725" y="14707"/>
                  <a:pt x="55418" y="9236"/>
                  <a:pt x="41563" y="0"/>
                </a:cubicBezTo>
                <a:lnTo>
                  <a:pt x="13854" y="83127"/>
                </a:lnTo>
                <a:lnTo>
                  <a:pt x="0" y="124691"/>
                </a:lnTo>
                <a:cubicBezTo>
                  <a:pt x="4618" y="318655"/>
                  <a:pt x="7051" y="512683"/>
                  <a:pt x="13854" y="706582"/>
                </a:cubicBezTo>
                <a:cubicBezTo>
                  <a:pt x="16289" y="775966"/>
                  <a:pt x="11628" y="846862"/>
                  <a:pt x="27709" y="914400"/>
                </a:cubicBezTo>
                <a:cubicBezTo>
                  <a:pt x="35422" y="946796"/>
                  <a:pt x="72596" y="965934"/>
                  <a:pt x="83127" y="997527"/>
                </a:cubicBezTo>
                <a:lnTo>
                  <a:pt x="96982" y="1039091"/>
                </a:lnTo>
                <a:cubicBezTo>
                  <a:pt x="101600" y="1112982"/>
                  <a:pt x="101653" y="1187301"/>
                  <a:pt x="110836" y="1260764"/>
                </a:cubicBezTo>
                <a:cubicBezTo>
                  <a:pt x="115559" y="1298552"/>
                  <a:pt x="138545" y="1371600"/>
                  <a:pt x="138545" y="1371600"/>
                </a:cubicBezTo>
                <a:cubicBezTo>
                  <a:pt x="235527" y="1366982"/>
                  <a:pt x="332993" y="1368467"/>
                  <a:pt x="429491" y="1357745"/>
                </a:cubicBezTo>
                <a:cubicBezTo>
                  <a:pt x="521402" y="1347533"/>
                  <a:pt x="492313" y="1333261"/>
                  <a:pt x="554182" y="1302327"/>
                </a:cubicBezTo>
                <a:cubicBezTo>
                  <a:pt x="567244" y="1295796"/>
                  <a:pt x="581891" y="1293091"/>
                  <a:pt x="595745" y="1288473"/>
                </a:cubicBezTo>
                <a:cubicBezTo>
                  <a:pt x="604981" y="1274618"/>
                  <a:pt x="610452" y="1257311"/>
                  <a:pt x="623454" y="1246909"/>
                </a:cubicBezTo>
                <a:cubicBezTo>
                  <a:pt x="632763" y="1239461"/>
                  <a:pt x="716457" y="1220394"/>
                  <a:pt x="720436" y="1219200"/>
                </a:cubicBezTo>
                <a:cubicBezTo>
                  <a:pt x="720474" y="1219188"/>
                  <a:pt x="824326" y="1184569"/>
                  <a:pt x="845127" y="1177636"/>
                </a:cubicBezTo>
                <a:cubicBezTo>
                  <a:pt x="858982" y="1173018"/>
                  <a:pt x="872371" y="1166646"/>
                  <a:pt x="886691" y="1163782"/>
                </a:cubicBezTo>
                <a:cubicBezTo>
                  <a:pt x="983509" y="1144418"/>
                  <a:pt x="932735" y="1153798"/>
                  <a:pt x="1039091" y="1136073"/>
                </a:cubicBezTo>
                <a:lnTo>
                  <a:pt x="1163782" y="1094509"/>
                </a:lnTo>
                <a:lnTo>
                  <a:pt x="1205345" y="1080655"/>
                </a:lnTo>
                <a:cubicBezTo>
                  <a:pt x="1219200" y="1076037"/>
                  <a:pt x="1232452" y="1068865"/>
                  <a:pt x="1246909" y="1066800"/>
                </a:cubicBezTo>
                <a:lnTo>
                  <a:pt x="1343891" y="1052945"/>
                </a:lnTo>
                <a:cubicBezTo>
                  <a:pt x="1385634" y="1025116"/>
                  <a:pt x="1391653" y="1018621"/>
                  <a:pt x="1440873" y="997527"/>
                </a:cubicBezTo>
                <a:cubicBezTo>
                  <a:pt x="1485207" y="978527"/>
                  <a:pt x="1499671" y="982827"/>
                  <a:pt x="1551709" y="969818"/>
                </a:cubicBezTo>
                <a:cubicBezTo>
                  <a:pt x="1565877" y="966276"/>
                  <a:pt x="1579418" y="960582"/>
                  <a:pt x="1593273" y="955964"/>
                </a:cubicBezTo>
                <a:cubicBezTo>
                  <a:pt x="1607127" y="942109"/>
                  <a:pt x="1632247" y="933821"/>
                  <a:pt x="1634836" y="914400"/>
                </a:cubicBezTo>
                <a:cubicBezTo>
                  <a:pt x="1654169" y="769400"/>
                  <a:pt x="1652254" y="779417"/>
                  <a:pt x="1593273" y="720436"/>
                </a:cubicBezTo>
              </a:path>
            </a:pathLst>
          </a:custGeom>
          <a:noFill/>
          <a:ln w="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1" name="Freeform 110"/>
          <p:cNvSpPr/>
          <p:nvPr/>
        </p:nvSpPr>
        <p:spPr>
          <a:xfrm>
            <a:off x="776186" y="1219200"/>
            <a:ext cx="1438583" cy="968900"/>
          </a:xfrm>
          <a:custGeom>
            <a:avLst/>
            <a:gdLst>
              <a:gd name="connsiteX0" fmla="*/ 1385984 w 1635366"/>
              <a:gd name="connsiteY0" fmla="*/ 1416132 h 1457695"/>
              <a:gd name="connsiteX1" fmla="*/ 1316712 w 1635366"/>
              <a:gd name="connsiteY1" fmla="*/ 1374568 h 1457695"/>
              <a:gd name="connsiteX2" fmla="*/ 1233584 w 1635366"/>
              <a:gd name="connsiteY2" fmla="*/ 1346859 h 1457695"/>
              <a:gd name="connsiteX3" fmla="*/ 1150457 w 1635366"/>
              <a:gd name="connsiteY3" fmla="*/ 1305295 h 1457695"/>
              <a:gd name="connsiteX4" fmla="*/ 1067330 w 1635366"/>
              <a:gd name="connsiteY4" fmla="*/ 1263732 h 1457695"/>
              <a:gd name="connsiteX5" fmla="*/ 1025766 w 1635366"/>
              <a:gd name="connsiteY5" fmla="*/ 1222168 h 1457695"/>
              <a:gd name="connsiteX6" fmla="*/ 998057 w 1635366"/>
              <a:gd name="connsiteY6" fmla="*/ 1180604 h 1457695"/>
              <a:gd name="connsiteX7" fmla="*/ 914930 w 1635366"/>
              <a:gd name="connsiteY7" fmla="*/ 1152895 h 1457695"/>
              <a:gd name="connsiteX8" fmla="*/ 873366 w 1635366"/>
              <a:gd name="connsiteY8" fmla="*/ 1139041 h 1457695"/>
              <a:gd name="connsiteX9" fmla="*/ 831803 w 1635366"/>
              <a:gd name="connsiteY9" fmla="*/ 1125186 h 1457695"/>
              <a:gd name="connsiteX10" fmla="*/ 790239 w 1635366"/>
              <a:gd name="connsiteY10" fmla="*/ 1083623 h 1457695"/>
              <a:gd name="connsiteX11" fmla="*/ 776384 w 1635366"/>
              <a:gd name="connsiteY11" fmla="*/ 1042059 h 1457695"/>
              <a:gd name="connsiteX12" fmla="*/ 734821 w 1635366"/>
              <a:gd name="connsiteY12" fmla="*/ 1028204 h 1457695"/>
              <a:gd name="connsiteX13" fmla="*/ 637839 w 1635366"/>
              <a:gd name="connsiteY13" fmla="*/ 986641 h 1457695"/>
              <a:gd name="connsiteX14" fmla="*/ 596275 w 1635366"/>
              <a:gd name="connsiteY14" fmla="*/ 958932 h 1457695"/>
              <a:gd name="connsiteX15" fmla="*/ 513148 w 1635366"/>
              <a:gd name="connsiteY15" fmla="*/ 917368 h 1457695"/>
              <a:gd name="connsiteX16" fmla="*/ 471584 w 1635366"/>
              <a:gd name="connsiteY16" fmla="*/ 875804 h 1457695"/>
              <a:gd name="connsiteX17" fmla="*/ 388457 w 1635366"/>
              <a:gd name="connsiteY17" fmla="*/ 820386 h 1457695"/>
              <a:gd name="connsiteX18" fmla="*/ 346894 w 1635366"/>
              <a:gd name="connsiteY18" fmla="*/ 792677 h 1457695"/>
              <a:gd name="connsiteX19" fmla="*/ 305330 w 1635366"/>
              <a:gd name="connsiteY19" fmla="*/ 764968 h 1457695"/>
              <a:gd name="connsiteX20" fmla="*/ 263766 w 1635366"/>
              <a:gd name="connsiteY20" fmla="*/ 751113 h 1457695"/>
              <a:gd name="connsiteX21" fmla="*/ 139075 w 1635366"/>
              <a:gd name="connsiteY21" fmla="*/ 681841 h 1457695"/>
              <a:gd name="connsiteX22" fmla="*/ 14384 w 1635366"/>
              <a:gd name="connsiteY22" fmla="*/ 612568 h 1457695"/>
              <a:gd name="connsiteX23" fmla="*/ 42094 w 1635366"/>
              <a:gd name="connsiteY23" fmla="*/ 543295 h 1457695"/>
              <a:gd name="connsiteX24" fmla="*/ 69803 w 1635366"/>
              <a:gd name="connsiteY24" fmla="*/ 501732 h 1457695"/>
              <a:gd name="connsiteX25" fmla="*/ 111366 w 1635366"/>
              <a:gd name="connsiteY25" fmla="*/ 487877 h 1457695"/>
              <a:gd name="connsiteX26" fmla="*/ 194494 w 1635366"/>
              <a:gd name="connsiteY26" fmla="*/ 432459 h 1457695"/>
              <a:gd name="connsiteX27" fmla="*/ 291475 w 1635366"/>
              <a:gd name="connsiteY27" fmla="*/ 363186 h 1457695"/>
              <a:gd name="connsiteX28" fmla="*/ 333039 w 1635366"/>
              <a:gd name="connsiteY28" fmla="*/ 335477 h 1457695"/>
              <a:gd name="connsiteX29" fmla="*/ 346894 w 1635366"/>
              <a:gd name="connsiteY29" fmla="*/ 210786 h 1457695"/>
              <a:gd name="connsiteX30" fmla="*/ 333039 w 1635366"/>
              <a:gd name="connsiteY30" fmla="*/ 169223 h 1457695"/>
              <a:gd name="connsiteX31" fmla="*/ 249912 w 1635366"/>
              <a:gd name="connsiteY31" fmla="*/ 113804 h 1457695"/>
              <a:gd name="connsiteX32" fmla="*/ 249912 w 1635366"/>
              <a:gd name="connsiteY32" fmla="*/ 2968 h 1457695"/>
              <a:gd name="connsiteX33" fmla="*/ 291475 w 1635366"/>
              <a:gd name="connsiteY33" fmla="*/ 16823 h 1457695"/>
              <a:gd name="connsiteX34" fmla="*/ 305330 w 1635366"/>
              <a:gd name="connsiteY34" fmla="*/ 58386 h 1457695"/>
              <a:gd name="connsiteX35" fmla="*/ 388457 w 1635366"/>
              <a:gd name="connsiteY35" fmla="*/ 127659 h 1457695"/>
              <a:gd name="connsiteX36" fmla="*/ 443875 w 1635366"/>
              <a:gd name="connsiteY36" fmla="*/ 141513 h 1457695"/>
              <a:gd name="connsiteX37" fmla="*/ 513148 w 1635366"/>
              <a:gd name="connsiteY37" fmla="*/ 183077 h 1457695"/>
              <a:gd name="connsiteX38" fmla="*/ 582421 w 1635366"/>
              <a:gd name="connsiteY38" fmla="*/ 266204 h 1457695"/>
              <a:gd name="connsiteX39" fmla="*/ 651694 w 1635366"/>
              <a:gd name="connsiteY39" fmla="*/ 377041 h 1457695"/>
              <a:gd name="connsiteX40" fmla="*/ 817948 w 1635366"/>
              <a:gd name="connsiteY40" fmla="*/ 363186 h 1457695"/>
              <a:gd name="connsiteX41" fmla="*/ 762530 w 1635366"/>
              <a:gd name="connsiteY41" fmla="*/ 224641 h 1457695"/>
              <a:gd name="connsiteX42" fmla="*/ 804094 w 1635366"/>
              <a:gd name="connsiteY42" fmla="*/ 196932 h 1457695"/>
              <a:gd name="connsiteX43" fmla="*/ 887221 w 1635366"/>
              <a:gd name="connsiteY43" fmla="*/ 238495 h 1457695"/>
              <a:gd name="connsiteX44" fmla="*/ 970348 w 1635366"/>
              <a:gd name="connsiteY44" fmla="*/ 363186 h 1457695"/>
              <a:gd name="connsiteX45" fmla="*/ 998057 w 1635366"/>
              <a:gd name="connsiteY45" fmla="*/ 404750 h 1457695"/>
              <a:gd name="connsiteX46" fmla="*/ 1011912 w 1635366"/>
              <a:gd name="connsiteY46" fmla="*/ 446313 h 1457695"/>
              <a:gd name="connsiteX47" fmla="*/ 1081184 w 1635366"/>
              <a:gd name="connsiteY47" fmla="*/ 501732 h 1457695"/>
              <a:gd name="connsiteX48" fmla="*/ 1164312 w 1635366"/>
              <a:gd name="connsiteY48" fmla="*/ 529441 h 1457695"/>
              <a:gd name="connsiteX49" fmla="*/ 1205875 w 1635366"/>
              <a:gd name="connsiteY49" fmla="*/ 543295 h 1457695"/>
              <a:gd name="connsiteX50" fmla="*/ 1275148 w 1635366"/>
              <a:gd name="connsiteY50" fmla="*/ 557150 h 1457695"/>
              <a:gd name="connsiteX51" fmla="*/ 1358275 w 1635366"/>
              <a:gd name="connsiteY51" fmla="*/ 584859 h 1457695"/>
              <a:gd name="connsiteX52" fmla="*/ 1413694 w 1635366"/>
              <a:gd name="connsiteY52" fmla="*/ 529441 h 1457695"/>
              <a:gd name="connsiteX53" fmla="*/ 1441403 w 1635366"/>
              <a:gd name="connsiteY53" fmla="*/ 432459 h 1457695"/>
              <a:gd name="connsiteX54" fmla="*/ 1524530 w 1635366"/>
              <a:gd name="connsiteY54" fmla="*/ 446313 h 1457695"/>
              <a:gd name="connsiteX55" fmla="*/ 1538384 w 1635366"/>
              <a:gd name="connsiteY55" fmla="*/ 487877 h 1457695"/>
              <a:gd name="connsiteX56" fmla="*/ 1566094 w 1635366"/>
              <a:gd name="connsiteY56" fmla="*/ 515586 h 1457695"/>
              <a:gd name="connsiteX57" fmla="*/ 1621512 w 1635366"/>
              <a:gd name="connsiteY57" fmla="*/ 598713 h 1457695"/>
              <a:gd name="connsiteX58" fmla="*/ 1635366 w 1635366"/>
              <a:gd name="connsiteY58" fmla="*/ 640277 h 1457695"/>
              <a:gd name="connsiteX59" fmla="*/ 1621512 w 1635366"/>
              <a:gd name="connsiteY59" fmla="*/ 695695 h 1457695"/>
              <a:gd name="connsiteX60" fmla="*/ 1579948 w 1635366"/>
              <a:gd name="connsiteY60" fmla="*/ 709550 h 1457695"/>
              <a:gd name="connsiteX61" fmla="*/ 1566094 w 1635366"/>
              <a:gd name="connsiteY61" fmla="*/ 778823 h 1457695"/>
              <a:gd name="connsiteX62" fmla="*/ 1524530 w 1635366"/>
              <a:gd name="connsiteY62" fmla="*/ 861950 h 1457695"/>
              <a:gd name="connsiteX63" fmla="*/ 1496821 w 1635366"/>
              <a:gd name="connsiteY63" fmla="*/ 1028204 h 1457695"/>
              <a:gd name="connsiteX64" fmla="*/ 1469112 w 1635366"/>
              <a:gd name="connsiteY64" fmla="*/ 1111332 h 1457695"/>
              <a:gd name="connsiteX65" fmla="*/ 1455257 w 1635366"/>
              <a:gd name="connsiteY65" fmla="*/ 1152895 h 1457695"/>
              <a:gd name="connsiteX66" fmla="*/ 1441403 w 1635366"/>
              <a:gd name="connsiteY66" fmla="*/ 1263732 h 1457695"/>
              <a:gd name="connsiteX67" fmla="*/ 1427548 w 1635366"/>
              <a:gd name="connsiteY67" fmla="*/ 1429986 h 1457695"/>
              <a:gd name="connsiteX68" fmla="*/ 1385984 w 1635366"/>
              <a:gd name="connsiteY68" fmla="*/ 1457695 h 1457695"/>
              <a:gd name="connsiteX69" fmla="*/ 1358275 w 1635366"/>
              <a:gd name="connsiteY69" fmla="*/ 1416132 h 1457695"/>
              <a:gd name="connsiteX70" fmla="*/ 1316712 w 1635366"/>
              <a:gd name="connsiteY70" fmla="*/ 1319150 h 1457695"/>
              <a:gd name="connsiteX71" fmla="*/ 1275148 w 1635366"/>
              <a:gd name="connsiteY71" fmla="*/ 1305295 h 1457695"/>
              <a:gd name="connsiteX72" fmla="*/ 1081184 w 1635366"/>
              <a:gd name="connsiteY72" fmla="*/ 1291441 h 1457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635366" h="1457695">
                <a:moveTo>
                  <a:pt x="1385984" y="1416132"/>
                </a:moveTo>
                <a:cubicBezTo>
                  <a:pt x="1362893" y="1402277"/>
                  <a:pt x="1341227" y="1385711"/>
                  <a:pt x="1316712" y="1374568"/>
                </a:cubicBezTo>
                <a:cubicBezTo>
                  <a:pt x="1290122" y="1362482"/>
                  <a:pt x="1233584" y="1346859"/>
                  <a:pt x="1233584" y="1346859"/>
                </a:cubicBezTo>
                <a:cubicBezTo>
                  <a:pt x="1114472" y="1267450"/>
                  <a:pt x="1265176" y="1362655"/>
                  <a:pt x="1150457" y="1305295"/>
                </a:cubicBezTo>
                <a:cubicBezTo>
                  <a:pt x="1043035" y="1251583"/>
                  <a:pt x="1171796" y="1298552"/>
                  <a:pt x="1067330" y="1263732"/>
                </a:cubicBezTo>
                <a:cubicBezTo>
                  <a:pt x="1053475" y="1249877"/>
                  <a:pt x="1038309" y="1237220"/>
                  <a:pt x="1025766" y="1222168"/>
                </a:cubicBezTo>
                <a:cubicBezTo>
                  <a:pt x="1015106" y="1209376"/>
                  <a:pt x="1012177" y="1189429"/>
                  <a:pt x="998057" y="1180604"/>
                </a:cubicBezTo>
                <a:cubicBezTo>
                  <a:pt x="973289" y="1165124"/>
                  <a:pt x="942639" y="1162131"/>
                  <a:pt x="914930" y="1152895"/>
                </a:cubicBezTo>
                <a:lnTo>
                  <a:pt x="873366" y="1139041"/>
                </a:lnTo>
                <a:lnTo>
                  <a:pt x="831803" y="1125186"/>
                </a:lnTo>
                <a:cubicBezTo>
                  <a:pt x="817948" y="1111332"/>
                  <a:pt x="801107" y="1099925"/>
                  <a:pt x="790239" y="1083623"/>
                </a:cubicBezTo>
                <a:cubicBezTo>
                  <a:pt x="782138" y="1071472"/>
                  <a:pt x="786711" y="1052386"/>
                  <a:pt x="776384" y="1042059"/>
                </a:cubicBezTo>
                <a:cubicBezTo>
                  <a:pt x="766058" y="1031732"/>
                  <a:pt x="747883" y="1034735"/>
                  <a:pt x="734821" y="1028204"/>
                </a:cubicBezTo>
                <a:cubicBezTo>
                  <a:pt x="639148" y="980367"/>
                  <a:pt x="753169" y="1015473"/>
                  <a:pt x="637839" y="986641"/>
                </a:cubicBezTo>
                <a:cubicBezTo>
                  <a:pt x="623984" y="977405"/>
                  <a:pt x="611168" y="966379"/>
                  <a:pt x="596275" y="958932"/>
                </a:cubicBezTo>
                <a:cubicBezTo>
                  <a:pt x="533793" y="927691"/>
                  <a:pt x="572704" y="966997"/>
                  <a:pt x="513148" y="917368"/>
                </a:cubicBezTo>
                <a:cubicBezTo>
                  <a:pt x="498096" y="904825"/>
                  <a:pt x="487050" y="887833"/>
                  <a:pt x="471584" y="875804"/>
                </a:cubicBezTo>
                <a:cubicBezTo>
                  <a:pt x="445297" y="855358"/>
                  <a:pt x="416166" y="838859"/>
                  <a:pt x="388457" y="820386"/>
                </a:cubicBezTo>
                <a:lnTo>
                  <a:pt x="346894" y="792677"/>
                </a:lnTo>
                <a:cubicBezTo>
                  <a:pt x="333039" y="783441"/>
                  <a:pt x="321127" y="770234"/>
                  <a:pt x="305330" y="764968"/>
                </a:cubicBezTo>
                <a:cubicBezTo>
                  <a:pt x="291475" y="760350"/>
                  <a:pt x="276532" y="758205"/>
                  <a:pt x="263766" y="751113"/>
                </a:cubicBezTo>
                <a:cubicBezTo>
                  <a:pt x="120853" y="671717"/>
                  <a:pt x="233122" y="713188"/>
                  <a:pt x="139075" y="681841"/>
                </a:cubicBezTo>
                <a:cubicBezTo>
                  <a:pt x="43797" y="618322"/>
                  <a:pt x="87541" y="636954"/>
                  <a:pt x="14384" y="612568"/>
                </a:cubicBezTo>
                <a:cubicBezTo>
                  <a:pt x="-8661" y="543429"/>
                  <a:pt x="-7145" y="592534"/>
                  <a:pt x="42094" y="543295"/>
                </a:cubicBezTo>
                <a:cubicBezTo>
                  <a:pt x="53868" y="531521"/>
                  <a:pt x="56801" y="512134"/>
                  <a:pt x="69803" y="501732"/>
                </a:cubicBezTo>
                <a:cubicBezTo>
                  <a:pt x="81207" y="492609"/>
                  <a:pt x="98600" y="494969"/>
                  <a:pt x="111366" y="487877"/>
                </a:cubicBezTo>
                <a:cubicBezTo>
                  <a:pt x="140477" y="471704"/>
                  <a:pt x="166785" y="450932"/>
                  <a:pt x="194494" y="432459"/>
                </a:cubicBezTo>
                <a:cubicBezTo>
                  <a:pt x="292436" y="367164"/>
                  <a:pt x="171195" y="449101"/>
                  <a:pt x="291475" y="363186"/>
                </a:cubicBezTo>
                <a:cubicBezTo>
                  <a:pt x="305025" y="353508"/>
                  <a:pt x="319184" y="344713"/>
                  <a:pt x="333039" y="335477"/>
                </a:cubicBezTo>
                <a:cubicBezTo>
                  <a:pt x="373871" y="274228"/>
                  <a:pt x="367634" y="304115"/>
                  <a:pt x="346894" y="210786"/>
                </a:cubicBezTo>
                <a:cubicBezTo>
                  <a:pt x="343726" y="196530"/>
                  <a:pt x="343365" y="179549"/>
                  <a:pt x="333039" y="169223"/>
                </a:cubicBezTo>
                <a:cubicBezTo>
                  <a:pt x="309491" y="145675"/>
                  <a:pt x="249912" y="113804"/>
                  <a:pt x="249912" y="113804"/>
                </a:cubicBezTo>
                <a:cubicBezTo>
                  <a:pt x="238979" y="81006"/>
                  <a:pt x="216474" y="36406"/>
                  <a:pt x="249912" y="2968"/>
                </a:cubicBezTo>
                <a:cubicBezTo>
                  <a:pt x="260238" y="-7358"/>
                  <a:pt x="277621" y="12205"/>
                  <a:pt x="291475" y="16823"/>
                </a:cubicBezTo>
                <a:cubicBezTo>
                  <a:pt x="296093" y="30677"/>
                  <a:pt x="297229" y="46235"/>
                  <a:pt x="305330" y="58386"/>
                </a:cubicBezTo>
                <a:cubicBezTo>
                  <a:pt x="318645" y="78358"/>
                  <a:pt x="364603" y="117436"/>
                  <a:pt x="388457" y="127659"/>
                </a:cubicBezTo>
                <a:cubicBezTo>
                  <a:pt x="405959" y="135160"/>
                  <a:pt x="425402" y="136895"/>
                  <a:pt x="443875" y="141513"/>
                </a:cubicBezTo>
                <a:cubicBezTo>
                  <a:pt x="530166" y="227807"/>
                  <a:pt x="405242" y="111140"/>
                  <a:pt x="513148" y="183077"/>
                </a:cubicBezTo>
                <a:cubicBezTo>
                  <a:pt x="545150" y="204411"/>
                  <a:pt x="561975" y="235536"/>
                  <a:pt x="582421" y="266204"/>
                </a:cubicBezTo>
                <a:cubicBezTo>
                  <a:pt x="615396" y="365129"/>
                  <a:pt x="585827" y="333130"/>
                  <a:pt x="651694" y="377041"/>
                </a:cubicBezTo>
                <a:cubicBezTo>
                  <a:pt x="707112" y="372423"/>
                  <a:pt x="774908" y="398400"/>
                  <a:pt x="817948" y="363186"/>
                </a:cubicBezTo>
                <a:cubicBezTo>
                  <a:pt x="896573" y="298856"/>
                  <a:pt x="792792" y="244815"/>
                  <a:pt x="762530" y="224641"/>
                </a:cubicBezTo>
                <a:cubicBezTo>
                  <a:pt x="776385" y="215405"/>
                  <a:pt x="787669" y="199670"/>
                  <a:pt x="804094" y="196932"/>
                </a:cubicBezTo>
                <a:cubicBezTo>
                  <a:pt x="827038" y="193108"/>
                  <a:pt x="872747" y="228846"/>
                  <a:pt x="887221" y="238495"/>
                </a:cubicBezTo>
                <a:lnTo>
                  <a:pt x="970348" y="363186"/>
                </a:lnTo>
                <a:cubicBezTo>
                  <a:pt x="979584" y="377041"/>
                  <a:pt x="992791" y="388953"/>
                  <a:pt x="998057" y="404750"/>
                </a:cubicBezTo>
                <a:cubicBezTo>
                  <a:pt x="1002675" y="418604"/>
                  <a:pt x="1004398" y="433790"/>
                  <a:pt x="1011912" y="446313"/>
                </a:cubicBezTo>
                <a:cubicBezTo>
                  <a:pt x="1022381" y="463762"/>
                  <a:pt x="1065737" y="494867"/>
                  <a:pt x="1081184" y="501732"/>
                </a:cubicBezTo>
                <a:cubicBezTo>
                  <a:pt x="1107875" y="513595"/>
                  <a:pt x="1136603" y="520205"/>
                  <a:pt x="1164312" y="529441"/>
                </a:cubicBezTo>
                <a:cubicBezTo>
                  <a:pt x="1178166" y="534059"/>
                  <a:pt x="1191555" y="540431"/>
                  <a:pt x="1205875" y="543295"/>
                </a:cubicBezTo>
                <a:cubicBezTo>
                  <a:pt x="1228966" y="547913"/>
                  <a:pt x="1252429" y="550954"/>
                  <a:pt x="1275148" y="557150"/>
                </a:cubicBezTo>
                <a:cubicBezTo>
                  <a:pt x="1303327" y="564835"/>
                  <a:pt x="1358275" y="584859"/>
                  <a:pt x="1358275" y="584859"/>
                </a:cubicBezTo>
                <a:cubicBezTo>
                  <a:pt x="1530864" y="556093"/>
                  <a:pt x="1413694" y="601593"/>
                  <a:pt x="1413694" y="529441"/>
                </a:cubicBezTo>
                <a:cubicBezTo>
                  <a:pt x="1413694" y="495820"/>
                  <a:pt x="1432167" y="464786"/>
                  <a:pt x="1441403" y="432459"/>
                </a:cubicBezTo>
                <a:cubicBezTo>
                  <a:pt x="1469112" y="437077"/>
                  <a:pt x="1500140" y="432376"/>
                  <a:pt x="1524530" y="446313"/>
                </a:cubicBezTo>
                <a:cubicBezTo>
                  <a:pt x="1537210" y="453559"/>
                  <a:pt x="1530870" y="475354"/>
                  <a:pt x="1538384" y="487877"/>
                </a:cubicBezTo>
                <a:cubicBezTo>
                  <a:pt x="1545105" y="499078"/>
                  <a:pt x="1556857" y="506350"/>
                  <a:pt x="1566094" y="515586"/>
                </a:cubicBezTo>
                <a:cubicBezTo>
                  <a:pt x="1599035" y="614415"/>
                  <a:pt x="1552325" y="494933"/>
                  <a:pt x="1621512" y="598713"/>
                </a:cubicBezTo>
                <a:cubicBezTo>
                  <a:pt x="1629613" y="610864"/>
                  <a:pt x="1630748" y="626422"/>
                  <a:pt x="1635366" y="640277"/>
                </a:cubicBezTo>
                <a:cubicBezTo>
                  <a:pt x="1630748" y="658750"/>
                  <a:pt x="1633407" y="680826"/>
                  <a:pt x="1621512" y="695695"/>
                </a:cubicBezTo>
                <a:cubicBezTo>
                  <a:pt x="1612389" y="707099"/>
                  <a:pt x="1588049" y="697399"/>
                  <a:pt x="1579948" y="709550"/>
                </a:cubicBezTo>
                <a:cubicBezTo>
                  <a:pt x="1566886" y="729143"/>
                  <a:pt x="1571805" y="755978"/>
                  <a:pt x="1566094" y="778823"/>
                </a:cubicBezTo>
                <a:cubicBezTo>
                  <a:pt x="1554623" y="824708"/>
                  <a:pt x="1551618" y="821318"/>
                  <a:pt x="1524530" y="861950"/>
                </a:cubicBezTo>
                <a:cubicBezTo>
                  <a:pt x="1514707" y="940532"/>
                  <a:pt x="1516435" y="962822"/>
                  <a:pt x="1496821" y="1028204"/>
                </a:cubicBezTo>
                <a:cubicBezTo>
                  <a:pt x="1488428" y="1056180"/>
                  <a:pt x="1478349" y="1083623"/>
                  <a:pt x="1469112" y="1111332"/>
                </a:cubicBezTo>
                <a:lnTo>
                  <a:pt x="1455257" y="1152895"/>
                </a:lnTo>
                <a:cubicBezTo>
                  <a:pt x="1450639" y="1189841"/>
                  <a:pt x="1445108" y="1226684"/>
                  <a:pt x="1441403" y="1263732"/>
                </a:cubicBezTo>
                <a:cubicBezTo>
                  <a:pt x="1435870" y="1319066"/>
                  <a:pt x="1442826" y="1376516"/>
                  <a:pt x="1427548" y="1429986"/>
                </a:cubicBezTo>
                <a:cubicBezTo>
                  <a:pt x="1422973" y="1445996"/>
                  <a:pt x="1399839" y="1448459"/>
                  <a:pt x="1385984" y="1457695"/>
                </a:cubicBezTo>
                <a:cubicBezTo>
                  <a:pt x="1376748" y="1443841"/>
                  <a:pt x="1365721" y="1431025"/>
                  <a:pt x="1358275" y="1416132"/>
                </a:cubicBezTo>
                <a:cubicBezTo>
                  <a:pt x="1341714" y="1383011"/>
                  <a:pt x="1345544" y="1347982"/>
                  <a:pt x="1316712" y="1319150"/>
                </a:cubicBezTo>
                <a:cubicBezTo>
                  <a:pt x="1306385" y="1308823"/>
                  <a:pt x="1289553" y="1307696"/>
                  <a:pt x="1275148" y="1305295"/>
                </a:cubicBezTo>
                <a:cubicBezTo>
                  <a:pt x="1176724" y="1288891"/>
                  <a:pt x="1165101" y="1291441"/>
                  <a:pt x="1081184" y="1291441"/>
                </a:cubicBezTo>
              </a:path>
            </a:pathLst>
          </a:custGeom>
          <a:noFill/>
          <a:ln w="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2" name="Freeform 111"/>
          <p:cNvSpPr/>
          <p:nvPr/>
        </p:nvSpPr>
        <p:spPr>
          <a:xfrm>
            <a:off x="762000" y="1710295"/>
            <a:ext cx="1360596" cy="1503032"/>
          </a:xfrm>
          <a:custGeom>
            <a:avLst/>
            <a:gdLst>
              <a:gd name="connsiteX0" fmla="*/ 1455049 w 1662867"/>
              <a:gd name="connsiteY0" fmla="*/ 858982 h 2056625"/>
              <a:gd name="connsiteX1" fmla="*/ 1496613 w 1662867"/>
              <a:gd name="connsiteY1" fmla="*/ 928255 h 2056625"/>
              <a:gd name="connsiteX2" fmla="*/ 1510467 w 1662867"/>
              <a:gd name="connsiteY2" fmla="*/ 969818 h 2056625"/>
              <a:gd name="connsiteX3" fmla="*/ 1538176 w 1662867"/>
              <a:gd name="connsiteY3" fmla="*/ 1025236 h 2056625"/>
              <a:gd name="connsiteX4" fmla="*/ 1552031 w 1662867"/>
              <a:gd name="connsiteY4" fmla="*/ 1066800 h 2056625"/>
              <a:gd name="connsiteX5" fmla="*/ 1607449 w 1662867"/>
              <a:gd name="connsiteY5" fmla="*/ 1149927 h 2056625"/>
              <a:gd name="connsiteX6" fmla="*/ 1635158 w 1662867"/>
              <a:gd name="connsiteY6" fmla="*/ 1454727 h 2056625"/>
              <a:gd name="connsiteX7" fmla="*/ 1662867 w 1662867"/>
              <a:gd name="connsiteY7" fmla="*/ 1620982 h 2056625"/>
              <a:gd name="connsiteX8" fmla="*/ 1649013 w 1662867"/>
              <a:gd name="connsiteY8" fmla="*/ 1759527 h 2056625"/>
              <a:gd name="connsiteX9" fmla="*/ 1607449 w 1662867"/>
              <a:gd name="connsiteY9" fmla="*/ 1787236 h 2056625"/>
              <a:gd name="connsiteX10" fmla="*/ 1579740 w 1662867"/>
              <a:gd name="connsiteY10" fmla="*/ 1814946 h 2056625"/>
              <a:gd name="connsiteX11" fmla="*/ 1552031 w 1662867"/>
              <a:gd name="connsiteY11" fmla="*/ 1856509 h 2056625"/>
              <a:gd name="connsiteX12" fmla="*/ 1524322 w 1662867"/>
              <a:gd name="connsiteY12" fmla="*/ 1939636 h 2056625"/>
              <a:gd name="connsiteX13" fmla="*/ 1496613 w 1662867"/>
              <a:gd name="connsiteY13" fmla="*/ 1967346 h 2056625"/>
              <a:gd name="connsiteX14" fmla="*/ 1482758 w 1662867"/>
              <a:gd name="connsiteY14" fmla="*/ 2008909 h 2056625"/>
              <a:gd name="connsiteX15" fmla="*/ 1330358 w 1662867"/>
              <a:gd name="connsiteY15" fmla="*/ 2036618 h 2056625"/>
              <a:gd name="connsiteX16" fmla="*/ 1261085 w 1662867"/>
              <a:gd name="connsiteY16" fmla="*/ 1953491 h 2056625"/>
              <a:gd name="connsiteX17" fmla="*/ 1205667 w 1662867"/>
              <a:gd name="connsiteY17" fmla="*/ 1939636 h 2056625"/>
              <a:gd name="connsiteX18" fmla="*/ 1164103 w 1662867"/>
              <a:gd name="connsiteY18" fmla="*/ 1925782 h 2056625"/>
              <a:gd name="connsiteX19" fmla="*/ 1122540 w 1662867"/>
              <a:gd name="connsiteY19" fmla="*/ 1898073 h 2056625"/>
              <a:gd name="connsiteX20" fmla="*/ 956285 w 1662867"/>
              <a:gd name="connsiteY20" fmla="*/ 1870364 h 2056625"/>
              <a:gd name="connsiteX21" fmla="*/ 900867 w 1662867"/>
              <a:gd name="connsiteY21" fmla="*/ 1787236 h 2056625"/>
              <a:gd name="connsiteX22" fmla="*/ 873158 w 1662867"/>
              <a:gd name="connsiteY22" fmla="*/ 1745673 h 2056625"/>
              <a:gd name="connsiteX23" fmla="*/ 831594 w 1662867"/>
              <a:gd name="connsiteY23" fmla="*/ 1731818 h 2056625"/>
              <a:gd name="connsiteX24" fmla="*/ 693049 w 1662867"/>
              <a:gd name="connsiteY24" fmla="*/ 1731818 h 2056625"/>
              <a:gd name="connsiteX25" fmla="*/ 679194 w 1662867"/>
              <a:gd name="connsiteY25" fmla="*/ 1620982 h 2056625"/>
              <a:gd name="connsiteX26" fmla="*/ 637631 w 1662867"/>
              <a:gd name="connsiteY26" fmla="*/ 1593273 h 2056625"/>
              <a:gd name="connsiteX27" fmla="*/ 457522 w 1662867"/>
              <a:gd name="connsiteY27" fmla="*/ 1565564 h 2056625"/>
              <a:gd name="connsiteX28" fmla="*/ 374394 w 1662867"/>
              <a:gd name="connsiteY28" fmla="*/ 1537855 h 2056625"/>
              <a:gd name="connsiteX29" fmla="*/ 332831 w 1662867"/>
              <a:gd name="connsiteY29" fmla="*/ 1510146 h 2056625"/>
              <a:gd name="connsiteX30" fmla="*/ 249703 w 1662867"/>
              <a:gd name="connsiteY30" fmla="*/ 1482436 h 2056625"/>
              <a:gd name="connsiteX31" fmla="*/ 194285 w 1662867"/>
              <a:gd name="connsiteY31" fmla="*/ 1440873 h 2056625"/>
              <a:gd name="connsiteX32" fmla="*/ 125013 w 1662867"/>
              <a:gd name="connsiteY32" fmla="*/ 1427018 h 2056625"/>
              <a:gd name="connsiteX33" fmla="*/ 83449 w 1662867"/>
              <a:gd name="connsiteY33" fmla="*/ 1413164 h 2056625"/>
              <a:gd name="connsiteX34" fmla="*/ 41885 w 1662867"/>
              <a:gd name="connsiteY34" fmla="*/ 1385455 h 2056625"/>
              <a:gd name="connsiteX35" fmla="*/ 28031 w 1662867"/>
              <a:gd name="connsiteY35" fmla="*/ 1260764 h 2056625"/>
              <a:gd name="connsiteX36" fmla="*/ 14176 w 1662867"/>
              <a:gd name="connsiteY36" fmla="*/ 1219200 h 2056625"/>
              <a:gd name="connsiteX37" fmla="*/ 41885 w 1662867"/>
              <a:gd name="connsiteY37" fmla="*/ 1177636 h 2056625"/>
              <a:gd name="connsiteX38" fmla="*/ 83449 w 1662867"/>
              <a:gd name="connsiteY38" fmla="*/ 1149927 h 2056625"/>
              <a:gd name="connsiteX39" fmla="*/ 138867 w 1662867"/>
              <a:gd name="connsiteY39" fmla="*/ 1066800 h 2056625"/>
              <a:gd name="connsiteX40" fmla="*/ 152722 w 1662867"/>
              <a:gd name="connsiteY40" fmla="*/ 1011382 h 2056625"/>
              <a:gd name="connsiteX41" fmla="*/ 291267 w 1662867"/>
              <a:gd name="connsiteY41" fmla="*/ 1011382 h 2056625"/>
              <a:gd name="connsiteX42" fmla="*/ 374394 w 1662867"/>
              <a:gd name="connsiteY42" fmla="*/ 1011382 h 2056625"/>
              <a:gd name="connsiteX43" fmla="*/ 429813 w 1662867"/>
              <a:gd name="connsiteY43" fmla="*/ 928255 h 2056625"/>
              <a:gd name="connsiteX44" fmla="*/ 415958 w 1662867"/>
              <a:gd name="connsiteY44" fmla="*/ 845127 h 2056625"/>
              <a:gd name="connsiteX45" fmla="*/ 762322 w 1662867"/>
              <a:gd name="connsiteY45" fmla="*/ 734291 h 2056625"/>
              <a:gd name="connsiteX46" fmla="*/ 887013 w 1662867"/>
              <a:gd name="connsiteY46" fmla="*/ 692727 h 2056625"/>
              <a:gd name="connsiteX47" fmla="*/ 900867 w 1662867"/>
              <a:gd name="connsiteY47" fmla="*/ 651164 h 2056625"/>
              <a:gd name="connsiteX48" fmla="*/ 887013 w 1662867"/>
              <a:gd name="connsiteY48" fmla="*/ 609600 h 2056625"/>
              <a:gd name="connsiteX49" fmla="*/ 748467 w 1662867"/>
              <a:gd name="connsiteY49" fmla="*/ 595746 h 2056625"/>
              <a:gd name="connsiteX50" fmla="*/ 734613 w 1662867"/>
              <a:gd name="connsiteY50" fmla="*/ 457200 h 2056625"/>
              <a:gd name="connsiteX51" fmla="*/ 693049 w 1662867"/>
              <a:gd name="connsiteY51" fmla="*/ 443346 h 2056625"/>
              <a:gd name="connsiteX52" fmla="*/ 512940 w 1662867"/>
              <a:gd name="connsiteY52" fmla="*/ 443346 h 2056625"/>
              <a:gd name="connsiteX53" fmla="*/ 471376 w 1662867"/>
              <a:gd name="connsiteY53" fmla="*/ 415636 h 2056625"/>
              <a:gd name="connsiteX54" fmla="*/ 429813 w 1662867"/>
              <a:gd name="connsiteY54" fmla="*/ 401782 h 2056625"/>
              <a:gd name="connsiteX55" fmla="*/ 388249 w 1662867"/>
              <a:gd name="connsiteY55" fmla="*/ 374073 h 2056625"/>
              <a:gd name="connsiteX56" fmla="*/ 305122 w 1662867"/>
              <a:gd name="connsiteY56" fmla="*/ 263236 h 2056625"/>
              <a:gd name="connsiteX57" fmla="*/ 180431 w 1662867"/>
              <a:gd name="connsiteY57" fmla="*/ 207818 h 2056625"/>
              <a:gd name="connsiteX58" fmla="*/ 152722 w 1662867"/>
              <a:gd name="connsiteY58" fmla="*/ 166255 h 2056625"/>
              <a:gd name="connsiteX59" fmla="*/ 111158 w 1662867"/>
              <a:gd name="connsiteY59" fmla="*/ 152400 h 2056625"/>
              <a:gd name="connsiteX60" fmla="*/ 14176 w 1662867"/>
              <a:gd name="connsiteY60" fmla="*/ 110836 h 2056625"/>
              <a:gd name="connsiteX61" fmla="*/ 322 w 1662867"/>
              <a:gd name="connsiteY61" fmla="*/ 69273 h 2056625"/>
              <a:gd name="connsiteX62" fmla="*/ 69594 w 1662867"/>
              <a:gd name="connsiteY62" fmla="*/ 0 h 2056625"/>
              <a:gd name="connsiteX63" fmla="*/ 152722 w 1662867"/>
              <a:gd name="connsiteY63" fmla="*/ 41564 h 2056625"/>
              <a:gd name="connsiteX64" fmla="*/ 235849 w 1662867"/>
              <a:gd name="connsiteY64" fmla="*/ 69273 h 2056625"/>
              <a:gd name="connsiteX65" fmla="*/ 360540 w 1662867"/>
              <a:gd name="connsiteY65" fmla="*/ 152400 h 2056625"/>
              <a:gd name="connsiteX66" fmla="*/ 402103 w 1662867"/>
              <a:gd name="connsiteY66" fmla="*/ 180109 h 2056625"/>
              <a:gd name="connsiteX67" fmla="*/ 457522 w 1662867"/>
              <a:gd name="connsiteY67" fmla="*/ 193964 h 2056625"/>
              <a:gd name="connsiteX68" fmla="*/ 540649 w 1662867"/>
              <a:gd name="connsiteY68" fmla="*/ 277091 h 2056625"/>
              <a:gd name="connsiteX69" fmla="*/ 554503 w 1662867"/>
              <a:gd name="connsiteY69" fmla="*/ 318655 h 2056625"/>
              <a:gd name="connsiteX70" fmla="*/ 637631 w 1662867"/>
              <a:gd name="connsiteY70" fmla="*/ 374073 h 2056625"/>
              <a:gd name="connsiteX71" fmla="*/ 748467 w 1662867"/>
              <a:gd name="connsiteY71" fmla="*/ 387927 h 2056625"/>
              <a:gd name="connsiteX72" fmla="*/ 831594 w 1662867"/>
              <a:gd name="connsiteY72" fmla="*/ 443346 h 2056625"/>
              <a:gd name="connsiteX73" fmla="*/ 873158 w 1662867"/>
              <a:gd name="connsiteY73" fmla="*/ 471055 h 2056625"/>
              <a:gd name="connsiteX74" fmla="*/ 997849 w 1662867"/>
              <a:gd name="connsiteY74" fmla="*/ 581891 h 2056625"/>
              <a:gd name="connsiteX75" fmla="*/ 1080976 w 1662867"/>
              <a:gd name="connsiteY75" fmla="*/ 595746 h 2056625"/>
              <a:gd name="connsiteX76" fmla="*/ 1122540 w 1662867"/>
              <a:gd name="connsiteY76" fmla="*/ 623455 h 2056625"/>
              <a:gd name="connsiteX77" fmla="*/ 1191813 w 1662867"/>
              <a:gd name="connsiteY77" fmla="*/ 706582 h 2056625"/>
              <a:gd name="connsiteX78" fmla="*/ 1274940 w 1662867"/>
              <a:gd name="connsiteY78" fmla="*/ 734291 h 2056625"/>
              <a:gd name="connsiteX79" fmla="*/ 1316503 w 1662867"/>
              <a:gd name="connsiteY79" fmla="*/ 748146 h 2056625"/>
              <a:gd name="connsiteX80" fmla="*/ 1358067 w 1662867"/>
              <a:gd name="connsiteY80" fmla="*/ 762000 h 2056625"/>
              <a:gd name="connsiteX81" fmla="*/ 1399631 w 1662867"/>
              <a:gd name="connsiteY81" fmla="*/ 789709 h 2056625"/>
              <a:gd name="connsiteX82" fmla="*/ 1482758 w 1662867"/>
              <a:gd name="connsiteY82" fmla="*/ 858982 h 2056625"/>
              <a:gd name="connsiteX83" fmla="*/ 1482758 w 1662867"/>
              <a:gd name="connsiteY83" fmla="*/ 1011382 h 2056625"/>
              <a:gd name="connsiteX84" fmla="*/ 1441194 w 1662867"/>
              <a:gd name="connsiteY84" fmla="*/ 1039091 h 2056625"/>
              <a:gd name="connsiteX85" fmla="*/ 1455049 w 1662867"/>
              <a:gd name="connsiteY85" fmla="*/ 1080655 h 2056625"/>
              <a:gd name="connsiteX86" fmla="*/ 1552031 w 1662867"/>
              <a:gd name="connsiteY86" fmla="*/ 1080655 h 2056625"/>
              <a:gd name="connsiteX87" fmla="*/ 1552031 w 1662867"/>
              <a:gd name="connsiteY87" fmla="*/ 1205346 h 205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662867" h="2056625">
                <a:moveTo>
                  <a:pt x="1455049" y="858982"/>
                </a:moveTo>
                <a:cubicBezTo>
                  <a:pt x="1468904" y="882073"/>
                  <a:pt x="1484570" y="904169"/>
                  <a:pt x="1496613" y="928255"/>
                </a:cubicBezTo>
                <a:cubicBezTo>
                  <a:pt x="1503144" y="941317"/>
                  <a:pt x="1504714" y="956395"/>
                  <a:pt x="1510467" y="969818"/>
                </a:cubicBezTo>
                <a:cubicBezTo>
                  <a:pt x="1518603" y="988801"/>
                  <a:pt x="1530040" y="1006253"/>
                  <a:pt x="1538176" y="1025236"/>
                </a:cubicBezTo>
                <a:cubicBezTo>
                  <a:pt x="1543929" y="1038659"/>
                  <a:pt x="1544939" y="1054034"/>
                  <a:pt x="1552031" y="1066800"/>
                </a:cubicBezTo>
                <a:cubicBezTo>
                  <a:pt x="1568204" y="1095911"/>
                  <a:pt x="1607449" y="1149927"/>
                  <a:pt x="1607449" y="1149927"/>
                </a:cubicBezTo>
                <a:cubicBezTo>
                  <a:pt x="1651960" y="1283466"/>
                  <a:pt x="1603255" y="1125063"/>
                  <a:pt x="1635158" y="1454727"/>
                </a:cubicBezTo>
                <a:cubicBezTo>
                  <a:pt x="1640570" y="1510648"/>
                  <a:pt x="1662867" y="1620982"/>
                  <a:pt x="1662867" y="1620982"/>
                </a:cubicBezTo>
                <a:cubicBezTo>
                  <a:pt x="1658249" y="1667164"/>
                  <a:pt x="1663690" y="1715497"/>
                  <a:pt x="1649013" y="1759527"/>
                </a:cubicBezTo>
                <a:cubicBezTo>
                  <a:pt x="1643747" y="1775324"/>
                  <a:pt x="1620451" y="1776834"/>
                  <a:pt x="1607449" y="1787236"/>
                </a:cubicBezTo>
                <a:cubicBezTo>
                  <a:pt x="1597249" y="1795396"/>
                  <a:pt x="1587900" y="1804746"/>
                  <a:pt x="1579740" y="1814946"/>
                </a:cubicBezTo>
                <a:cubicBezTo>
                  <a:pt x="1569338" y="1827948"/>
                  <a:pt x="1558794" y="1841293"/>
                  <a:pt x="1552031" y="1856509"/>
                </a:cubicBezTo>
                <a:cubicBezTo>
                  <a:pt x="1540169" y="1883199"/>
                  <a:pt x="1544975" y="1918983"/>
                  <a:pt x="1524322" y="1939636"/>
                </a:cubicBezTo>
                <a:lnTo>
                  <a:pt x="1496613" y="1967346"/>
                </a:lnTo>
                <a:cubicBezTo>
                  <a:pt x="1491995" y="1981200"/>
                  <a:pt x="1489289" y="1995847"/>
                  <a:pt x="1482758" y="2008909"/>
                </a:cubicBezTo>
                <a:cubicBezTo>
                  <a:pt x="1443908" y="2086609"/>
                  <a:pt x="1441320" y="2048948"/>
                  <a:pt x="1330358" y="2036618"/>
                </a:cubicBezTo>
                <a:cubicBezTo>
                  <a:pt x="1312701" y="2010133"/>
                  <a:pt x="1289805" y="1969903"/>
                  <a:pt x="1261085" y="1953491"/>
                </a:cubicBezTo>
                <a:cubicBezTo>
                  <a:pt x="1244553" y="1944044"/>
                  <a:pt x="1223976" y="1944867"/>
                  <a:pt x="1205667" y="1939636"/>
                </a:cubicBezTo>
                <a:cubicBezTo>
                  <a:pt x="1191625" y="1935624"/>
                  <a:pt x="1177958" y="1930400"/>
                  <a:pt x="1164103" y="1925782"/>
                </a:cubicBezTo>
                <a:cubicBezTo>
                  <a:pt x="1150249" y="1916546"/>
                  <a:pt x="1138629" y="1902363"/>
                  <a:pt x="1122540" y="1898073"/>
                </a:cubicBezTo>
                <a:cubicBezTo>
                  <a:pt x="1068254" y="1883597"/>
                  <a:pt x="956285" y="1870364"/>
                  <a:pt x="956285" y="1870364"/>
                </a:cubicBezTo>
                <a:lnTo>
                  <a:pt x="900867" y="1787236"/>
                </a:lnTo>
                <a:cubicBezTo>
                  <a:pt x="891631" y="1773382"/>
                  <a:pt x="888954" y="1750939"/>
                  <a:pt x="873158" y="1745673"/>
                </a:cubicBezTo>
                <a:lnTo>
                  <a:pt x="831594" y="1731818"/>
                </a:lnTo>
                <a:cubicBezTo>
                  <a:pt x="825807" y="1732783"/>
                  <a:pt x="710565" y="1763346"/>
                  <a:pt x="693049" y="1731818"/>
                </a:cubicBezTo>
                <a:cubicBezTo>
                  <a:pt x="674967" y="1699271"/>
                  <a:pt x="693022" y="1655552"/>
                  <a:pt x="679194" y="1620982"/>
                </a:cubicBezTo>
                <a:cubicBezTo>
                  <a:pt x="673010" y="1605522"/>
                  <a:pt x="653427" y="1598539"/>
                  <a:pt x="637631" y="1593273"/>
                </a:cubicBezTo>
                <a:cubicBezTo>
                  <a:pt x="623209" y="1588466"/>
                  <a:pt x="465001" y="1566632"/>
                  <a:pt x="457522" y="1565564"/>
                </a:cubicBezTo>
                <a:cubicBezTo>
                  <a:pt x="429813" y="1556328"/>
                  <a:pt x="398697" y="1554057"/>
                  <a:pt x="374394" y="1537855"/>
                </a:cubicBezTo>
                <a:cubicBezTo>
                  <a:pt x="360540" y="1528619"/>
                  <a:pt x="348047" y="1516909"/>
                  <a:pt x="332831" y="1510146"/>
                </a:cubicBezTo>
                <a:cubicBezTo>
                  <a:pt x="306140" y="1498283"/>
                  <a:pt x="249703" y="1482436"/>
                  <a:pt x="249703" y="1482436"/>
                </a:cubicBezTo>
                <a:cubicBezTo>
                  <a:pt x="231230" y="1468582"/>
                  <a:pt x="215386" y="1450251"/>
                  <a:pt x="194285" y="1440873"/>
                </a:cubicBezTo>
                <a:cubicBezTo>
                  <a:pt x="172767" y="1431309"/>
                  <a:pt x="147858" y="1432729"/>
                  <a:pt x="125013" y="1427018"/>
                </a:cubicBezTo>
                <a:cubicBezTo>
                  <a:pt x="110845" y="1423476"/>
                  <a:pt x="97304" y="1417782"/>
                  <a:pt x="83449" y="1413164"/>
                </a:cubicBezTo>
                <a:cubicBezTo>
                  <a:pt x="69594" y="1403928"/>
                  <a:pt x="47575" y="1401104"/>
                  <a:pt x="41885" y="1385455"/>
                </a:cubicBezTo>
                <a:cubicBezTo>
                  <a:pt x="27594" y="1346153"/>
                  <a:pt x="34906" y="1302014"/>
                  <a:pt x="28031" y="1260764"/>
                </a:cubicBezTo>
                <a:cubicBezTo>
                  <a:pt x="25630" y="1246359"/>
                  <a:pt x="18794" y="1233055"/>
                  <a:pt x="14176" y="1219200"/>
                </a:cubicBezTo>
                <a:cubicBezTo>
                  <a:pt x="23412" y="1205345"/>
                  <a:pt x="30111" y="1189410"/>
                  <a:pt x="41885" y="1177636"/>
                </a:cubicBezTo>
                <a:cubicBezTo>
                  <a:pt x="53659" y="1165862"/>
                  <a:pt x="72484" y="1162458"/>
                  <a:pt x="83449" y="1149927"/>
                </a:cubicBezTo>
                <a:cubicBezTo>
                  <a:pt x="105379" y="1124865"/>
                  <a:pt x="138867" y="1066800"/>
                  <a:pt x="138867" y="1066800"/>
                </a:cubicBezTo>
                <a:cubicBezTo>
                  <a:pt x="143485" y="1048327"/>
                  <a:pt x="140827" y="1026251"/>
                  <a:pt x="152722" y="1011382"/>
                </a:cubicBezTo>
                <a:cubicBezTo>
                  <a:pt x="177524" y="980380"/>
                  <a:pt x="286581" y="1010713"/>
                  <a:pt x="291267" y="1011382"/>
                </a:cubicBezTo>
                <a:cubicBezTo>
                  <a:pt x="318975" y="1020618"/>
                  <a:pt x="346686" y="1039090"/>
                  <a:pt x="374394" y="1011382"/>
                </a:cubicBezTo>
                <a:cubicBezTo>
                  <a:pt x="397942" y="987834"/>
                  <a:pt x="429813" y="928255"/>
                  <a:pt x="429813" y="928255"/>
                </a:cubicBezTo>
                <a:cubicBezTo>
                  <a:pt x="425195" y="900546"/>
                  <a:pt x="422275" y="872499"/>
                  <a:pt x="415958" y="845127"/>
                </a:cubicBezTo>
                <a:cubicBezTo>
                  <a:pt x="365790" y="627733"/>
                  <a:pt x="310786" y="751015"/>
                  <a:pt x="762322" y="734291"/>
                </a:cubicBezTo>
                <a:cubicBezTo>
                  <a:pt x="802883" y="727531"/>
                  <a:pt x="857042" y="730190"/>
                  <a:pt x="887013" y="692727"/>
                </a:cubicBezTo>
                <a:cubicBezTo>
                  <a:pt x="896136" y="681323"/>
                  <a:pt x="896249" y="665018"/>
                  <a:pt x="900867" y="651164"/>
                </a:cubicBezTo>
                <a:cubicBezTo>
                  <a:pt x="896249" y="637309"/>
                  <a:pt x="900738" y="614591"/>
                  <a:pt x="887013" y="609600"/>
                </a:cubicBezTo>
                <a:cubicBezTo>
                  <a:pt x="843395" y="593739"/>
                  <a:pt x="781285" y="628564"/>
                  <a:pt x="748467" y="595746"/>
                </a:cubicBezTo>
                <a:cubicBezTo>
                  <a:pt x="715649" y="562928"/>
                  <a:pt x="750474" y="500818"/>
                  <a:pt x="734613" y="457200"/>
                </a:cubicBezTo>
                <a:cubicBezTo>
                  <a:pt x="729622" y="443475"/>
                  <a:pt x="706904" y="447964"/>
                  <a:pt x="693049" y="443346"/>
                </a:cubicBezTo>
                <a:cubicBezTo>
                  <a:pt x="618621" y="468154"/>
                  <a:pt x="630528" y="470482"/>
                  <a:pt x="512940" y="443346"/>
                </a:cubicBezTo>
                <a:cubicBezTo>
                  <a:pt x="496715" y="439602"/>
                  <a:pt x="486269" y="423083"/>
                  <a:pt x="471376" y="415636"/>
                </a:cubicBezTo>
                <a:cubicBezTo>
                  <a:pt x="458314" y="409105"/>
                  <a:pt x="443667" y="406400"/>
                  <a:pt x="429813" y="401782"/>
                </a:cubicBezTo>
                <a:cubicBezTo>
                  <a:pt x="415958" y="392546"/>
                  <a:pt x="398651" y="387075"/>
                  <a:pt x="388249" y="374073"/>
                </a:cubicBezTo>
                <a:cubicBezTo>
                  <a:pt x="343794" y="318504"/>
                  <a:pt x="430053" y="304879"/>
                  <a:pt x="305122" y="263236"/>
                </a:cubicBezTo>
                <a:cubicBezTo>
                  <a:pt x="206198" y="230262"/>
                  <a:pt x="246297" y="251729"/>
                  <a:pt x="180431" y="207818"/>
                </a:cubicBezTo>
                <a:cubicBezTo>
                  <a:pt x="171195" y="193964"/>
                  <a:pt x="165724" y="176657"/>
                  <a:pt x="152722" y="166255"/>
                </a:cubicBezTo>
                <a:cubicBezTo>
                  <a:pt x="141318" y="157132"/>
                  <a:pt x="124220" y="158931"/>
                  <a:pt x="111158" y="152400"/>
                </a:cubicBezTo>
                <a:cubicBezTo>
                  <a:pt x="15480" y="104561"/>
                  <a:pt x="129512" y="139671"/>
                  <a:pt x="14176" y="110836"/>
                </a:cubicBezTo>
                <a:cubicBezTo>
                  <a:pt x="9558" y="96982"/>
                  <a:pt x="-2079" y="83678"/>
                  <a:pt x="322" y="69273"/>
                </a:cubicBezTo>
                <a:cubicBezTo>
                  <a:pt x="6095" y="34636"/>
                  <a:pt x="45348" y="16164"/>
                  <a:pt x="69594" y="0"/>
                </a:cubicBezTo>
                <a:cubicBezTo>
                  <a:pt x="221184" y="50531"/>
                  <a:pt x="-8431" y="-30059"/>
                  <a:pt x="152722" y="41564"/>
                </a:cubicBezTo>
                <a:cubicBezTo>
                  <a:pt x="179412" y="53426"/>
                  <a:pt x="211547" y="53071"/>
                  <a:pt x="235849" y="69273"/>
                </a:cubicBezTo>
                <a:lnTo>
                  <a:pt x="360540" y="152400"/>
                </a:lnTo>
                <a:cubicBezTo>
                  <a:pt x="374394" y="161636"/>
                  <a:pt x="385949" y="176070"/>
                  <a:pt x="402103" y="180109"/>
                </a:cubicBezTo>
                <a:lnTo>
                  <a:pt x="457522" y="193964"/>
                </a:lnTo>
                <a:cubicBezTo>
                  <a:pt x="485231" y="221673"/>
                  <a:pt x="528258" y="239915"/>
                  <a:pt x="540649" y="277091"/>
                </a:cubicBezTo>
                <a:cubicBezTo>
                  <a:pt x="545267" y="290946"/>
                  <a:pt x="544176" y="308328"/>
                  <a:pt x="554503" y="318655"/>
                </a:cubicBezTo>
                <a:cubicBezTo>
                  <a:pt x="578051" y="342203"/>
                  <a:pt x="604586" y="369942"/>
                  <a:pt x="637631" y="374073"/>
                </a:cubicBezTo>
                <a:lnTo>
                  <a:pt x="748467" y="387927"/>
                </a:lnTo>
                <a:cubicBezTo>
                  <a:pt x="860174" y="443780"/>
                  <a:pt x="761070" y="386926"/>
                  <a:pt x="831594" y="443346"/>
                </a:cubicBezTo>
                <a:cubicBezTo>
                  <a:pt x="844596" y="453748"/>
                  <a:pt x="860713" y="459993"/>
                  <a:pt x="873158" y="471055"/>
                </a:cubicBezTo>
                <a:cubicBezTo>
                  <a:pt x="882314" y="479193"/>
                  <a:pt x="960115" y="569313"/>
                  <a:pt x="997849" y="581891"/>
                </a:cubicBezTo>
                <a:cubicBezTo>
                  <a:pt x="1024499" y="590774"/>
                  <a:pt x="1053267" y="591128"/>
                  <a:pt x="1080976" y="595746"/>
                </a:cubicBezTo>
                <a:cubicBezTo>
                  <a:pt x="1094831" y="604982"/>
                  <a:pt x="1110766" y="611681"/>
                  <a:pt x="1122540" y="623455"/>
                </a:cubicBezTo>
                <a:cubicBezTo>
                  <a:pt x="1159190" y="660104"/>
                  <a:pt x="1140744" y="678210"/>
                  <a:pt x="1191813" y="706582"/>
                </a:cubicBezTo>
                <a:cubicBezTo>
                  <a:pt x="1217345" y="720767"/>
                  <a:pt x="1247231" y="725055"/>
                  <a:pt x="1274940" y="734291"/>
                </a:cubicBezTo>
                <a:lnTo>
                  <a:pt x="1316503" y="748146"/>
                </a:lnTo>
                <a:lnTo>
                  <a:pt x="1358067" y="762000"/>
                </a:lnTo>
                <a:cubicBezTo>
                  <a:pt x="1371922" y="771236"/>
                  <a:pt x="1386839" y="779049"/>
                  <a:pt x="1399631" y="789709"/>
                </a:cubicBezTo>
                <a:cubicBezTo>
                  <a:pt x="1506306" y="878606"/>
                  <a:pt x="1379562" y="790186"/>
                  <a:pt x="1482758" y="858982"/>
                </a:cubicBezTo>
                <a:cubicBezTo>
                  <a:pt x="1502242" y="917434"/>
                  <a:pt x="1514091" y="933052"/>
                  <a:pt x="1482758" y="1011382"/>
                </a:cubicBezTo>
                <a:cubicBezTo>
                  <a:pt x="1476574" y="1026842"/>
                  <a:pt x="1455049" y="1029855"/>
                  <a:pt x="1441194" y="1039091"/>
                </a:cubicBezTo>
                <a:cubicBezTo>
                  <a:pt x="1445812" y="1052946"/>
                  <a:pt x="1441987" y="1074124"/>
                  <a:pt x="1455049" y="1080655"/>
                </a:cubicBezTo>
                <a:cubicBezTo>
                  <a:pt x="1479480" y="1092870"/>
                  <a:pt x="1528335" y="1021416"/>
                  <a:pt x="1552031" y="1080655"/>
                </a:cubicBezTo>
                <a:cubicBezTo>
                  <a:pt x="1567467" y="1119246"/>
                  <a:pt x="1552031" y="1163782"/>
                  <a:pt x="1552031" y="1205346"/>
                </a:cubicBezTo>
              </a:path>
            </a:pathLst>
          </a:custGeom>
          <a:noFill/>
          <a:ln w="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3" name="Freeform 112"/>
          <p:cNvSpPr/>
          <p:nvPr/>
        </p:nvSpPr>
        <p:spPr>
          <a:xfrm>
            <a:off x="1031704" y="3009725"/>
            <a:ext cx="1589895" cy="1253505"/>
          </a:xfrm>
          <a:custGeom>
            <a:avLst/>
            <a:gdLst>
              <a:gd name="connsiteX0" fmla="*/ 166254 w 1817863"/>
              <a:gd name="connsiteY0" fmla="*/ 186140 h 1585449"/>
              <a:gd name="connsiteX1" fmla="*/ 166254 w 1817863"/>
              <a:gd name="connsiteY1" fmla="*/ 6031 h 1585449"/>
              <a:gd name="connsiteX2" fmla="*/ 235527 w 1817863"/>
              <a:gd name="connsiteY2" fmla="*/ 19886 h 1585449"/>
              <a:gd name="connsiteX3" fmla="*/ 318654 w 1817863"/>
              <a:gd name="connsiteY3" fmla="*/ 75304 h 1585449"/>
              <a:gd name="connsiteX4" fmla="*/ 401782 w 1817863"/>
              <a:gd name="connsiteY4" fmla="*/ 103013 h 1585449"/>
              <a:gd name="connsiteX5" fmla="*/ 429491 w 1817863"/>
              <a:gd name="connsiteY5" fmla="*/ 144577 h 1585449"/>
              <a:gd name="connsiteX6" fmla="*/ 471054 w 1817863"/>
              <a:gd name="connsiteY6" fmla="*/ 172286 h 1585449"/>
              <a:gd name="connsiteX7" fmla="*/ 526472 w 1817863"/>
              <a:gd name="connsiteY7" fmla="*/ 213849 h 1585449"/>
              <a:gd name="connsiteX8" fmla="*/ 609600 w 1817863"/>
              <a:gd name="connsiteY8" fmla="*/ 241559 h 1585449"/>
              <a:gd name="connsiteX9" fmla="*/ 845127 w 1817863"/>
              <a:gd name="connsiteY9" fmla="*/ 269268 h 1585449"/>
              <a:gd name="connsiteX10" fmla="*/ 886691 w 1817863"/>
              <a:gd name="connsiteY10" fmla="*/ 296977 h 1585449"/>
              <a:gd name="connsiteX11" fmla="*/ 914400 w 1817863"/>
              <a:gd name="connsiteY11" fmla="*/ 338540 h 1585449"/>
              <a:gd name="connsiteX12" fmla="*/ 969818 w 1817863"/>
              <a:gd name="connsiteY12" fmla="*/ 352395 h 1585449"/>
              <a:gd name="connsiteX13" fmla="*/ 1108363 w 1817863"/>
              <a:gd name="connsiteY13" fmla="*/ 366249 h 1585449"/>
              <a:gd name="connsiteX14" fmla="*/ 1246909 w 1817863"/>
              <a:gd name="connsiteY14" fmla="*/ 477086 h 1585449"/>
              <a:gd name="connsiteX15" fmla="*/ 1288472 w 1817863"/>
              <a:gd name="connsiteY15" fmla="*/ 490940 h 1585449"/>
              <a:gd name="connsiteX16" fmla="*/ 1316182 w 1817863"/>
              <a:gd name="connsiteY16" fmla="*/ 518649 h 1585449"/>
              <a:gd name="connsiteX17" fmla="*/ 1371600 w 1817863"/>
              <a:gd name="connsiteY17" fmla="*/ 546359 h 1585449"/>
              <a:gd name="connsiteX18" fmla="*/ 1427018 w 1817863"/>
              <a:gd name="connsiteY18" fmla="*/ 601777 h 1585449"/>
              <a:gd name="connsiteX19" fmla="*/ 1496291 w 1817863"/>
              <a:gd name="connsiteY19" fmla="*/ 671049 h 1585449"/>
              <a:gd name="connsiteX20" fmla="*/ 1524000 w 1817863"/>
              <a:gd name="connsiteY20" fmla="*/ 698759 h 1585449"/>
              <a:gd name="connsiteX21" fmla="*/ 1607127 w 1817863"/>
              <a:gd name="connsiteY21" fmla="*/ 754177 h 1585449"/>
              <a:gd name="connsiteX22" fmla="*/ 1704109 w 1817863"/>
              <a:gd name="connsiteY22" fmla="*/ 865013 h 1585449"/>
              <a:gd name="connsiteX23" fmla="*/ 1745672 w 1817863"/>
              <a:gd name="connsiteY23" fmla="*/ 878868 h 1585449"/>
              <a:gd name="connsiteX24" fmla="*/ 1773382 w 1817863"/>
              <a:gd name="connsiteY24" fmla="*/ 906577 h 1585449"/>
              <a:gd name="connsiteX25" fmla="*/ 1814945 w 1817863"/>
              <a:gd name="connsiteY25" fmla="*/ 920431 h 1585449"/>
              <a:gd name="connsiteX26" fmla="*/ 1551709 w 1817863"/>
              <a:gd name="connsiteY26" fmla="*/ 934286 h 1585449"/>
              <a:gd name="connsiteX27" fmla="*/ 1468582 w 1817863"/>
              <a:gd name="connsiteY27" fmla="*/ 975849 h 1585449"/>
              <a:gd name="connsiteX28" fmla="*/ 1427018 w 1817863"/>
              <a:gd name="connsiteY28" fmla="*/ 989704 h 1585449"/>
              <a:gd name="connsiteX29" fmla="*/ 1288472 w 1817863"/>
              <a:gd name="connsiteY29" fmla="*/ 1017413 h 1585449"/>
              <a:gd name="connsiteX30" fmla="*/ 1205345 w 1817863"/>
              <a:gd name="connsiteY30" fmla="*/ 1045122 h 1585449"/>
              <a:gd name="connsiteX31" fmla="*/ 1122218 w 1817863"/>
              <a:gd name="connsiteY31" fmla="*/ 1100540 h 1585449"/>
              <a:gd name="connsiteX32" fmla="*/ 1080654 w 1817863"/>
              <a:gd name="connsiteY32" fmla="*/ 1128249 h 1585449"/>
              <a:gd name="connsiteX33" fmla="*/ 955963 w 1817863"/>
              <a:gd name="connsiteY33" fmla="*/ 1197522 h 1585449"/>
              <a:gd name="connsiteX34" fmla="*/ 872836 w 1817863"/>
              <a:gd name="connsiteY34" fmla="*/ 1252940 h 1585449"/>
              <a:gd name="connsiteX35" fmla="*/ 831272 w 1817863"/>
              <a:gd name="connsiteY35" fmla="*/ 1280649 h 1585449"/>
              <a:gd name="connsiteX36" fmla="*/ 775854 w 1817863"/>
              <a:gd name="connsiteY36" fmla="*/ 1349922 h 1585449"/>
              <a:gd name="connsiteX37" fmla="*/ 748145 w 1817863"/>
              <a:gd name="connsiteY37" fmla="*/ 1391486 h 1585449"/>
              <a:gd name="connsiteX38" fmla="*/ 692727 w 1817863"/>
              <a:gd name="connsiteY38" fmla="*/ 1405340 h 1585449"/>
              <a:gd name="connsiteX39" fmla="*/ 609600 w 1817863"/>
              <a:gd name="connsiteY39" fmla="*/ 1433049 h 1585449"/>
              <a:gd name="connsiteX40" fmla="*/ 581891 w 1817863"/>
              <a:gd name="connsiteY40" fmla="*/ 1460759 h 1585449"/>
              <a:gd name="connsiteX41" fmla="*/ 498763 w 1817863"/>
              <a:gd name="connsiteY41" fmla="*/ 1516177 h 1585449"/>
              <a:gd name="connsiteX42" fmla="*/ 457200 w 1817863"/>
              <a:gd name="connsiteY42" fmla="*/ 1557740 h 1585449"/>
              <a:gd name="connsiteX43" fmla="*/ 374072 w 1817863"/>
              <a:gd name="connsiteY43" fmla="*/ 1585449 h 1585449"/>
              <a:gd name="connsiteX44" fmla="*/ 360218 w 1817863"/>
              <a:gd name="connsiteY44" fmla="*/ 1419195 h 1585449"/>
              <a:gd name="connsiteX45" fmla="*/ 387927 w 1817863"/>
              <a:gd name="connsiteY45" fmla="*/ 1336068 h 1585449"/>
              <a:gd name="connsiteX46" fmla="*/ 374072 w 1817863"/>
              <a:gd name="connsiteY46" fmla="*/ 1294504 h 1585449"/>
              <a:gd name="connsiteX47" fmla="*/ 332509 w 1817863"/>
              <a:gd name="connsiteY47" fmla="*/ 1252940 h 1585449"/>
              <a:gd name="connsiteX48" fmla="*/ 304800 w 1817863"/>
              <a:gd name="connsiteY48" fmla="*/ 1211377 h 1585449"/>
              <a:gd name="connsiteX49" fmla="*/ 429491 w 1817863"/>
              <a:gd name="connsiteY49" fmla="*/ 1031268 h 1585449"/>
              <a:gd name="connsiteX50" fmla="*/ 471054 w 1817863"/>
              <a:gd name="connsiteY50" fmla="*/ 1017413 h 1585449"/>
              <a:gd name="connsiteX51" fmla="*/ 429491 w 1817863"/>
              <a:gd name="connsiteY51" fmla="*/ 934286 h 1585449"/>
              <a:gd name="connsiteX52" fmla="*/ 263236 w 1817863"/>
              <a:gd name="connsiteY52" fmla="*/ 920431 h 1585449"/>
              <a:gd name="connsiteX53" fmla="*/ 152400 w 1817863"/>
              <a:gd name="connsiteY53" fmla="*/ 906577 h 1585449"/>
              <a:gd name="connsiteX54" fmla="*/ 124691 w 1817863"/>
              <a:gd name="connsiteY54" fmla="*/ 865013 h 1585449"/>
              <a:gd name="connsiteX55" fmla="*/ 180109 w 1817863"/>
              <a:gd name="connsiteY55" fmla="*/ 781886 h 1585449"/>
              <a:gd name="connsiteX56" fmla="*/ 193963 w 1817863"/>
              <a:gd name="connsiteY56" fmla="*/ 740322 h 1585449"/>
              <a:gd name="connsiteX57" fmla="*/ 138545 w 1817863"/>
              <a:gd name="connsiteY57" fmla="*/ 601777 h 1585449"/>
              <a:gd name="connsiteX58" fmla="*/ 96982 w 1817863"/>
              <a:gd name="connsiteY58" fmla="*/ 587922 h 1585449"/>
              <a:gd name="connsiteX59" fmla="*/ 27709 w 1817863"/>
              <a:gd name="connsiteY59" fmla="*/ 518649 h 1585449"/>
              <a:gd name="connsiteX60" fmla="*/ 0 w 1817863"/>
              <a:gd name="connsiteY60" fmla="*/ 407813 h 1585449"/>
              <a:gd name="connsiteX61" fmla="*/ 13854 w 1817863"/>
              <a:gd name="connsiteY61" fmla="*/ 352395 h 1585449"/>
              <a:gd name="connsiteX62" fmla="*/ 96982 w 1817863"/>
              <a:gd name="connsiteY62" fmla="*/ 310831 h 1585449"/>
              <a:gd name="connsiteX63" fmla="*/ 138545 w 1817863"/>
              <a:gd name="connsiteY63" fmla="*/ 283122 h 1585449"/>
              <a:gd name="connsiteX64" fmla="*/ 166254 w 1817863"/>
              <a:gd name="connsiteY64" fmla="*/ 241559 h 1585449"/>
              <a:gd name="connsiteX65" fmla="*/ 193963 w 1817863"/>
              <a:gd name="connsiteY65" fmla="*/ 213849 h 1585449"/>
              <a:gd name="connsiteX66" fmla="*/ 207818 w 1817863"/>
              <a:gd name="connsiteY66" fmla="*/ 172286 h 1585449"/>
              <a:gd name="connsiteX67" fmla="*/ 193963 w 1817863"/>
              <a:gd name="connsiteY67" fmla="*/ 61449 h 1585449"/>
              <a:gd name="connsiteX68" fmla="*/ 166254 w 1817863"/>
              <a:gd name="connsiteY68" fmla="*/ 19886 h 1585449"/>
              <a:gd name="connsiteX69" fmla="*/ 207818 w 1817863"/>
              <a:gd name="connsiteY69" fmla="*/ 47595 h 1585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817863" h="1585449">
                <a:moveTo>
                  <a:pt x="166254" y="186140"/>
                </a:moveTo>
                <a:cubicBezTo>
                  <a:pt x="156854" y="139141"/>
                  <a:pt x="130891" y="47288"/>
                  <a:pt x="166254" y="6031"/>
                </a:cubicBezTo>
                <a:cubicBezTo>
                  <a:pt x="181579" y="-11848"/>
                  <a:pt x="212436" y="15268"/>
                  <a:pt x="235527" y="19886"/>
                </a:cubicBezTo>
                <a:cubicBezTo>
                  <a:pt x="263236" y="38359"/>
                  <a:pt x="287061" y="64773"/>
                  <a:pt x="318654" y="75304"/>
                </a:cubicBezTo>
                <a:lnTo>
                  <a:pt x="401782" y="103013"/>
                </a:lnTo>
                <a:cubicBezTo>
                  <a:pt x="411018" y="116868"/>
                  <a:pt x="417717" y="132803"/>
                  <a:pt x="429491" y="144577"/>
                </a:cubicBezTo>
                <a:cubicBezTo>
                  <a:pt x="441265" y="156351"/>
                  <a:pt x="457505" y="162608"/>
                  <a:pt x="471054" y="172286"/>
                </a:cubicBezTo>
                <a:cubicBezTo>
                  <a:pt x="489844" y="185707"/>
                  <a:pt x="505819" y="203523"/>
                  <a:pt x="526472" y="213849"/>
                </a:cubicBezTo>
                <a:cubicBezTo>
                  <a:pt x="552597" y="226911"/>
                  <a:pt x="581264" y="234475"/>
                  <a:pt x="609600" y="241559"/>
                </a:cubicBezTo>
                <a:cubicBezTo>
                  <a:pt x="723434" y="270016"/>
                  <a:pt x="646033" y="253953"/>
                  <a:pt x="845127" y="269268"/>
                </a:cubicBezTo>
                <a:cubicBezTo>
                  <a:pt x="858982" y="278504"/>
                  <a:pt x="874917" y="285203"/>
                  <a:pt x="886691" y="296977"/>
                </a:cubicBezTo>
                <a:cubicBezTo>
                  <a:pt x="898465" y="308751"/>
                  <a:pt x="900546" y="329304"/>
                  <a:pt x="914400" y="338540"/>
                </a:cubicBezTo>
                <a:cubicBezTo>
                  <a:pt x="930243" y="349102"/>
                  <a:pt x="950968" y="349702"/>
                  <a:pt x="969818" y="352395"/>
                </a:cubicBezTo>
                <a:cubicBezTo>
                  <a:pt x="1015764" y="358959"/>
                  <a:pt x="1062181" y="361631"/>
                  <a:pt x="1108363" y="366249"/>
                </a:cubicBezTo>
                <a:cubicBezTo>
                  <a:pt x="1146198" y="404084"/>
                  <a:pt x="1194478" y="459609"/>
                  <a:pt x="1246909" y="477086"/>
                </a:cubicBezTo>
                <a:lnTo>
                  <a:pt x="1288472" y="490940"/>
                </a:lnTo>
                <a:cubicBezTo>
                  <a:pt x="1297709" y="500176"/>
                  <a:pt x="1305313" y="511403"/>
                  <a:pt x="1316182" y="518649"/>
                </a:cubicBezTo>
                <a:cubicBezTo>
                  <a:pt x="1333366" y="530105"/>
                  <a:pt x="1356996" y="531755"/>
                  <a:pt x="1371600" y="546359"/>
                </a:cubicBezTo>
                <a:cubicBezTo>
                  <a:pt x="1445490" y="620250"/>
                  <a:pt x="1316181" y="564830"/>
                  <a:pt x="1427018" y="601777"/>
                </a:cubicBezTo>
                <a:cubicBezTo>
                  <a:pt x="1474521" y="673031"/>
                  <a:pt x="1430315" y="618268"/>
                  <a:pt x="1496291" y="671049"/>
                </a:cubicBezTo>
                <a:cubicBezTo>
                  <a:pt x="1506491" y="679209"/>
                  <a:pt x="1513550" y="690922"/>
                  <a:pt x="1524000" y="698759"/>
                </a:cubicBezTo>
                <a:cubicBezTo>
                  <a:pt x="1550642" y="718740"/>
                  <a:pt x="1607127" y="754177"/>
                  <a:pt x="1607127" y="754177"/>
                </a:cubicBezTo>
                <a:cubicBezTo>
                  <a:pt x="1648692" y="816525"/>
                  <a:pt x="1646381" y="836148"/>
                  <a:pt x="1704109" y="865013"/>
                </a:cubicBezTo>
                <a:cubicBezTo>
                  <a:pt x="1717171" y="871544"/>
                  <a:pt x="1731818" y="874250"/>
                  <a:pt x="1745672" y="878868"/>
                </a:cubicBezTo>
                <a:cubicBezTo>
                  <a:pt x="1754909" y="888104"/>
                  <a:pt x="1762181" y="899857"/>
                  <a:pt x="1773382" y="906577"/>
                </a:cubicBezTo>
                <a:cubicBezTo>
                  <a:pt x="1785905" y="914090"/>
                  <a:pt x="1829436" y="918620"/>
                  <a:pt x="1814945" y="920431"/>
                </a:cubicBezTo>
                <a:cubicBezTo>
                  <a:pt x="1727757" y="931329"/>
                  <a:pt x="1639454" y="929668"/>
                  <a:pt x="1551709" y="934286"/>
                </a:cubicBezTo>
                <a:cubicBezTo>
                  <a:pt x="1447243" y="969106"/>
                  <a:pt x="1576004" y="922137"/>
                  <a:pt x="1468582" y="975849"/>
                </a:cubicBezTo>
                <a:cubicBezTo>
                  <a:pt x="1455520" y="982380"/>
                  <a:pt x="1441060" y="985692"/>
                  <a:pt x="1427018" y="989704"/>
                </a:cubicBezTo>
                <a:cubicBezTo>
                  <a:pt x="1369145" y="1006240"/>
                  <a:pt x="1353798" y="1006526"/>
                  <a:pt x="1288472" y="1017413"/>
                </a:cubicBezTo>
                <a:cubicBezTo>
                  <a:pt x="1260763" y="1026649"/>
                  <a:pt x="1229647" y="1028920"/>
                  <a:pt x="1205345" y="1045122"/>
                </a:cubicBezTo>
                <a:lnTo>
                  <a:pt x="1122218" y="1100540"/>
                </a:lnTo>
                <a:cubicBezTo>
                  <a:pt x="1108363" y="1109776"/>
                  <a:pt x="1096451" y="1122983"/>
                  <a:pt x="1080654" y="1128249"/>
                </a:cubicBezTo>
                <a:cubicBezTo>
                  <a:pt x="1007498" y="1152635"/>
                  <a:pt x="1051241" y="1134004"/>
                  <a:pt x="955963" y="1197522"/>
                </a:cubicBezTo>
                <a:lnTo>
                  <a:pt x="872836" y="1252940"/>
                </a:lnTo>
                <a:lnTo>
                  <a:pt x="831272" y="1280649"/>
                </a:lnTo>
                <a:cubicBezTo>
                  <a:pt x="804301" y="1361565"/>
                  <a:pt x="838521" y="1287255"/>
                  <a:pt x="775854" y="1349922"/>
                </a:cubicBezTo>
                <a:cubicBezTo>
                  <a:pt x="764080" y="1361696"/>
                  <a:pt x="762000" y="1382250"/>
                  <a:pt x="748145" y="1391486"/>
                </a:cubicBezTo>
                <a:cubicBezTo>
                  <a:pt x="732302" y="1402048"/>
                  <a:pt x="710965" y="1399869"/>
                  <a:pt x="692727" y="1405340"/>
                </a:cubicBezTo>
                <a:cubicBezTo>
                  <a:pt x="664751" y="1413733"/>
                  <a:pt x="609600" y="1433049"/>
                  <a:pt x="609600" y="1433049"/>
                </a:cubicBezTo>
                <a:cubicBezTo>
                  <a:pt x="600364" y="1442286"/>
                  <a:pt x="592341" y="1452922"/>
                  <a:pt x="581891" y="1460759"/>
                </a:cubicBezTo>
                <a:cubicBezTo>
                  <a:pt x="555249" y="1480740"/>
                  <a:pt x="522311" y="1492629"/>
                  <a:pt x="498763" y="1516177"/>
                </a:cubicBezTo>
                <a:cubicBezTo>
                  <a:pt x="484909" y="1530031"/>
                  <a:pt x="474327" y="1548225"/>
                  <a:pt x="457200" y="1557740"/>
                </a:cubicBezTo>
                <a:cubicBezTo>
                  <a:pt x="431667" y="1571925"/>
                  <a:pt x="374072" y="1585449"/>
                  <a:pt x="374072" y="1585449"/>
                </a:cubicBezTo>
                <a:cubicBezTo>
                  <a:pt x="343022" y="1492298"/>
                  <a:pt x="336231" y="1515142"/>
                  <a:pt x="360218" y="1419195"/>
                </a:cubicBezTo>
                <a:cubicBezTo>
                  <a:pt x="367302" y="1390859"/>
                  <a:pt x="387927" y="1336068"/>
                  <a:pt x="387927" y="1336068"/>
                </a:cubicBezTo>
                <a:cubicBezTo>
                  <a:pt x="383309" y="1322213"/>
                  <a:pt x="382173" y="1306655"/>
                  <a:pt x="374072" y="1294504"/>
                </a:cubicBezTo>
                <a:cubicBezTo>
                  <a:pt x="363204" y="1278201"/>
                  <a:pt x="345052" y="1267992"/>
                  <a:pt x="332509" y="1252940"/>
                </a:cubicBezTo>
                <a:cubicBezTo>
                  <a:pt x="321849" y="1240148"/>
                  <a:pt x="314036" y="1225231"/>
                  <a:pt x="304800" y="1211377"/>
                </a:cubicBezTo>
                <a:cubicBezTo>
                  <a:pt x="324029" y="942157"/>
                  <a:pt x="252771" y="1031268"/>
                  <a:pt x="429491" y="1031268"/>
                </a:cubicBezTo>
                <a:cubicBezTo>
                  <a:pt x="444095" y="1031268"/>
                  <a:pt x="457200" y="1022031"/>
                  <a:pt x="471054" y="1017413"/>
                </a:cubicBezTo>
                <a:cubicBezTo>
                  <a:pt x="465985" y="1002204"/>
                  <a:pt x="449282" y="939940"/>
                  <a:pt x="429491" y="934286"/>
                </a:cubicBezTo>
                <a:cubicBezTo>
                  <a:pt x="376020" y="919009"/>
                  <a:pt x="318570" y="925964"/>
                  <a:pt x="263236" y="920431"/>
                </a:cubicBezTo>
                <a:cubicBezTo>
                  <a:pt x="226188" y="916726"/>
                  <a:pt x="189345" y="911195"/>
                  <a:pt x="152400" y="906577"/>
                </a:cubicBezTo>
                <a:cubicBezTo>
                  <a:pt x="143164" y="892722"/>
                  <a:pt x="121079" y="881268"/>
                  <a:pt x="124691" y="865013"/>
                </a:cubicBezTo>
                <a:cubicBezTo>
                  <a:pt x="131915" y="832504"/>
                  <a:pt x="180109" y="781886"/>
                  <a:pt x="180109" y="781886"/>
                </a:cubicBezTo>
                <a:cubicBezTo>
                  <a:pt x="184727" y="768031"/>
                  <a:pt x="193963" y="754926"/>
                  <a:pt x="193963" y="740322"/>
                </a:cubicBezTo>
                <a:cubicBezTo>
                  <a:pt x="193963" y="670944"/>
                  <a:pt x="193225" y="638231"/>
                  <a:pt x="138545" y="601777"/>
                </a:cubicBezTo>
                <a:cubicBezTo>
                  <a:pt x="126394" y="593676"/>
                  <a:pt x="110836" y="592540"/>
                  <a:pt x="96982" y="587922"/>
                </a:cubicBezTo>
                <a:cubicBezTo>
                  <a:pt x="73891" y="564831"/>
                  <a:pt x="34114" y="550670"/>
                  <a:pt x="27709" y="518649"/>
                </a:cubicBezTo>
                <a:cubicBezTo>
                  <a:pt x="10990" y="435057"/>
                  <a:pt x="21300" y="471717"/>
                  <a:pt x="0" y="407813"/>
                </a:cubicBezTo>
                <a:cubicBezTo>
                  <a:pt x="4618" y="389340"/>
                  <a:pt x="3292" y="368238"/>
                  <a:pt x="13854" y="352395"/>
                </a:cubicBezTo>
                <a:cubicBezTo>
                  <a:pt x="33706" y="322617"/>
                  <a:pt x="69322" y="324661"/>
                  <a:pt x="96982" y="310831"/>
                </a:cubicBezTo>
                <a:cubicBezTo>
                  <a:pt x="111875" y="303384"/>
                  <a:pt x="124691" y="292358"/>
                  <a:pt x="138545" y="283122"/>
                </a:cubicBezTo>
                <a:cubicBezTo>
                  <a:pt x="147781" y="269268"/>
                  <a:pt x="155852" y="254561"/>
                  <a:pt x="166254" y="241559"/>
                </a:cubicBezTo>
                <a:cubicBezTo>
                  <a:pt x="174414" y="231359"/>
                  <a:pt x="187242" y="225050"/>
                  <a:pt x="193963" y="213849"/>
                </a:cubicBezTo>
                <a:cubicBezTo>
                  <a:pt x="201477" y="201326"/>
                  <a:pt x="203200" y="186140"/>
                  <a:pt x="207818" y="172286"/>
                </a:cubicBezTo>
                <a:cubicBezTo>
                  <a:pt x="203200" y="135340"/>
                  <a:pt x="203760" y="97370"/>
                  <a:pt x="193963" y="61449"/>
                </a:cubicBezTo>
                <a:cubicBezTo>
                  <a:pt x="189582" y="45385"/>
                  <a:pt x="154480" y="31660"/>
                  <a:pt x="166254" y="19886"/>
                </a:cubicBezTo>
                <a:cubicBezTo>
                  <a:pt x="178029" y="8112"/>
                  <a:pt x="207818" y="47595"/>
                  <a:pt x="207818" y="47595"/>
                </a:cubicBezTo>
              </a:path>
            </a:pathLst>
          </a:custGeom>
          <a:noFill/>
          <a:ln w="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AD154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4" name="Freeform 113"/>
          <p:cNvSpPr/>
          <p:nvPr/>
        </p:nvSpPr>
        <p:spPr>
          <a:xfrm>
            <a:off x="1323831" y="3704423"/>
            <a:ext cx="1559915" cy="1145458"/>
          </a:xfrm>
          <a:custGeom>
            <a:avLst/>
            <a:gdLst>
              <a:gd name="connsiteX0" fmla="*/ 1609656 w 1831328"/>
              <a:gd name="connsiteY0" fmla="*/ 1177636 h 1524000"/>
              <a:gd name="connsiteX1" fmla="*/ 1803619 w 1831328"/>
              <a:gd name="connsiteY1" fmla="*/ 1177636 h 1524000"/>
              <a:gd name="connsiteX2" fmla="*/ 1817474 w 1831328"/>
              <a:gd name="connsiteY2" fmla="*/ 1136073 h 1524000"/>
              <a:gd name="connsiteX3" fmla="*/ 1831328 w 1831328"/>
              <a:gd name="connsiteY3" fmla="*/ 1080654 h 1524000"/>
              <a:gd name="connsiteX4" fmla="*/ 1817474 w 1831328"/>
              <a:gd name="connsiteY4" fmla="*/ 734291 h 1524000"/>
              <a:gd name="connsiteX5" fmla="*/ 1789765 w 1831328"/>
              <a:gd name="connsiteY5" fmla="*/ 692727 h 1524000"/>
              <a:gd name="connsiteX6" fmla="*/ 1706638 w 1831328"/>
              <a:gd name="connsiteY6" fmla="*/ 637309 h 1524000"/>
              <a:gd name="connsiteX7" fmla="*/ 1692783 w 1831328"/>
              <a:gd name="connsiteY7" fmla="*/ 568036 h 1524000"/>
              <a:gd name="connsiteX8" fmla="*/ 1678928 w 1831328"/>
              <a:gd name="connsiteY8" fmla="*/ 471054 h 1524000"/>
              <a:gd name="connsiteX9" fmla="*/ 1637365 w 1831328"/>
              <a:gd name="connsiteY9" fmla="*/ 332509 h 1524000"/>
              <a:gd name="connsiteX10" fmla="*/ 1595801 w 1831328"/>
              <a:gd name="connsiteY10" fmla="*/ 249382 h 1524000"/>
              <a:gd name="connsiteX11" fmla="*/ 1554238 w 1831328"/>
              <a:gd name="connsiteY11" fmla="*/ 221673 h 1524000"/>
              <a:gd name="connsiteX12" fmla="*/ 1457256 w 1831328"/>
              <a:gd name="connsiteY12" fmla="*/ 110836 h 1524000"/>
              <a:gd name="connsiteX13" fmla="*/ 1415692 w 1831328"/>
              <a:gd name="connsiteY13" fmla="*/ 27709 h 1524000"/>
              <a:gd name="connsiteX14" fmla="*/ 1374128 w 1831328"/>
              <a:gd name="connsiteY14" fmla="*/ 0 h 1524000"/>
              <a:gd name="connsiteX15" fmla="*/ 1318710 w 1831328"/>
              <a:gd name="connsiteY15" fmla="*/ 13854 h 1524000"/>
              <a:gd name="connsiteX16" fmla="*/ 1304856 w 1831328"/>
              <a:gd name="connsiteY16" fmla="*/ 55418 h 1524000"/>
              <a:gd name="connsiteX17" fmla="*/ 1221728 w 1831328"/>
              <a:gd name="connsiteY17" fmla="*/ 83127 h 1524000"/>
              <a:gd name="connsiteX18" fmla="*/ 1180165 w 1831328"/>
              <a:gd name="connsiteY18" fmla="*/ 96982 h 1524000"/>
              <a:gd name="connsiteX19" fmla="*/ 986201 w 1831328"/>
              <a:gd name="connsiteY19" fmla="*/ 124691 h 1524000"/>
              <a:gd name="connsiteX20" fmla="*/ 903074 w 1831328"/>
              <a:gd name="connsiteY20" fmla="*/ 152400 h 1524000"/>
              <a:gd name="connsiteX21" fmla="*/ 861510 w 1831328"/>
              <a:gd name="connsiteY21" fmla="*/ 166254 h 1524000"/>
              <a:gd name="connsiteX22" fmla="*/ 819947 w 1831328"/>
              <a:gd name="connsiteY22" fmla="*/ 180109 h 1524000"/>
              <a:gd name="connsiteX23" fmla="*/ 764528 w 1831328"/>
              <a:gd name="connsiteY23" fmla="*/ 193963 h 1524000"/>
              <a:gd name="connsiteX24" fmla="*/ 722965 w 1831328"/>
              <a:gd name="connsiteY24" fmla="*/ 221673 h 1524000"/>
              <a:gd name="connsiteX25" fmla="*/ 653692 w 1831328"/>
              <a:gd name="connsiteY25" fmla="*/ 304800 h 1524000"/>
              <a:gd name="connsiteX26" fmla="*/ 570565 w 1831328"/>
              <a:gd name="connsiteY26" fmla="*/ 332509 h 1524000"/>
              <a:gd name="connsiteX27" fmla="*/ 529001 w 1831328"/>
              <a:gd name="connsiteY27" fmla="*/ 346363 h 1524000"/>
              <a:gd name="connsiteX28" fmla="*/ 487438 w 1831328"/>
              <a:gd name="connsiteY28" fmla="*/ 374073 h 1524000"/>
              <a:gd name="connsiteX29" fmla="*/ 418165 w 1831328"/>
              <a:gd name="connsiteY29" fmla="*/ 498763 h 1524000"/>
              <a:gd name="connsiteX30" fmla="*/ 335038 w 1831328"/>
              <a:gd name="connsiteY30" fmla="*/ 526473 h 1524000"/>
              <a:gd name="connsiteX31" fmla="*/ 293474 w 1831328"/>
              <a:gd name="connsiteY31" fmla="*/ 568036 h 1524000"/>
              <a:gd name="connsiteX32" fmla="*/ 251910 w 1831328"/>
              <a:gd name="connsiteY32" fmla="*/ 581891 h 1524000"/>
              <a:gd name="connsiteX33" fmla="*/ 224201 w 1831328"/>
              <a:gd name="connsiteY33" fmla="*/ 623454 h 1524000"/>
              <a:gd name="connsiteX34" fmla="*/ 182638 w 1831328"/>
              <a:gd name="connsiteY34" fmla="*/ 637309 h 1524000"/>
              <a:gd name="connsiteX35" fmla="*/ 85656 w 1831328"/>
              <a:gd name="connsiteY35" fmla="*/ 678873 h 1524000"/>
              <a:gd name="connsiteX36" fmla="*/ 44092 w 1831328"/>
              <a:gd name="connsiteY36" fmla="*/ 720436 h 1524000"/>
              <a:gd name="connsiteX37" fmla="*/ 30238 w 1831328"/>
              <a:gd name="connsiteY37" fmla="*/ 1039091 h 1524000"/>
              <a:gd name="connsiteX38" fmla="*/ 57947 w 1831328"/>
              <a:gd name="connsiteY38" fmla="*/ 1122218 h 1524000"/>
              <a:gd name="connsiteX39" fmla="*/ 71801 w 1831328"/>
              <a:gd name="connsiteY39" fmla="*/ 1163782 h 1524000"/>
              <a:gd name="connsiteX40" fmla="*/ 85656 w 1831328"/>
              <a:gd name="connsiteY40" fmla="*/ 1330036 h 1524000"/>
              <a:gd name="connsiteX41" fmla="*/ 99510 w 1831328"/>
              <a:gd name="connsiteY41" fmla="*/ 1399309 h 1524000"/>
              <a:gd name="connsiteX42" fmla="*/ 224201 w 1831328"/>
              <a:gd name="connsiteY42" fmla="*/ 1510145 h 1524000"/>
              <a:gd name="connsiteX43" fmla="*/ 265765 w 1831328"/>
              <a:gd name="connsiteY43" fmla="*/ 1524000 h 1524000"/>
              <a:gd name="connsiteX44" fmla="*/ 459728 w 1831328"/>
              <a:gd name="connsiteY44" fmla="*/ 1510145 h 1524000"/>
              <a:gd name="connsiteX45" fmla="*/ 542856 w 1831328"/>
              <a:gd name="connsiteY45" fmla="*/ 1468582 h 1524000"/>
              <a:gd name="connsiteX46" fmla="*/ 625983 w 1831328"/>
              <a:gd name="connsiteY46" fmla="*/ 1440873 h 1524000"/>
              <a:gd name="connsiteX47" fmla="*/ 709110 w 1831328"/>
              <a:gd name="connsiteY47" fmla="*/ 1413163 h 1524000"/>
              <a:gd name="connsiteX48" fmla="*/ 792238 w 1831328"/>
              <a:gd name="connsiteY48" fmla="*/ 1385454 h 1524000"/>
              <a:gd name="connsiteX49" fmla="*/ 833801 w 1831328"/>
              <a:gd name="connsiteY49" fmla="*/ 1357745 h 1524000"/>
              <a:gd name="connsiteX50" fmla="*/ 903074 w 1831328"/>
              <a:gd name="connsiteY50" fmla="*/ 1343891 h 1524000"/>
              <a:gd name="connsiteX51" fmla="*/ 944638 w 1831328"/>
              <a:gd name="connsiteY51" fmla="*/ 1330036 h 1524000"/>
              <a:gd name="connsiteX52" fmla="*/ 1291001 w 1831328"/>
              <a:gd name="connsiteY52" fmla="*/ 1316182 h 1524000"/>
              <a:gd name="connsiteX53" fmla="*/ 1374128 w 1831328"/>
              <a:gd name="connsiteY53" fmla="*/ 1260763 h 1524000"/>
              <a:gd name="connsiteX54" fmla="*/ 1415692 w 1831328"/>
              <a:gd name="connsiteY54" fmla="*/ 1246909 h 1524000"/>
              <a:gd name="connsiteX55" fmla="*/ 1498819 w 1831328"/>
              <a:gd name="connsiteY55" fmla="*/ 1205345 h 1524000"/>
              <a:gd name="connsiteX56" fmla="*/ 1692783 w 1831328"/>
              <a:gd name="connsiteY56" fmla="*/ 1177636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831328" h="1524000">
                <a:moveTo>
                  <a:pt x="1609656" y="1177636"/>
                </a:moveTo>
                <a:cubicBezTo>
                  <a:pt x="1679786" y="1191663"/>
                  <a:pt x="1726827" y="1208353"/>
                  <a:pt x="1803619" y="1177636"/>
                </a:cubicBezTo>
                <a:cubicBezTo>
                  <a:pt x="1817178" y="1172212"/>
                  <a:pt x="1813462" y="1150115"/>
                  <a:pt x="1817474" y="1136073"/>
                </a:cubicBezTo>
                <a:cubicBezTo>
                  <a:pt x="1822705" y="1117764"/>
                  <a:pt x="1826710" y="1099127"/>
                  <a:pt x="1831328" y="1080654"/>
                </a:cubicBezTo>
                <a:cubicBezTo>
                  <a:pt x="1826710" y="965200"/>
                  <a:pt x="1829783" y="849180"/>
                  <a:pt x="1817474" y="734291"/>
                </a:cubicBezTo>
                <a:cubicBezTo>
                  <a:pt x="1815700" y="717735"/>
                  <a:pt x="1802296" y="703692"/>
                  <a:pt x="1789765" y="692727"/>
                </a:cubicBezTo>
                <a:cubicBezTo>
                  <a:pt x="1764703" y="670797"/>
                  <a:pt x="1706638" y="637309"/>
                  <a:pt x="1706638" y="637309"/>
                </a:cubicBezTo>
                <a:cubicBezTo>
                  <a:pt x="1702020" y="614218"/>
                  <a:pt x="1696654" y="591264"/>
                  <a:pt x="1692783" y="568036"/>
                </a:cubicBezTo>
                <a:cubicBezTo>
                  <a:pt x="1687414" y="535825"/>
                  <a:pt x="1684770" y="503183"/>
                  <a:pt x="1678928" y="471054"/>
                </a:cubicBezTo>
                <a:cubicBezTo>
                  <a:pt x="1670552" y="424985"/>
                  <a:pt x="1651827" y="375894"/>
                  <a:pt x="1637365" y="332509"/>
                </a:cubicBezTo>
                <a:cubicBezTo>
                  <a:pt x="1626097" y="298704"/>
                  <a:pt x="1622658" y="276239"/>
                  <a:pt x="1595801" y="249382"/>
                </a:cubicBezTo>
                <a:cubicBezTo>
                  <a:pt x="1584027" y="237608"/>
                  <a:pt x="1568092" y="230909"/>
                  <a:pt x="1554238" y="221673"/>
                </a:cubicBezTo>
                <a:cubicBezTo>
                  <a:pt x="1489583" y="124691"/>
                  <a:pt x="1526528" y="157018"/>
                  <a:pt x="1457256" y="110836"/>
                </a:cubicBezTo>
                <a:cubicBezTo>
                  <a:pt x="1445988" y="77033"/>
                  <a:pt x="1442548" y="54565"/>
                  <a:pt x="1415692" y="27709"/>
                </a:cubicBezTo>
                <a:cubicBezTo>
                  <a:pt x="1403918" y="15935"/>
                  <a:pt x="1387983" y="9236"/>
                  <a:pt x="1374128" y="0"/>
                </a:cubicBezTo>
                <a:cubicBezTo>
                  <a:pt x="1355655" y="4618"/>
                  <a:pt x="1333579" y="1959"/>
                  <a:pt x="1318710" y="13854"/>
                </a:cubicBezTo>
                <a:cubicBezTo>
                  <a:pt x="1307306" y="22977"/>
                  <a:pt x="1316740" y="46930"/>
                  <a:pt x="1304856" y="55418"/>
                </a:cubicBezTo>
                <a:cubicBezTo>
                  <a:pt x="1281088" y="72395"/>
                  <a:pt x="1249437" y="73890"/>
                  <a:pt x="1221728" y="83127"/>
                </a:cubicBezTo>
                <a:cubicBezTo>
                  <a:pt x="1207874" y="87745"/>
                  <a:pt x="1194680" y="95369"/>
                  <a:pt x="1180165" y="96982"/>
                </a:cubicBezTo>
                <a:cubicBezTo>
                  <a:pt x="1120193" y="103645"/>
                  <a:pt x="1046860" y="108148"/>
                  <a:pt x="986201" y="124691"/>
                </a:cubicBezTo>
                <a:cubicBezTo>
                  <a:pt x="958022" y="132376"/>
                  <a:pt x="930783" y="143164"/>
                  <a:pt x="903074" y="152400"/>
                </a:cubicBezTo>
                <a:lnTo>
                  <a:pt x="861510" y="166254"/>
                </a:lnTo>
                <a:cubicBezTo>
                  <a:pt x="847656" y="170872"/>
                  <a:pt x="834115" y="176567"/>
                  <a:pt x="819947" y="180109"/>
                </a:cubicBezTo>
                <a:lnTo>
                  <a:pt x="764528" y="193963"/>
                </a:lnTo>
                <a:cubicBezTo>
                  <a:pt x="750674" y="203200"/>
                  <a:pt x="734739" y="209899"/>
                  <a:pt x="722965" y="221673"/>
                </a:cubicBezTo>
                <a:cubicBezTo>
                  <a:pt x="686318" y="258321"/>
                  <a:pt x="704758" y="276430"/>
                  <a:pt x="653692" y="304800"/>
                </a:cubicBezTo>
                <a:cubicBezTo>
                  <a:pt x="628160" y="318985"/>
                  <a:pt x="598274" y="323273"/>
                  <a:pt x="570565" y="332509"/>
                </a:cubicBezTo>
                <a:lnTo>
                  <a:pt x="529001" y="346363"/>
                </a:lnTo>
                <a:cubicBezTo>
                  <a:pt x="515147" y="355600"/>
                  <a:pt x="496263" y="359953"/>
                  <a:pt x="487438" y="374073"/>
                </a:cubicBezTo>
                <a:cubicBezTo>
                  <a:pt x="447554" y="437888"/>
                  <a:pt x="484391" y="461970"/>
                  <a:pt x="418165" y="498763"/>
                </a:cubicBezTo>
                <a:cubicBezTo>
                  <a:pt x="392633" y="512948"/>
                  <a:pt x="335038" y="526473"/>
                  <a:pt x="335038" y="526473"/>
                </a:cubicBezTo>
                <a:cubicBezTo>
                  <a:pt x="321183" y="540327"/>
                  <a:pt x="309777" y="557168"/>
                  <a:pt x="293474" y="568036"/>
                </a:cubicBezTo>
                <a:cubicBezTo>
                  <a:pt x="281323" y="576137"/>
                  <a:pt x="263314" y="572768"/>
                  <a:pt x="251910" y="581891"/>
                </a:cubicBezTo>
                <a:cubicBezTo>
                  <a:pt x="238908" y="592293"/>
                  <a:pt x="237203" y="613052"/>
                  <a:pt x="224201" y="623454"/>
                </a:cubicBezTo>
                <a:cubicBezTo>
                  <a:pt x="212797" y="632577"/>
                  <a:pt x="196061" y="631556"/>
                  <a:pt x="182638" y="637309"/>
                </a:cubicBezTo>
                <a:cubicBezTo>
                  <a:pt x="62798" y="688670"/>
                  <a:pt x="183128" y="646381"/>
                  <a:pt x="85656" y="678873"/>
                </a:cubicBezTo>
                <a:cubicBezTo>
                  <a:pt x="71801" y="692727"/>
                  <a:pt x="56635" y="705384"/>
                  <a:pt x="44092" y="720436"/>
                </a:cubicBezTo>
                <a:cubicBezTo>
                  <a:pt x="-34280" y="814482"/>
                  <a:pt x="12026" y="881251"/>
                  <a:pt x="30238" y="1039091"/>
                </a:cubicBezTo>
                <a:cubicBezTo>
                  <a:pt x="33586" y="1068106"/>
                  <a:pt x="48711" y="1094509"/>
                  <a:pt x="57947" y="1122218"/>
                </a:cubicBezTo>
                <a:lnTo>
                  <a:pt x="71801" y="1163782"/>
                </a:lnTo>
                <a:cubicBezTo>
                  <a:pt x="76419" y="1219200"/>
                  <a:pt x="79158" y="1274807"/>
                  <a:pt x="85656" y="1330036"/>
                </a:cubicBezTo>
                <a:cubicBezTo>
                  <a:pt x="88407" y="1353423"/>
                  <a:pt x="86868" y="1379442"/>
                  <a:pt x="99510" y="1399309"/>
                </a:cubicBezTo>
                <a:cubicBezTo>
                  <a:pt x="116644" y="1426233"/>
                  <a:pt x="183078" y="1489583"/>
                  <a:pt x="224201" y="1510145"/>
                </a:cubicBezTo>
                <a:cubicBezTo>
                  <a:pt x="237263" y="1516676"/>
                  <a:pt x="251910" y="1519382"/>
                  <a:pt x="265765" y="1524000"/>
                </a:cubicBezTo>
                <a:cubicBezTo>
                  <a:pt x="330419" y="1519382"/>
                  <a:pt x="395353" y="1517719"/>
                  <a:pt x="459728" y="1510145"/>
                </a:cubicBezTo>
                <a:cubicBezTo>
                  <a:pt x="511268" y="1504081"/>
                  <a:pt x="495777" y="1489506"/>
                  <a:pt x="542856" y="1468582"/>
                </a:cubicBezTo>
                <a:cubicBezTo>
                  <a:pt x="569546" y="1456720"/>
                  <a:pt x="598274" y="1450109"/>
                  <a:pt x="625983" y="1440873"/>
                </a:cubicBezTo>
                <a:lnTo>
                  <a:pt x="709110" y="1413163"/>
                </a:lnTo>
                <a:cubicBezTo>
                  <a:pt x="709115" y="1413161"/>
                  <a:pt x="792234" y="1385457"/>
                  <a:pt x="792238" y="1385454"/>
                </a:cubicBezTo>
                <a:cubicBezTo>
                  <a:pt x="806092" y="1376218"/>
                  <a:pt x="818210" y="1363591"/>
                  <a:pt x="833801" y="1357745"/>
                </a:cubicBezTo>
                <a:cubicBezTo>
                  <a:pt x="855850" y="1349477"/>
                  <a:pt x="880229" y="1349602"/>
                  <a:pt x="903074" y="1343891"/>
                </a:cubicBezTo>
                <a:cubicBezTo>
                  <a:pt x="917242" y="1340349"/>
                  <a:pt x="930071" y="1331076"/>
                  <a:pt x="944638" y="1330036"/>
                </a:cubicBezTo>
                <a:cubicBezTo>
                  <a:pt x="1059891" y="1321804"/>
                  <a:pt x="1175547" y="1320800"/>
                  <a:pt x="1291001" y="1316182"/>
                </a:cubicBezTo>
                <a:cubicBezTo>
                  <a:pt x="1389833" y="1283237"/>
                  <a:pt x="1270344" y="1329952"/>
                  <a:pt x="1374128" y="1260763"/>
                </a:cubicBezTo>
                <a:cubicBezTo>
                  <a:pt x="1386279" y="1252662"/>
                  <a:pt x="1401837" y="1251527"/>
                  <a:pt x="1415692" y="1246909"/>
                </a:cubicBezTo>
                <a:cubicBezTo>
                  <a:pt x="1444879" y="1227451"/>
                  <a:pt x="1462971" y="1210125"/>
                  <a:pt x="1498819" y="1205345"/>
                </a:cubicBezTo>
                <a:cubicBezTo>
                  <a:pt x="1699440" y="1178596"/>
                  <a:pt x="1610864" y="1218597"/>
                  <a:pt x="1692783" y="1177636"/>
                </a:cubicBezTo>
              </a:path>
            </a:pathLst>
          </a:custGeom>
          <a:noFill/>
          <a:ln w="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5" name="Freeform 114"/>
          <p:cNvSpPr/>
          <p:nvPr/>
        </p:nvSpPr>
        <p:spPr>
          <a:xfrm>
            <a:off x="2432596" y="4112859"/>
            <a:ext cx="1106159" cy="1016595"/>
          </a:xfrm>
          <a:custGeom>
            <a:avLst/>
            <a:gdLst>
              <a:gd name="connsiteX0" fmla="*/ 600916 w 1113534"/>
              <a:gd name="connsiteY0" fmla="*/ 0 h 1211046"/>
              <a:gd name="connsiteX1" fmla="*/ 670189 w 1113534"/>
              <a:gd name="connsiteY1" fmla="*/ 13854 h 1211046"/>
              <a:gd name="connsiteX2" fmla="*/ 794880 w 1113534"/>
              <a:gd name="connsiteY2" fmla="*/ 166254 h 1211046"/>
              <a:gd name="connsiteX3" fmla="*/ 822589 w 1113534"/>
              <a:gd name="connsiteY3" fmla="*/ 207818 h 1211046"/>
              <a:gd name="connsiteX4" fmla="*/ 836444 w 1113534"/>
              <a:gd name="connsiteY4" fmla="*/ 249382 h 1211046"/>
              <a:gd name="connsiteX5" fmla="*/ 905716 w 1113534"/>
              <a:gd name="connsiteY5" fmla="*/ 346364 h 1211046"/>
              <a:gd name="connsiteX6" fmla="*/ 961134 w 1113534"/>
              <a:gd name="connsiteY6" fmla="*/ 540327 h 1211046"/>
              <a:gd name="connsiteX7" fmla="*/ 988844 w 1113534"/>
              <a:gd name="connsiteY7" fmla="*/ 568036 h 1211046"/>
              <a:gd name="connsiteX8" fmla="*/ 1016553 w 1113534"/>
              <a:gd name="connsiteY8" fmla="*/ 678873 h 1211046"/>
              <a:gd name="connsiteX9" fmla="*/ 1044262 w 1113534"/>
              <a:gd name="connsiteY9" fmla="*/ 762000 h 1211046"/>
              <a:gd name="connsiteX10" fmla="*/ 1071971 w 1113534"/>
              <a:gd name="connsiteY10" fmla="*/ 942109 h 1211046"/>
              <a:gd name="connsiteX11" fmla="*/ 1085825 w 1113534"/>
              <a:gd name="connsiteY11" fmla="*/ 1039091 h 1211046"/>
              <a:gd name="connsiteX12" fmla="*/ 1113534 w 1113534"/>
              <a:gd name="connsiteY12" fmla="*/ 1122218 h 1211046"/>
              <a:gd name="connsiteX13" fmla="*/ 1099680 w 1113534"/>
              <a:gd name="connsiteY13" fmla="*/ 1191491 h 1211046"/>
              <a:gd name="connsiteX14" fmla="*/ 891862 w 1113534"/>
              <a:gd name="connsiteY14" fmla="*/ 1149927 h 1211046"/>
              <a:gd name="connsiteX15" fmla="*/ 850298 w 1113534"/>
              <a:gd name="connsiteY15" fmla="*/ 1136073 h 1211046"/>
              <a:gd name="connsiteX16" fmla="*/ 808734 w 1113534"/>
              <a:gd name="connsiteY16" fmla="*/ 1108364 h 1211046"/>
              <a:gd name="connsiteX17" fmla="*/ 573207 w 1113534"/>
              <a:gd name="connsiteY17" fmla="*/ 1080654 h 1211046"/>
              <a:gd name="connsiteX18" fmla="*/ 476225 w 1113534"/>
              <a:gd name="connsiteY18" fmla="*/ 1052945 h 1211046"/>
              <a:gd name="connsiteX19" fmla="*/ 420807 w 1113534"/>
              <a:gd name="connsiteY19" fmla="*/ 1039091 h 1211046"/>
              <a:gd name="connsiteX20" fmla="*/ 323825 w 1113534"/>
              <a:gd name="connsiteY20" fmla="*/ 1011382 h 1211046"/>
              <a:gd name="connsiteX21" fmla="*/ 282262 w 1113534"/>
              <a:gd name="connsiteY21" fmla="*/ 983673 h 1211046"/>
              <a:gd name="connsiteX22" fmla="*/ 226844 w 1113534"/>
              <a:gd name="connsiteY22" fmla="*/ 969818 h 1211046"/>
              <a:gd name="connsiteX23" fmla="*/ 143716 w 1113534"/>
              <a:gd name="connsiteY23" fmla="*/ 942109 h 1211046"/>
              <a:gd name="connsiteX24" fmla="*/ 102153 w 1113534"/>
              <a:gd name="connsiteY24" fmla="*/ 928254 h 1211046"/>
              <a:gd name="connsiteX25" fmla="*/ 60589 w 1113534"/>
              <a:gd name="connsiteY25" fmla="*/ 914400 h 1211046"/>
              <a:gd name="connsiteX26" fmla="*/ 19025 w 1113534"/>
              <a:gd name="connsiteY26" fmla="*/ 762000 h 1211046"/>
              <a:gd name="connsiteX27" fmla="*/ 102153 w 1113534"/>
              <a:gd name="connsiteY27" fmla="*/ 734291 h 1211046"/>
              <a:gd name="connsiteX28" fmla="*/ 116007 w 1113534"/>
              <a:gd name="connsiteY28" fmla="*/ 304800 h 1211046"/>
              <a:gd name="connsiteX29" fmla="*/ 129862 w 1113534"/>
              <a:gd name="connsiteY29" fmla="*/ 249382 h 1211046"/>
              <a:gd name="connsiteX30" fmla="*/ 157571 w 1113534"/>
              <a:gd name="connsiteY30" fmla="*/ 207818 h 1211046"/>
              <a:gd name="connsiteX31" fmla="*/ 282262 w 1113534"/>
              <a:gd name="connsiteY31" fmla="*/ 138545 h 1211046"/>
              <a:gd name="connsiteX32" fmla="*/ 434662 w 1113534"/>
              <a:gd name="connsiteY32" fmla="*/ 124691 h 1211046"/>
              <a:gd name="connsiteX33" fmla="*/ 600916 w 1113534"/>
              <a:gd name="connsiteY33" fmla="*/ 96982 h 1211046"/>
              <a:gd name="connsiteX34" fmla="*/ 670189 w 1113534"/>
              <a:gd name="connsiteY34" fmla="*/ 41564 h 1211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113534" h="1211046">
                <a:moveTo>
                  <a:pt x="600916" y="0"/>
                </a:moveTo>
                <a:cubicBezTo>
                  <a:pt x="624007" y="4618"/>
                  <a:pt x="649997" y="1739"/>
                  <a:pt x="670189" y="13854"/>
                </a:cubicBezTo>
                <a:cubicBezTo>
                  <a:pt x="721756" y="44794"/>
                  <a:pt x="763419" y="119062"/>
                  <a:pt x="794880" y="166254"/>
                </a:cubicBezTo>
                <a:cubicBezTo>
                  <a:pt x="804116" y="180109"/>
                  <a:pt x="817323" y="192021"/>
                  <a:pt x="822589" y="207818"/>
                </a:cubicBezTo>
                <a:cubicBezTo>
                  <a:pt x="827207" y="221673"/>
                  <a:pt x="829913" y="236320"/>
                  <a:pt x="836444" y="249382"/>
                </a:cubicBezTo>
                <a:cubicBezTo>
                  <a:pt x="846571" y="269635"/>
                  <a:pt x="896308" y="333819"/>
                  <a:pt x="905716" y="346364"/>
                </a:cubicBezTo>
                <a:cubicBezTo>
                  <a:pt x="905955" y="347322"/>
                  <a:pt x="947884" y="527077"/>
                  <a:pt x="961134" y="540327"/>
                </a:cubicBezTo>
                <a:lnTo>
                  <a:pt x="988844" y="568036"/>
                </a:lnTo>
                <a:cubicBezTo>
                  <a:pt x="998080" y="604982"/>
                  <a:pt x="1004510" y="642745"/>
                  <a:pt x="1016553" y="678873"/>
                </a:cubicBezTo>
                <a:lnTo>
                  <a:pt x="1044262" y="762000"/>
                </a:lnTo>
                <a:cubicBezTo>
                  <a:pt x="1077764" y="1030023"/>
                  <a:pt x="1040235" y="751690"/>
                  <a:pt x="1071971" y="942109"/>
                </a:cubicBezTo>
                <a:cubicBezTo>
                  <a:pt x="1077340" y="974320"/>
                  <a:pt x="1078482" y="1007272"/>
                  <a:pt x="1085825" y="1039091"/>
                </a:cubicBezTo>
                <a:cubicBezTo>
                  <a:pt x="1092393" y="1067551"/>
                  <a:pt x="1113534" y="1122218"/>
                  <a:pt x="1113534" y="1122218"/>
                </a:cubicBezTo>
                <a:cubicBezTo>
                  <a:pt x="1108916" y="1145309"/>
                  <a:pt x="1122187" y="1184566"/>
                  <a:pt x="1099680" y="1191491"/>
                </a:cubicBezTo>
                <a:cubicBezTo>
                  <a:pt x="944817" y="1239141"/>
                  <a:pt x="971316" y="1189654"/>
                  <a:pt x="891862" y="1149927"/>
                </a:cubicBezTo>
                <a:cubicBezTo>
                  <a:pt x="878800" y="1143396"/>
                  <a:pt x="864153" y="1140691"/>
                  <a:pt x="850298" y="1136073"/>
                </a:cubicBezTo>
                <a:cubicBezTo>
                  <a:pt x="836443" y="1126837"/>
                  <a:pt x="824039" y="1114923"/>
                  <a:pt x="808734" y="1108364"/>
                </a:cubicBezTo>
                <a:cubicBezTo>
                  <a:pt x="752704" y="1084351"/>
                  <a:pt x="589508" y="1081908"/>
                  <a:pt x="573207" y="1080654"/>
                </a:cubicBezTo>
                <a:cubicBezTo>
                  <a:pt x="399963" y="1037345"/>
                  <a:pt x="615356" y="1092697"/>
                  <a:pt x="476225" y="1052945"/>
                </a:cubicBezTo>
                <a:cubicBezTo>
                  <a:pt x="457916" y="1047714"/>
                  <a:pt x="439116" y="1044322"/>
                  <a:pt x="420807" y="1039091"/>
                </a:cubicBezTo>
                <a:cubicBezTo>
                  <a:pt x="281686" y="999342"/>
                  <a:pt x="497061" y="1054689"/>
                  <a:pt x="323825" y="1011382"/>
                </a:cubicBezTo>
                <a:cubicBezTo>
                  <a:pt x="309971" y="1002146"/>
                  <a:pt x="297567" y="990232"/>
                  <a:pt x="282262" y="983673"/>
                </a:cubicBezTo>
                <a:cubicBezTo>
                  <a:pt x="264760" y="976172"/>
                  <a:pt x="245082" y="975289"/>
                  <a:pt x="226844" y="969818"/>
                </a:cubicBezTo>
                <a:cubicBezTo>
                  <a:pt x="198868" y="961425"/>
                  <a:pt x="171425" y="951346"/>
                  <a:pt x="143716" y="942109"/>
                </a:cubicBezTo>
                <a:lnTo>
                  <a:pt x="102153" y="928254"/>
                </a:lnTo>
                <a:lnTo>
                  <a:pt x="60589" y="914400"/>
                </a:lnTo>
                <a:cubicBezTo>
                  <a:pt x="38237" y="880871"/>
                  <a:pt x="-33977" y="815002"/>
                  <a:pt x="19025" y="762000"/>
                </a:cubicBezTo>
                <a:cubicBezTo>
                  <a:pt x="39678" y="741347"/>
                  <a:pt x="102153" y="734291"/>
                  <a:pt x="102153" y="734291"/>
                </a:cubicBezTo>
                <a:cubicBezTo>
                  <a:pt x="106771" y="591127"/>
                  <a:pt x="107835" y="447805"/>
                  <a:pt x="116007" y="304800"/>
                </a:cubicBezTo>
                <a:cubicBezTo>
                  <a:pt x="117093" y="285790"/>
                  <a:pt x="122361" y="266884"/>
                  <a:pt x="129862" y="249382"/>
                </a:cubicBezTo>
                <a:cubicBezTo>
                  <a:pt x="136421" y="234077"/>
                  <a:pt x="145040" y="218783"/>
                  <a:pt x="157571" y="207818"/>
                </a:cubicBezTo>
                <a:cubicBezTo>
                  <a:pt x="182335" y="186149"/>
                  <a:pt x="240028" y="144578"/>
                  <a:pt x="282262" y="138545"/>
                </a:cubicBezTo>
                <a:cubicBezTo>
                  <a:pt x="332759" y="131331"/>
                  <a:pt x="383965" y="130324"/>
                  <a:pt x="434662" y="124691"/>
                </a:cubicBezTo>
                <a:cubicBezTo>
                  <a:pt x="511984" y="116100"/>
                  <a:pt x="530609" y="111043"/>
                  <a:pt x="600916" y="96982"/>
                </a:cubicBezTo>
                <a:cubicBezTo>
                  <a:pt x="653348" y="62027"/>
                  <a:pt x="630706" y="81047"/>
                  <a:pt x="670189" y="41564"/>
                </a:cubicBezTo>
              </a:path>
            </a:pathLst>
          </a:custGeom>
          <a:noFill/>
          <a:ln w="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56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81481E-6 L 0.15347 -0.357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74" y="-1787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6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94 -0.00671 L 0.19236 -0.020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6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57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7 L 0.2342 -0.1662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1" y="-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0.00185 L 0.16771 -0.13379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29" y="-6597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" dur="2000" fill="hold"/>
                                        <p:tgtEl>
                                          <p:spTgt spid="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15711 -0.09352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47" y="-4676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4" dur="2000" fill="hold"/>
                                        <p:tgtEl>
                                          <p:spTgt spid="7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0.35764 0.03634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2" y="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1" dur="2000" fill="hold"/>
                                        <p:tgtEl>
                                          <p:spTgt spid="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36233 -0.09977 " pathEditMode="relative" rAng="0" ptsTypes="AA">
                                      <p:cBhvr>
                                        <p:cTn id="19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08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81481E-6 L 0.32031 -0.22547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7" y="-1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2222E-6 L 0.29497 -0.28889 " pathEditMode="relative" rAng="0" ptsTypes="AA">
                                      <p:cBhvr>
                                        <p:cTn id="24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40" y="-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5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5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6 L 0.19132 -0.37245 " pathEditMode="relative" rAng="0" ptsTypes="AA">
                                      <p:cBhvr>
                                        <p:cTn id="28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66" y="-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0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112E-17 1.11111E-6 L 0.23924 -0.04259 " pathEditMode="relative" rAng="0" ptsTypes="AA">
                                      <p:cBhvr>
                                        <p:cTn id="317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62" y="-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7" grpId="0" animBg="1"/>
      <p:bldP spid="67" grpId="1" animBg="1"/>
      <p:bldP spid="67" grpId="2" animBg="1"/>
      <p:bldP spid="68" grpId="0" animBg="1"/>
      <p:bldP spid="68" grpId="1" animBg="1"/>
      <p:bldP spid="68" grpId="2" animBg="1"/>
      <p:bldP spid="69" grpId="0" animBg="1"/>
      <p:bldP spid="69" grpId="1" animBg="1"/>
      <p:bldP spid="70" grpId="0" animBg="1"/>
      <p:bldP spid="70" grpId="1" animBg="1"/>
      <p:bldP spid="70" grpId="2" animBg="1"/>
      <p:bldP spid="71" grpId="0" animBg="1"/>
      <p:bldP spid="71" grpId="1" animBg="1"/>
      <p:bldP spid="71" grpId="2" animBg="1"/>
      <p:bldP spid="72" grpId="0" animBg="1"/>
      <p:bldP spid="72" grpId="1" animBg="1"/>
      <p:bldP spid="73" grpId="0" animBg="1"/>
      <p:bldP spid="73" grpId="1" animBg="1"/>
      <p:bldP spid="73" grpId="2" animBg="1"/>
      <p:bldP spid="74" grpId="0" animBg="1"/>
      <p:bldP spid="74" grpId="1" animBg="1"/>
      <p:bldP spid="75" grpId="0" animBg="1"/>
      <p:bldP spid="75" grpId="1" animBg="1"/>
      <p:bldP spid="75" grpId="2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8" grpId="2" animBg="1"/>
      <p:bldP spid="81" grpId="0" animBg="1"/>
      <p:bldP spid="81" grpId="1" animBg="1"/>
      <p:bldP spid="82" grpId="0" animBg="1"/>
      <p:bldP spid="82" grpId="1" animBg="1"/>
      <p:bldP spid="91" grpId="0" animBg="1"/>
      <p:bldP spid="91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1021</TotalTime>
  <Words>813</Words>
  <Application>Microsoft Office PowerPoint</Application>
  <PresentationFormat>Widescreen</PresentationFormat>
  <Paragraphs>142</Paragraphs>
  <Slides>18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Calibri</vt:lpstr>
      <vt:lpstr>Cambria Math</vt:lpstr>
      <vt:lpstr>NikoshBAN</vt:lpstr>
      <vt:lpstr>Tw Cen MT</vt:lpstr>
      <vt:lpstr>Tw Cen MT Condensed</vt:lpstr>
      <vt:lpstr>Vrinda</vt:lpstr>
      <vt:lpstr>Wingdings</vt:lpstr>
      <vt:lpstr>Wingdings 2</vt:lpstr>
      <vt:lpstr>Wingdings 3</vt:lpstr>
      <vt:lpstr>Integral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117</cp:revision>
  <dcterms:created xsi:type="dcterms:W3CDTF">2020-07-16T02:53:24Z</dcterms:created>
  <dcterms:modified xsi:type="dcterms:W3CDTF">2020-07-23T18:18:31Z</dcterms:modified>
</cp:coreProperties>
</file>