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96" r:id="rId1"/>
  </p:sldMasterIdLst>
  <p:notesMasterIdLst>
    <p:notesMasterId r:id="rId2"/>
  </p:notesMasterIdLst>
  <p:sldIdLst>
    <p:sldId id="333" r:id="rId3"/>
    <p:sldId id="334" r:id="rId4"/>
    <p:sldId id="335" r:id="rId5"/>
    <p:sldId id="336" r:id="rId6"/>
    <p:sldId id="337" r:id="rId7"/>
    <p:sldId id="338" r:id="rId8"/>
    <p:sldId id="339" r:id="rId9"/>
    <p:sldId id="340" r:id="rId10"/>
    <p:sldId id="341" r:id="rId11"/>
    <p:sldId id="342" r:id="rId12"/>
    <p:sldId id="343" r:id="rId13"/>
    <p:sldId id="344" r:id="rId14"/>
    <p:sldId id="345" r:id="rId15"/>
    <p:sldId id="346" r:id="rId16"/>
    <p:sldId id="347" r:id="rId17"/>
    <p:sldId id="348" r:id="rId18"/>
    <p:sldId id="349" r:id="rId19"/>
  </p:sldIdLst>
  <p:sldSz type="screen4x3" cy="6858000" cx="9144000"/>
  <p:notesSz cx="6858000" cy="9144000"/>
  <p:defaultTextStyle>
    <a:defPPr>
      <a:defRPr lang="en-US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tableStyles" Target="tableStyles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6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/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697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/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6E472264-2809-4266-B108-95CCCDF82BC8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1048698" name="Slide Image Placeholder 3"/>
          <p:cNvSpPr>
            <a:spLocks noChangeAspect="1" noRot="1" noGrp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/>
          <a:noFill/>
          <a:ln w="12700">
            <a:solidFill>
              <a:prstClr val="black"/>
            </a:solidFill>
          </a:ln>
        </p:spPr>
        <p:txBody>
          <a:bodyPr anchor="ctr" bIns="45720" lIns="91440" rIns="91440" rtlCol="0" tIns="45720" vert="horz"/>
          <a:p>
            <a:endParaRPr lang="en-US"/>
          </a:p>
        </p:txBody>
      </p:sp>
      <p:sp>
        <p:nvSpPr>
          <p:cNvPr id="1048699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00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/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701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/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25834D48-34AF-48B5-9DFE-61E74F801806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defTabSz="914400" eaLnBrk="1" hangingPunct="1" latinLnBrk="0" marL="0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596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p>
            <a:endParaRPr dirty="0" lang="en-US"/>
          </a:p>
        </p:txBody>
      </p:sp>
      <p:sp>
        <p:nvSpPr>
          <p:cNvPr id="104859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25834D48-34AF-48B5-9DFE-61E74F801806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title">
  <p:cSld name="Title Slide"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634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anchor="b" lIns="45720" rIns="228600">
            <a:normAutofit/>
          </a:bodyPr>
          <a:lstStyle>
            <a:lvl1pPr algn="r" marL="0">
              <a:defRPr sz="48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35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algn="r" indent="0" marL="0">
              <a:spcBef>
                <a:spcPts val="0"/>
              </a:spcBef>
              <a:buNone/>
              <a:defRPr>
                <a:effectLst/>
              </a:defRPr>
            </a:lvl1pPr>
            <a:lvl2pPr algn="ctr" indent="0" marL="457200">
              <a:buNone/>
            </a:lvl2pPr>
            <a:lvl3pPr algn="ctr" indent="0" marL="914400">
              <a:buNone/>
            </a:lvl3pPr>
            <a:lvl4pPr algn="ctr" indent="0" marL="1371600">
              <a:buNone/>
            </a:lvl4pPr>
            <a:lvl5pPr algn="ctr" indent="0" marL="1828800">
              <a:buNone/>
            </a:lvl5pPr>
            <a:lvl6pPr algn="ctr" indent="0" marL="2286000">
              <a:buNone/>
            </a:lvl6pPr>
            <a:lvl7pPr algn="ctr" indent="0" marL="2743200">
              <a:buNone/>
            </a:lvl7pPr>
            <a:lvl8pPr algn="ctr" indent="0" marL="3200400">
              <a:buNone/>
            </a:lvl8pPr>
            <a:lvl9pPr algn="ctr" indent="0" marL="3657600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48636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rtlCol="0" vert="horz"/>
          <a:p>
            <a:fld id="{8C191B41-59E2-45E8-B1E2-4BCBC2E85E47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1048637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rtlCol="0" vert="horz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FB3BCEB-222F-42D1-9FC4-AC1C94745377}" type="slidenum">
              <a:rPr lang="en-US" smtClean="0"/>
              <a:t>‹#›</a:t>
            </a:fld>
            <a:endParaRPr lang="en-US"/>
          </a:p>
        </p:txBody>
      </p:sp>
      <p:sp>
        <p:nvSpPr>
          <p:cNvPr id="1048638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rtlCol="0" vert="horz"/>
          <a:p>
            <a:endParaRPr lang="en-US"/>
          </a:p>
        </p:txBody>
      </p:sp>
    </p:spTree>
  </p:cSld>
  <p:clrMapOvr>
    <a:masterClrMapping/>
  </p:clrMapOvr>
  <p:transition spd="slow">
    <p:plu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62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66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C191B41-59E2-45E8-B1E2-4BCBC2E85E47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104866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6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FB3BCEB-222F-42D1-9FC4-AC1C947453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lu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4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45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64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C191B41-59E2-45E8-B1E2-4BCBC2E85E47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104864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4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FB3BCEB-222F-42D1-9FC4-AC1C947453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lu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Rectangle 6"/>
          <p:cNvSpPr/>
          <p:nvPr/>
        </p:nvSpPr>
        <p:spPr>
          <a:xfrm>
            <a:off x="588392" y="1424588"/>
            <a:ext cx="8001000" cy="9144"/>
          </a:xfrm>
          <a:prstGeom prst="rect"/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algn="tl" blurRad="12700" dir="5400000" dist="12900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65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51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65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C191B41-59E2-45E8-B1E2-4BCBC2E85E47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104865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5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FB3BCEB-222F-42D1-9FC4-AC1C947453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lu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secHead">
  <p:cSld name="Section Header">
    <p:bg>
      <p:bgRef idx="1001">
        <a:schemeClr val="bg2"/>
      </p:bgRef>
    </p:bg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6" name="Rectangle 6"/>
          <p:cNvSpPr/>
          <p:nvPr/>
        </p:nvSpPr>
        <p:spPr>
          <a:xfrm>
            <a:off x="1000128" y="3267456"/>
            <a:ext cx="7406640" cy="9144"/>
          </a:xfrm>
          <a:prstGeom prst="rect"/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algn="tl" blurRad="12700" dir="5400000" dist="12900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667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b="1" cap="none" sz="4000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68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anchor="t" rIns="128016"/>
          <a:lstStyle>
            <a:lvl1pPr algn="r" indent="0" mar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eaLnBrk="1" hangingPunct="1" latinLnBrk="0" lvl="0"/>
            <a:r>
              <a:rPr kumimoji="0" lang="en-US" smtClean="0"/>
              <a:t>Click to edit Master text styles</a:t>
            </a:r>
          </a:p>
        </p:txBody>
      </p:sp>
      <p:sp>
        <p:nvSpPr>
          <p:cNvPr id="1048669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rtlCol="0" vert="horz"/>
          <a:p>
            <a:fld id="{8C191B41-59E2-45E8-B1E2-4BCBC2E85E47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1048670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rtlCol="0" vert="horz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FB3BCEB-222F-42D1-9FC4-AC1C94745377}" type="slidenum">
              <a:rPr lang="en-US" smtClean="0"/>
              <a:t>‹#›</a:t>
            </a:fld>
            <a:endParaRPr lang="en-US"/>
          </a:p>
        </p:txBody>
      </p:sp>
      <p:sp>
        <p:nvSpPr>
          <p:cNvPr id="1048671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rtlCol="0" vert="horz"/>
          <a:p>
            <a:endParaRPr lang="en-US"/>
          </a:p>
        </p:txBody>
      </p:sp>
    </p:spTree>
  </p:cSld>
  <p:clrMapOvr>
    <a:overrideClrMapping accent1="accent1" accent2="accent2" accent3="accent3" accent4="accent4" accent5="accent5" accent6="accent6" bg1="dk1" bg2="dk2" tx1="lt1" tx2="lt2" hlink="hlink" folHlink="folHlink"/>
  </p:clrMapOvr>
  <p:transition spd="slow">
    <p:plu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7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67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67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C191B41-59E2-45E8-B1E2-4BCBC2E85E47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104867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7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p>
            <a:fld id="{8FB3BCEB-222F-42D1-9FC4-AC1C94745377}" type="slidenum">
              <a:rPr lang="en-US" smtClean="0"/>
              <a:t>‹#›</a:t>
            </a:fld>
            <a:endParaRPr lang="en-US"/>
          </a:p>
        </p:txBody>
      </p:sp>
      <p:sp>
        <p:nvSpPr>
          <p:cNvPr id="1048678" name="Rectangle 9"/>
          <p:cNvSpPr/>
          <p:nvPr/>
        </p:nvSpPr>
        <p:spPr>
          <a:xfrm>
            <a:off x="588392" y="1424588"/>
            <a:ext cx="8001000" cy="9144"/>
          </a:xfrm>
          <a:prstGeom prst="rect"/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algn="tl" blurRad="12700" dir="5400000" dist="12900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</p:spTree>
  </p:cSld>
  <p:clrMapOvr>
    <a:masterClrMapping/>
  </p:clrMapOvr>
  <p:transition spd="slow">
    <p:plu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9" name="Rectangle 9"/>
          <p:cNvSpPr/>
          <p:nvPr/>
        </p:nvSpPr>
        <p:spPr>
          <a:xfrm>
            <a:off x="616744" y="2165216"/>
            <a:ext cx="3749040" cy="9144"/>
          </a:xfrm>
          <a:prstGeom prst="rect"/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algn="tl" blurRad="12700" dir="5400000" dist="12900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p>
            <a:pPr algn="ctr" eaLnBrk="1" hangingPunct="1" latinLnBrk="0"/>
            <a:endParaRPr kumimoji="0" lang="en-US"/>
          </a:p>
        </p:txBody>
      </p:sp>
      <p:sp>
        <p:nvSpPr>
          <p:cNvPr id="1048680" name="Rectangle 10"/>
          <p:cNvSpPr/>
          <p:nvPr/>
        </p:nvSpPr>
        <p:spPr>
          <a:xfrm>
            <a:off x="4800600" y="2165216"/>
            <a:ext cx="3749040" cy="9144"/>
          </a:xfrm>
          <a:prstGeom prst="rect"/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algn="tl" blurRad="12700" dir="5400000" dist="12900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p>
            <a:pPr algn="ctr" eaLnBrk="1" hangingPunct="1" latinLnBrk="0"/>
            <a:endParaRPr kumimoji="0" lang="en-US"/>
          </a:p>
        </p:txBody>
      </p:sp>
      <p:sp>
        <p:nvSpPr>
          <p:cNvPr id="1048681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82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algn="l" indent="0" marL="91440">
              <a:spcBef>
                <a:spcPts val="0"/>
              </a:spcBef>
              <a:buNone/>
              <a:defRPr baseline="0" b="0" cap="all" sz="2200"/>
            </a:lvl1pPr>
            <a:lvl2pPr>
              <a:buNone/>
              <a:defRPr b="1" sz="2000"/>
            </a:lvl2pPr>
            <a:lvl3pPr>
              <a:buNone/>
              <a:defRPr b="1" sz="1800"/>
            </a:lvl3pPr>
            <a:lvl4pPr>
              <a:buNone/>
              <a:defRPr b="1" sz="1600"/>
            </a:lvl4pPr>
            <a:lvl5pPr>
              <a:buNone/>
              <a:defRPr b="1" sz="1600"/>
            </a:lvl5pPr>
          </a:lstStyle>
          <a:p>
            <a:pPr eaLnBrk="1" hangingPunct="1" latinLnBrk="0" lvl="0"/>
            <a:r>
              <a:rPr kumimoji="0" lang="en-US" smtClean="0"/>
              <a:t>Click to edit Master text styles</a:t>
            </a:r>
          </a:p>
        </p:txBody>
      </p:sp>
      <p:sp>
        <p:nvSpPr>
          <p:cNvPr id="1048683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algn="l" indent="0" marL="91440">
              <a:spcBef>
                <a:spcPts val="0"/>
              </a:spcBef>
              <a:buNone/>
              <a:defRPr baseline="0" b="0" cap="all" sz="2200"/>
            </a:lvl1pPr>
            <a:lvl2pPr>
              <a:buNone/>
              <a:defRPr b="1" sz="2000"/>
            </a:lvl2pPr>
            <a:lvl3pPr>
              <a:buNone/>
              <a:defRPr b="1" sz="1800"/>
            </a:lvl3pPr>
            <a:lvl4pPr>
              <a:buNone/>
              <a:defRPr b="1" sz="1600"/>
            </a:lvl4pPr>
            <a:lvl5pPr>
              <a:buNone/>
              <a:defRPr b="1" sz="1600"/>
            </a:lvl5pPr>
          </a:lstStyle>
          <a:p>
            <a:pPr eaLnBrk="1" hangingPunct="1" latinLnBrk="0" lvl="0"/>
            <a:r>
              <a:rPr kumimoji="0" lang="en-US" smtClean="0"/>
              <a:t>Click to edit Master text styles</a:t>
            </a:r>
          </a:p>
        </p:txBody>
      </p:sp>
      <p:sp>
        <p:nvSpPr>
          <p:cNvPr id="1048684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685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68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C191B41-59E2-45E8-B1E2-4BCBC2E85E47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1048687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88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p>
            <a:fld id="{8FB3BCEB-222F-42D1-9FC4-AC1C947453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lu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9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40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C191B41-59E2-45E8-B1E2-4BCBC2E85E47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104864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4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FB3BCEB-222F-42D1-9FC4-AC1C94745377}" type="slidenum">
              <a:rPr lang="en-US" smtClean="0"/>
              <a:t>‹#›</a:t>
            </a:fld>
            <a:endParaRPr lang="en-US"/>
          </a:p>
        </p:txBody>
      </p:sp>
      <p:sp>
        <p:nvSpPr>
          <p:cNvPr id="1048643" name="Rectangle 6"/>
          <p:cNvSpPr/>
          <p:nvPr/>
        </p:nvSpPr>
        <p:spPr>
          <a:xfrm>
            <a:off x="588392" y="1424588"/>
            <a:ext cx="8001000" cy="9144"/>
          </a:xfrm>
          <a:prstGeom prst="rect"/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algn="tl" blurRad="12700" dir="5400000" dist="12900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</p:spTree>
  </p:cSld>
  <p:clrMapOvr>
    <a:masterClrMapping/>
  </p:clrMapOvr>
  <p:transition spd="slow">
    <p:plu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C191B41-59E2-45E8-B1E2-4BCBC2E85E47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104858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8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FB3BCEB-222F-42D1-9FC4-AC1C947453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lu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objTx">
  <p:cSld name="Content with Caption">
    <p:bg>
      <p:bgRef idx="1001">
        <a:schemeClr val="bg2"/>
      </p:bgRef>
    </p:bg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9" name="Rectangle 7"/>
          <p:cNvSpPr/>
          <p:nvPr/>
        </p:nvSpPr>
        <p:spPr>
          <a:xfrm>
            <a:off x="5057552" y="1057656"/>
            <a:ext cx="3749040" cy="9144"/>
          </a:xfrm>
          <a:prstGeom prst="rect"/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algn="tl" blurRad="12700" dir="5400000" dist="12900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690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algn="r" marL="0">
              <a:buNone/>
              <a:defRPr b="1" sz="20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91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algn="r" indent="0" marL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eaLnBrk="1" hangingPunct="1" latinLnBrk="0" lvl="0"/>
            <a:r>
              <a:rPr kumimoji="0" lang="en-US" smtClean="0"/>
              <a:t>Click to edit Master text styles</a:t>
            </a:r>
          </a:p>
        </p:txBody>
      </p:sp>
      <p:sp>
        <p:nvSpPr>
          <p:cNvPr id="1048692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</a:lstStyle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693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rtlCol="0" vert="horz"/>
          <a:p>
            <a:fld id="{8C191B41-59E2-45E8-B1E2-4BCBC2E85E47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1048694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rtlCol="0" vert="horz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FB3BCEB-222F-42D1-9FC4-AC1C94745377}" type="slidenum">
              <a:rPr lang="en-US" smtClean="0"/>
              <a:t>‹#›</a:t>
            </a:fld>
            <a:endParaRPr lang="en-US"/>
          </a:p>
        </p:txBody>
      </p:sp>
      <p:sp>
        <p:nvSpPr>
          <p:cNvPr id="1048695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rtlCol="0" vert="horz"/>
          <a:p>
            <a:endParaRPr lang="en-US"/>
          </a:p>
        </p:txBody>
      </p:sp>
    </p:spTree>
  </p:cSld>
  <p:clrMapOvr>
    <a:overrideClrMapping accent1="accent1" accent2="accent2" accent3="accent3" accent4="accent4" accent5="accent5" accent6="accent6" bg1="dk1" bg2="dk2" tx1="lt1" tx2="lt2" hlink="hlink" folHlink="folHlink"/>
  </p:clrMapOvr>
  <p:transition spd="slow">
    <p:plu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picTx">
  <p:cSld name="Picture with Caption"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algn="r" marL="0">
              <a:buNone/>
              <a:defRPr b="1" sz="20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56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algn="r" indent="0" marL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eaLnBrk="1" hangingPunct="1" latinLnBrk="0" lvl="0"/>
            <a:r>
              <a:rPr kumimoji="0" lang="en-US" smtClean="0"/>
              <a:t>Click to edit Master text styles</a:t>
            </a:r>
          </a:p>
        </p:txBody>
      </p:sp>
      <p:sp>
        <p:nvSpPr>
          <p:cNvPr id="1048657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algn="l" eaLnBrk="1" hangingPunct="1" latinLnBrk="0" marL="0" rtl="0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dirty="0" kumimoji="0"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4865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rtlCol="0" vert="horz"/>
          <a:p>
            <a:fld id="{8C191B41-59E2-45E8-B1E2-4BCBC2E85E47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104865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rtlCol="0" vert="horz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FB3BCEB-222F-42D1-9FC4-AC1C94745377}" type="slidenum">
              <a:rPr lang="en-US" smtClean="0"/>
              <a:t>‹#›</a:t>
            </a:fld>
            <a:endParaRPr lang="en-US"/>
          </a:p>
        </p:txBody>
      </p:sp>
      <p:sp>
        <p:nvSpPr>
          <p:cNvPr id="104866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rtlCol="0" vert="horz"/>
          <a:p>
            <a:endParaRPr lang="en-US"/>
          </a:p>
        </p:txBody>
      </p:sp>
    </p:spTree>
  </p:cSld>
  <p:clrMapOvr>
    <a:masterClrMapping/>
  </p:clrMapOvr>
  <p:transition spd="slow">
    <p:plus/>
  </p:transition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57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/>
        </p:spPr>
        <p:txBody>
          <a:bodyPr/>
          <a:lstStyle>
            <a:lvl1pPr algn="r" eaLnBrk="1" hangingPunct="1" latinLnBrk="0">
              <a:defRPr sz="1300" kumimoji="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78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/>
        </p:spPr>
        <p:txBody>
          <a:bodyPr/>
          <a:lstStyle>
            <a:lvl1pPr algn="l" eaLnBrk="1" hangingPunct="1" latinLnBrk="0">
              <a:defRPr sz="1300" kumimoji="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</a:lstStyle>
          <a:p>
            <a:fld id="{8C191B41-59E2-45E8-B1E2-4BCBC2E85E47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1048579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/>
        </p:spPr>
        <p:txBody>
          <a:bodyPr anchor="ctr"/>
          <a:lstStyle>
            <a:lvl1pPr algn="r" eaLnBrk="1" hangingPunct="1" latinLnBrk="0">
              <a:defRPr sz="1600" kumimoji="0">
                <a:solidFill>
                  <a:schemeClr val="tx2">
                    <a:shade val="90000"/>
                  </a:schemeClr>
                </a:solidFill>
                <a:effectLst/>
              </a:defRPr>
            </a:lvl1pPr>
          </a:lstStyle>
          <a:p>
            <a:fld id="{8FB3BCEB-222F-42D1-9FC4-AC1C94745377}" type="slidenum">
              <a:rPr lang="en-US" smtClean="0"/>
              <a:t>‹#›</a:t>
            </a:fld>
            <a:endParaRPr lang="en-US"/>
          </a:p>
        </p:txBody>
      </p:sp>
      <p:sp>
        <p:nvSpPr>
          <p:cNvPr id="1048580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/>
        </p:spPr>
        <p:txBody>
          <a:bodyPr anchor="b" rIns="91440">
            <a:normAutofit/>
            <a:scene3d>
              <a:camera prst="orthographicFront"/>
              <a:lightRig dir="t" rig="soft">
                <a:rot lat="0" lon="0" rev="2400000"/>
              </a:lightRig>
            </a:scene3d>
            <a:sp3d>
              <a:bevelT w="19050" h="12700"/>
            </a:sp3d>
          </a:bodyPr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581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/>
        </p:spPr>
        <p:txBody>
          <a:bodyPr>
            <a:normAutofit/>
          </a:bodyPr>
          <a:p>
            <a:pPr eaLnBrk="1" hangingPunct="1" latinLnBrk="0" lvl="0"/>
            <a:r>
              <a:rPr kumimoji="0" lang="en-US" smtClean="0"/>
              <a:t>Click to edit Master text styles</a:t>
            </a:r>
          </a:p>
          <a:p>
            <a:pPr eaLnBrk="1" hangingPunct="1" latinLnBrk="0" lvl="1"/>
            <a:r>
              <a:rPr kumimoji="0" lang="en-US" smtClean="0"/>
              <a:t>Second level</a:t>
            </a:r>
          </a:p>
          <a:p>
            <a:pPr eaLnBrk="1" hangingPunct="1" latinLnBrk="0" lvl="2"/>
            <a:r>
              <a:rPr kumimoji="0" lang="en-US" smtClean="0"/>
              <a:t>Third level</a:t>
            </a:r>
          </a:p>
          <a:p>
            <a:pPr eaLnBrk="1" hangingPunct="1" latinLnBrk="0" lvl="3"/>
            <a:r>
              <a:rPr kumimoji="0" lang="en-US" smtClean="0"/>
              <a:t>Fourth level</a:t>
            </a:r>
          </a:p>
          <a:p>
            <a:pPr eaLnBrk="1" hangingPunct="1" latinLnBrk="0" lvl="4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accent1="accent1" accent2="accent2" accent3="accent3" accent4="accent4" accent5="accent5" accent6="accent6" bg1="dk1" bg2="dk2" tx1="lt1" tx2="lt2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plus/>
  </p:transition>
  <p:txStyles>
    <p:titleStyle>
      <a:lvl1pPr algn="r" eaLnBrk="1" hangingPunct="1" latinLnBrk="0" marL="54864" rtl="0">
        <a:spcBef>
          <a:spcPct val="0"/>
        </a:spcBef>
        <a:buNone/>
        <a:defRPr sz="4600" kern="1200" kumimoji="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algn="tl" blurRad="38100" dir="5400000" dist="25500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algn="l" eaLnBrk="1" hangingPunct="1" indent="-292100" latinLnBrk="0" marL="292100" rtl="0">
        <a:spcBef>
          <a:spcPts val="0"/>
        </a:spcBef>
        <a:buClr>
          <a:schemeClr val="accent1"/>
        </a:buClr>
        <a:buSzPct val="70000"/>
        <a:buFont typeface="Wingdings 2"/>
        <a:buChar char=""/>
        <a:defRPr sz="3200" kern="1200" kumimoji="0">
          <a:solidFill>
            <a:schemeClr val="tx1"/>
          </a:solidFill>
          <a:latin typeface="+mn-lt"/>
          <a:ea typeface="+mn-ea"/>
          <a:cs typeface="+mn-cs"/>
        </a:defRPr>
      </a:lvl1pPr>
      <a:lvl2pPr algn="l" eaLnBrk="1" hangingPunct="1" indent="-228600" latinLnBrk="0" marL="640080" rtl="0">
        <a:spcBef>
          <a:spcPts val="400"/>
        </a:spcBef>
        <a:buClr>
          <a:schemeClr val="accent2"/>
        </a:buClr>
        <a:buSzPct val="90000"/>
        <a:buFontTx/>
        <a:buChar char="•"/>
        <a:defRPr sz="2600" kern="1200" kumimoji="0">
          <a:solidFill>
            <a:schemeClr val="tx1"/>
          </a:solidFill>
          <a:latin typeface="+mn-lt"/>
          <a:ea typeface="+mn-ea"/>
          <a:cs typeface="+mn-cs"/>
        </a:defRPr>
      </a:lvl2pPr>
      <a:lvl3pPr algn="l" eaLnBrk="1" hangingPunct="1" indent="-192024" latinLnBrk="0" marL="822960" rtl="0">
        <a:spcBef>
          <a:spcPts val="400"/>
        </a:spcBef>
        <a:buClr>
          <a:schemeClr val="accent3"/>
        </a:buClr>
        <a:buSzPct val="100000"/>
        <a:buFont typeface="Wingdings 2"/>
        <a:buChar char=""/>
        <a:defRPr sz="2300" kern="1200" kumimoji="0">
          <a:solidFill>
            <a:schemeClr val="tx1"/>
          </a:solidFill>
          <a:latin typeface="+mn-lt"/>
          <a:ea typeface="+mn-ea"/>
          <a:cs typeface="+mn-cs"/>
        </a:defRPr>
      </a:lvl3pPr>
      <a:lvl4pPr algn="l" eaLnBrk="1" hangingPunct="1" indent="-182880" latinLnBrk="0" marL="1005840" rtl="0">
        <a:spcBef>
          <a:spcPts val="400"/>
        </a:spcBef>
        <a:buClr>
          <a:schemeClr val="accent3"/>
        </a:buClr>
        <a:buSzPct val="100000"/>
        <a:buFont typeface="Wingdings 2"/>
        <a:buChar char=""/>
        <a:defRPr sz="2000" kern="1200" kumimoji="0">
          <a:solidFill>
            <a:schemeClr val="tx1"/>
          </a:solidFill>
          <a:latin typeface="+mn-lt"/>
          <a:ea typeface="+mn-ea"/>
          <a:cs typeface="+mn-cs"/>
        </a:defRPr>
      </a:lvl4pPr>
      <a:lvl5pPr algn="l" eaLnBrk="1" hangingPunct="1" indent="-182880" latinLnBrk="0" marL="1188720" rtl="0">
        <a:spcBef>
          <a:spcPts val="400"/>
        </a:spcBef>
        <a:buClr>
          <a:schemeClr val="accent3"/>
        </a:buClr>
        <a:buSzPct val="100000"/>
        <a:buFont typeface="Wingdings 2"/>
        <a:buChar char=""/>
        <a:defRPr sz="1900" kern="1200" kumimoji="0">
          <a:solidFill>
            <a:schemeClr val="tx1"/>
          </a:solidFill>
          <a:latin typeface="+mn-lt"/>
          <a:ea typeface="+mn-ea"/>
          <a:cs typeface="+mn-cs"/>
        </a:defRPr>
      </a:lvl5pPr>
      <a:lvl6pPr algn="l" eaLnBrk="1" hangingPunct="1" indent="-173736" latinLnBrk="0" marL="1371600" rtl="0">
        <a:spcBef>
          <a:spcPts val="400"/>
        </a:spcBef>
        <a:buClr>
          <a:schemeClr val="accent4"/>
        </a:buClr>
        <a:buFont typeface="Wingdings 2"/>
        <a:buChar char=""/>
        <a:defRPr baseline="0" sz="1800" kern="1200" kumimoji="0">
          <a:solidFill>
            <a:schemeClr val="tx1"/>
          </a:solidFill>
          <a:latin typeface="+mn-lt"/>
          <a:ea typeface="+mn-ea"/>
          <a:cs typeface="+mn-cs"/>
        </a:defRPr>
      </a:lvl6pPr>
      <a:lvl7pPr algn="l" eaLnBrk="1" hangingPunct="1" indent="-173736" latinLnBrk="0" marL="1554480" rtl="0">
        <a:spcBef>
          <a:spcPts val="400"/>
        </a:spcBef>
        <a:buClr>
          <a:schemeClr val="accent4"/>
        </a:buClr>
        <a:buFont typeface="Wingdings 2"/>
        <a:buChar char=""/>
        <a:defRPr baseline="0" sz="1600" kern="1200" kumimoji="0">
          <a:solidFill>
            <a:schemeClr val="tx1"/>
          </a:solidFill>
          <a:latin typeface="+mn-lt"/>
          <a:ea typeface="+mn-ea"/>
          <a:cs typeface="+mn-cs"/>
        </a:defRPr>
      </a:lvl7pPr>
      <a:lvl8pPr algn="l" eaLnBrk="1" hangingPunct="1" indent="-173736" latinLnBrk="0" marL="1737360" rtl="0">
        <a:spcBef>
          <a:spcPts val="400"/>
        </a:spcBef>
        <a:buClr>
          <a:schemeClr val="accent4"/>
        </a:buClr>
        <a:buFont typeface="Wingdings 2"/>
        <a:buChar char=""/>
        <a:defRPr baseline="0" sz="1600" kern="1200" kumimoji="0">
          <a:solidFill>
            <a:schemeClr val="tx1"/>
          </a:solidFill>
          <a:latin typeface="+mn-lt"/>
          <a:ea typeface="+mn-ea"/>
          <a:cs typeface="+mn-cs"/>
        </a:defRPr>
      </a:lvl8pPr>
      <a:lvl9pPr algn="l" eaLnBrk="1" hangingPunct="1" indent="-173736" latinLnBrk="0" marL="1920240" rtl="0">
        <a:spcBef>
          <a:spcPts val="400"/>
        </a:spcBef>
        <a:buClr>
          <a:schemeClr val="accent4"/>
        </a:buClr>
        <a:buFont typeface="Wingdings 2"/>
        <a:buChar char=""/>
        <a:defRPr baseline="0" sz="1600" kern="1200" kumimoji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algn="l" eaLnBrk="1" hangingPunct="1" latinLnBrk="0" marL="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1pPr>
      <a:lvl2pPr algn="l" eaLnBrk="1" hangingPunct="1" latinLnBrk="0" marL="4572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2pPr>
      <a:lvl3pPr algn="l" eaLnBrk="1" hangingPunct="1" latinLnBrk="0" marL="9144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3pPr>
      <a:lvl4pPr algn="l" eaLnBrk="1" hangingPunct="1" latinLnBrk="0" marL="13716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4pPr>
      <a:lvl5pPr algn="l" eaLnBrk="1" hangingPunct="1" latinLnBrk="0" marL="18288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5pPr>
      <a:lvl6pPr algn="l" eaLnBrk="1" hangingPunct="1" latinLnBrk="0" marL="22860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6pPr>
      <a:lvl7pPr algn="l" eaLnBrk="1" hangingPunct="1" latinLnBrk="0" marL="27432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7pPr>
      <a:lvl8pPr algn="l" eaLnBrk="1" hangingPunct="1" latinLnBrk="0" marL="32004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8pPr>
      <a:lvl9pPr algn="l" eaLnBrk="1" hangingPunct="1" latinLnBrk="0" marL="36576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7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7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7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video" Target="file:///C:\Users\Shahidul%20Dada\Desktop\&#2463;&#2503;&#2482;&#2495;&#2463;&#2453;_&#2447;&#2454;&#2472;_&#2488;&#2497;&#2472;&#2509;&#2470;&#2480;&#2476;&#2472;&#2503;&#2480;.mp4" TargetMode="External"/><Relationship Id="rId2" Type="http://schemas.microsoft.com/office/2007/relationships/media" Target="file:///C:\Users\Shahidul%20Dada\Desktop\&#2463;&#2503;&#2482;&#2495;&#2463;&#2453;_&#2447;&#2454;&#2472;_&#2488;&#2497;&#2472;&#2509;&#2470;&#2480;&#2476;&#2472;&#2503;&#2480;.mp4" TargetMode="External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slideLayout" Target="../slideLayouts/slideLayout7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434924" y="609600"/>
            <a:ext cx="8357313" cy="6019800"/>
          </a:xfrm>
          <a:prstGeom prst="ellipse"/>
          <a:ln w="63500" cap="rnd">
            <a:solidFill>
              <a:srgbClr val="333333"/>
            </a:solidFill>
          </a:ln>
          <a:effectLst>
            <a:outerShdw blurRad="381000" dir="5400000" dist="292100" rotWithShape="0" sx="-80000" sy="-18000">
              <a:srgbClr val="000000">
                <a:alpha val="22000"/>
              </a:srgbClr>
            </a:outerShdw>
          </a:effectLst>
          <a:scene3d>
            <a:camera prst="orthographicFront"/>
            <a:lightRig dir="t" rig="contrasting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48602" name="Rectangle 4"/>
          <p:cNvSpPr/>
          <p:nvPr/>
        </p:nvSpPr>
        <p:spPr>
          <a:xfrm rot="20874347">
            <a:off x="2597801" y="3314603"/>
            <a:ext cx="3007236" cy="1469473"/>
          </a:xfrm>
          <a:prstGeom prst="rect"/>
          <a:effectLst>
            <a:glow rad="139700">
              <a:schemeClr val="accent4">
                <a:satMod val="175000"/>
                <a:alpha val="40000"/>
              </a:schemeClr>
            </a:glow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bIns="45720" lIns="91440" rIns="91440" tIns="45720" wrap="square">
            <a:prstTxWarp prst="textChevronInverted">
              <a:avLst>
                <a:gd fmla="val 100000" name="adj"/>
              </a:avLst>
            </a:prstTxWarp>
            <a:spAutoFit/>
          </a:bodyPr>
          <a:p>
            <a:pPr algn="ctr"/>
            <a:r>
              <a:rPr dirty="0" sz="7200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dirty="0" sz="7200" lang="en-US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3000" id="7"/>
                                        <p:tgtEl>
                                          <p:spTgt spid="2097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3000" id="10"/>
                                        <p:tgtEl>
                                          <p:spTgt spid="1048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Oval 2"/>
          <p:cNvSpPr/>
          <p:nvPr/>
        </p:nvSpPr>
        <p:spPr>
          <a:xfrm>
            <a:off x="2532180" y="1009364"/>
            <a:ext cx="4267200" cy="1447800"/>
          </a:xfrm>
          <a:prstGeom prst="ellipse"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4000" lang="en-US" err="1" smtClean="0">
                <a:ln w="0"/>
                <a:solidFill>
                  <a:srgbClr val="FFFF00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b="1" dirty="0" sz="4000" lang="en-US" smtClean="0">
                <a:ln w="0"/>
                <a:solidFill>
                  <a:srgbClr val="FFFF00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কাজঃ</a:t>
            </a:r>
            <a:r>
              <a:rPr b="1" dirty="0" sz="4000" lang="bn-BD" smtClean="0">
                <a:ln w="0"/>
                <a:solidFill>
                  <a:srgbClr val="FFFF00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b="1" dirty="0" sz="4000" lang="en-US">
              <a:solidFill>
                <a:srgbClr val="FFFF00"/>
              </a:solidFill>
            </a:endParaRPr>
          </a:p>
        </p:txBody>
      </p:sp>
      <p:sp>
        <p:nvSpPr>
          <p:cNvPr id="1048600" name="Rounded Rectangle 3"/>
          <p:cNvSpPr/>
          <p:nvPr/>
        </p:nvSpPr>
        <p:spPr>
          <a:xfrm>
            <a:off x="1143000" y="2914364"/>
            <a:ext cx="7162800" cy="2648236"/>
          </a:xfrm>
          <a:prstGeom prst="roundRect">
            <a:avLst>
              <a:gd name="adj" fmla="val 32721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2800" lang="en-US" smtClean="0">
                <a:ln w="0"/>
                <a:solidFill>
                  <a:srgbClr val="FFFF00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বিজ্ঞাপনের মাধ্যমে </a:t>
            </a:r>
            <a:r>
              <a:rPr dirty="0" sz="2800" lang="en-US" err="1" smtClean="0">
                <a:ln w="0"/>
                <a:solidFill>
                  <a:srgbClr val="FFFF00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একজন</a:t>
            </a:r>
            <a:r>
              <a:rPr dirty="0" sz="2800" lang="en-US" smtClean="0">
                <a:ln w="0"/>
                <a:solidFill>
                  <a:srgbClr val="FFFF00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2800" lang="en-US" err="1" smtClean="0">
                <a:ln w="0"/>
                <a:solidFill>
                  <a:srgbClr val="FFFF00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ক্রেতা</a:t>
            </a:r>
            <a:r>
              <a:rPr dirty="0" sz="2800" lang="en-US" smtClean="0">
                <a:ln w="0"/>
                <a:solidFill>
                  <a:srgbClr val="FFFF00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পণ্যের </a:t>
            </a:r>
            <a:r>
              <a:rPr dirty="0" sz="2800" lang="en-US" err="1" smtClean="0">
                <a:ln w="0"/>
                <a:solidFill>
                  <a:srgbClr val="FFFF00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যেসব</a:t>
            </a:r>
            <a:r>
              <a:rPr dirty="0" sz="2800" lang="en-US" smtClean="0">
                <a:ln w="0"/>
                <a:solidFill>
                  <a:srgbClr val="FFFF00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2800" lang="en-US" err="1" smtClean="0">
                <a:ln w="0"/>
                <a:solidFill>
                  <a:srgbClr val="FFFF00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dirty="0" sz="2800" lang="en-US" smtClean="0">
                <a:ln w="0"/>
                <a:solidFill>
                  <a:srgbClr val="FFFF00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2800" lang="en-US" err="1" smtClean="0">
                <a:ln w="0"/>
                <a:solidFill>
                  <a:srgbClr val="FFFF00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জানতে</a:t>
            </a:r>
            <a:r>
              <a:rPr dirty="0" sz="2800" lang="en-US" smtClean="0">
                <a:ln w="0"/>
                <a:solidFill>
                  <a:srgbClr val="FFFF00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2800" lang="en-US" err="1" smtClean="0">
                <a:ln w="0"/>
                <a:solidFill>
                  <a:srgbClr val="FFFF00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dirty="0" sz="2800" lang="en-US" smtClean="0">
                <a:ln w="0"/>
                <a:solidFill>
                  <a:srgbClr val="FFFF00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2800" lang="en-US" err="1" smtClean="0">
                <a:ln w="0"/>
                <a:solidFill>
                  <a:srgbClr val="FFFF00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সেখান</a:t>
            </a:r>
            <a:r>
              <a:rPr dirty="0" sz="2800" lang="en-US" smtClean="0">
                <a:ln w="0"/>
                <a:solidFill>
                  <a:srgbClr val="FFFF00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2800" lang="en-US" err="1" smtClean="0">
                <a:ln w="0"/>
                <a:solidFill>
                  <a:srgbClr val="FFFF00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dirty="0" sz="2800" lang="en-US" smtClean="0">
                <a:ln w="0"/>
                <a:solidFill>
                  <a:srgbClr val="FFFF00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৩ </a:t>
            </a:r>
            <a:r>
              <a:rPr dirty="0" sz="2800" lang="en-US" err="1" smtClean="0">
                <a:ln w="0"/>
                <a:solidFill>
                  <a:srgbClr val="FFFF00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r>
              <a:rPr dirty="0" sz="2800" lang="en-US" smtClean="0">
                <a:ln w="0"/>
                <a:solidFill>
                  <a:srgbClr val="FFFF00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2800" lang="en-US" err="1" smtClean="0">
                <a:ln w="0"/>
                <a:solidFill>
                  <a:srgbClr val="FFFF00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তথ্যের</a:t>
            </a:r>
            <a:r>
              <a:rPr dirty="0" sz="2800" lang="en-US" smtClean="0">
                <a:ln w="0"/>
                <a:solidFill>
                  <a:srgbClr val="FFFF00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2800" lang="en-US" err="1" smtClean="0">
                <a:ln w="0"/>
                <a:solidFill>
                  <a:srgbClr val="FFFF00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dirty="0" sz="2800" lang="en-US" smtClean="0">
                <a:ln w="0"/>
                <a:solidFill>
                  <a:srgbClr val="FFFF00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2800" lang="en-US" err="1" smtClean="0">
                <a:ln w="0"/>
                <a:solidFill>
                  <a:srgbClr val="FFFF00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dirty="0" sz="2800" lang="en-US" smtClean="0">
                <a:ln w="0"/>
                <a:solidFill>
                  <a:srgbClr val="FFFF00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/>
            <a:r>
              <a:rPr dirty="0" sz="2800" i="1" lang="en-US" err="1" smtClean="0">
                <a:ln w="0"/>
                <a:solidFill>
                  <a:srgbClr val="FFFF00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সময়ঃ</a:t>
            </a:r>
            <a:r>
              <a:rPr dirty="0" sz="2800" i="1" lang="en-US" smtClean="0">
                <a:ln w="0"/>
                <a:solidFill>
                  <a:srgbClr val="FFFF00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৩ </a:t>
            </a:r>
            <a:r>
              <a:rPr dirty="0" sz="2800" i="1" lang="en-US" err="1" smtClean="0">
                <a:ln w="0"/>
                <a:solidFill>
                  <a:srgbClr val="FFFF00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r>
              <a:rPr dirty="0" sz="2800" i="1" lang="en-US" smtClean="0">
                <a:ln w="0"/>
                <a:solidFill>
                  <a:srgbClr val="FFFF00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r>
              <a:rPr dirty="0" sz="2800" i="1" lang="bn-BD" smtClean="0">
                <a:ln w="0"/>
                <a:solidFill>
                  <a:srgbClr val="FFFF00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dirty="0" sz="2800" i="1" lang="en-US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dur="2000" id="7"/>
                                        <p:tgtEl>
                                          <p:spTgt spid="1048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dur="2000" id="10"/>
                                        <p:tgtEl>
                                          <p:spTgt spid="1048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9" grpId="0" animBg="1"/>
      <p:bldP spid="104860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Rectangle: Diagonal Corners Rounded 21"/>
          <p:cNvSpPr/>
          <p:nvPr/>
        </p:nvSpPr>
        <p:spPr>
          <a:xfrm>
            <a:off x="351972" y="1295400"/>
            <a:ext cx="8458200" cy="854504"/>
          </a:xfrm>
          <a:prstGeom prst="round2DiagRect">
            <a:avLst>
              <a:gd name="adj1" fmla="val 22464"/>
              <a:gd name="adj2" fmla="val 23188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 rtlCol="0"/>
          <a:p>
            <a:r>
              <a:rPr b="1" dirty="0" sz="2800" lang="en-US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800" lang="bn-BD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সংবাদপত্র</a:t>
            </a:r>
            <a:r>
              <a:rPr b="1" dirty="0" sz="2800" lang="en-US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 </a:t>
            </a:r>
            <a:r>
              <a:rPr dirty="0" sz="2400" lang="en-US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দৈনিক</a:t>
            </a:r>
            <a:r>
              <a:rPr dirty="0" sz="2400" lang="en-US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400" lang="en-US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dirty="0" sz="2400" lang="en-US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সাপ্তাহিক</a:t>
            </a:r>
            <a:r>
              <a:rPr dirty="0" sz="2400" lang="en-US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400" lang="en-US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সংবাদপত্রের</a:t>
            </a:r>
            <a:r>
              <a:rPr dirty="0" sz="2400" lang="en-US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400" lang="en-US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dirty="0" sz="2400" lang="en-US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400" lang="en-US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dirty="0" sz="2400" lang="en-US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dirty="0" sz="2400" lang="en-US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নির্ধারিত</a:t>
            </a:r>
            <a:r>
              <a:rPr dirty="0" sz="2400" lang="en-US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400" lang="en-US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dirty="0" sz="2400" lang="en-US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dirty="0" sz="2400" lang="en-US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07" name="Rectangle: Diagonal Corners Rounded 22"/>
          <p:cNvSpPr/>
          <p:nvPr/>
        </p:nvSpPr>
        <p:spPr>
          <a:xfrm>
            <a:off x="348342" y="2349305"/>
            <a:ext cx="8458200" cy="1155895"/>
          </a:xfrm>
          <a:prstGeom prst="round2DiagRect">
            <a:avLst>
              <a:gd name="adj1" fmla="val 16667"/>
              <a:gd name="adj2" fmla="val 9921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 rtlCol="0"/>
          <a:p>
            <a:r>
              <a:rPr b="1" dirty="0" sz="2800" lang="en-US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সাময়িকীঃ</a:t>
            </a:r>
            <a:r>
              <a:rPr b="1" dirty="0" sz="2800" lang="en-US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400" lang="en-US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সাপ্তাহিক</a:t>
            </a:r>
            <a:r>
              <a:rPr dirty="0" sz="2400" lang="en-US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dirty="0" sz="2400" lang="en-US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পাক্ষিক</a:t>
            </a:r>
            <a:r>
              <a:rPr dirty="0" sz="2400" lang="en-US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dirty="0" sz="2400" lang="en-US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মাসিক</a:t>
            </a:r>
            <a:r>
              <a:rPr dirty="0" sz="2400" lang="en-US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dirty="0" sz="2400" lang="en-US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বাৎসরিক</a:t>
            </a:r>
            <a:r>
              <a:rPr dirty="0" sz="2400" lang="en-US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dirty="0" sz="2400" lang="en-US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ভোক্তা</a:t>
            </a:r>
            <a:r>
              <a:rPr dirty="0" sz="2400" lang="en-US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400" lang="en-US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সাময়িকী</a:t>
            </a:r>
            <a:r>
              <a:rPr dirty="0" sz="2400" lang="en-US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dirty="0" sz="2400" lang="en-US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dirty="0" sz="2400" lang="en-US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400" lang="en-US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সাময়িকী</a:t>
            </a:r>
            <a:r>
              <a:rPr dirty="0" sz="2400" lang="en-US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dirty="0" sz="2400" lang="en-US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মহিলা</a:t>
            </a:r>
            <a:r>
              <a:rPr dirty="0" sz="2400" lang="en-US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400" lang="en-US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সাময়িকী</a:t>
            </a:r>
            <a:r>
              <a:rPr dirty="0" sz="2400" lang="en-US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400" lang="en-US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dirty="0" sz="2400" lang="en-US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dirty="0" sz="2400" lang="en-US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08" name="Rectangle: Diagonal Corners Rounded 23"/>
          <p:cNvSpPr/>
          <p:nvPr/>
        </p:nvSpPr>
        <p:spPr>
          <a:xfrm>
            <a:off x="333828" y="3657600"/>
            <a:ext cx="8458200" cy="914400"/>
          </a:xfrm>
          <a:prstGeom prst="round2DiagRect">
            <a:avLst>
              <a:gd name="adj1" fmla="val 32052"/>
              <a:gd name="adj2" fmla="val 31258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 rtlCol="0"/>
          <a:p>
            <a:r>
              <a:rPr b="1" dirty="0" sz="2800" lang="en-US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800" lang="en-US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প্রচারপত্রঃ</a:t>
            </a:r>
            <a:r>
              <a:rPr dirty="0" sz="2400" lang="en-US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400" lang="en-US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পণ্য </a:t>
            </a:r>
            <a:r>
              <a:rPr dirty="0" sz="2400" lang="en-US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সামগ্রীর</a:t>
            </a:r>
            <a:r>
              <a:rPr dirty="0" sz="2400" lang="en-US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400" lang="en-US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গুণাগুণ, </a:t>
            </a:r>
            <a:r>
              <a:rPr dirty="0" sz="2400" lang="en-US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</a:t>
            </a:r>
            <a:r>
              <a:rPr dirty="0" sz="2400" lang="en-US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dirty="0" sz="2400" lang="en-US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প্রাপ্তিস্থান</a:t>
            </a:r>
            <a:r>
              <a:rPr dirty="0" sz="2400" lang="en-US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উল্লেখপূর্বক </a:t>
            </a:r>
            <a:r>
              <a:rPr dirty="0" sz="2400" lang="en-US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মুদ্রিত</a:t>
            </a:r>
            <a:r>
              <a:rPr dirty="0" sz="2400" lang="en-US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400" lang="en-US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প্রচার</a:t>
            </a:r>
            <a:r>
              <a:rPr dirty="0" sz="2400" lang="en-US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dirty="0" sz="2400" lang="en-US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09" name="Rectangle: Diagonal Corners Rounded 24"/>
          <p:cNvSpPr/>
          <p:nvPr/>
        </p:nvSpPr>
        <p:spPr>
          <a:xfrm>
            <a:off x="373746" y="4733506"/>
            <a:ext cx="8382000" cy="731520"/>
          </a:xfrm>
          <a:prstGeom prst="round2DiagRect">
            <a:avLst>
              <a:gd name="adj1" fmla="val 16667"/>
              <a:gd name="adj2" fmla="val 17857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 rtlCol="0"/>
          <a:p>
            <a:r>
              <a:rPr b="1" dirty="0" sz="2800" lang="en-US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800" lang="en-US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বিজ্ঞাপনী</a:t>
            </a:r>
            <a:r>
              <a:rPr b="1" dirty="0" sz="2800" lang="en-US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800" lang="en-US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ফলকঃ</a:t>
            </a:r>
            <a:r>
              <a:rPr b="1" dirty="0" sz="2800" lang="en-US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dirty="0" sz="2400" lang="en-US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কাঠ</a:t>
            </a:r>
            <a:r>
              <a:rPr dirty="0" sz="2400" lang="en-US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400" lang="en-US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 </a:t>
            </a:r>
            <a:r>
              <a:rPr dirty="0" sz="2400" lang="en-US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হার্ডবোর্ডের</a:t>
            </a:r>
            <a:r>
              <a:rPr dirty="0" sz="2400" lang="en-US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400" lang="en-US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বিজ্ঞাপনী</a:t>
            </a:r>
            <a:r>
              <a:rPr dirty="0" sz="2400" lang="en-US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400" lang="en-US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ফলক</a:t>
            </a:r>
            <a:r>
              <a:rPr dirty="0" sz="2400" lang="en-US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dirty="0" sz="2400" lang="en-US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10" name="Rectangle: Diagonal Corners Rounded 25"/>
          <p:cNvSpPr/>
          <p:nvPr/>
        </p:nvSpPr>
        <p:spPr>
          <a:xfrm>
            <a:off x="330204" y="5665656"/>
            <a:ext cx="8458200" cy="731520"/>
          </a:xfrm>
          <a:prstGeom prst="round2DiagRect">
            <a:avLst>
              <a:gd name="adj1" fmla="val 16667"/>
              <a:gd name="adj2" fmla="val 9921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 rtlCol="0"/>
          <a:p>
            <a:r>
              <a:rPr b="1" dirty="0" sz="2800" lang="en-US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800" lang="en-US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প্রাচীরপত্রঃ</a:t>
            </a:r>
            <a:r>
              <a:rPr b="1" dirty="0" sz="2800" lang="en-US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400" lang="en-US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400" lang="en-US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দেয়ালে</a:t>
            </a:r>
            <a:r>
              <a:rPr dirty="0" sz="2400" lang="en-US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400" lang="en-US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dirty="0" sz="2400" lang="en-US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400" lang="en-US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dirty="0" sz="2400" lang="en-US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400" lang="en-US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dirty="0" sz="2400" lang="en-US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dirty="0" sz="2400" lang="en-US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লেখাযুক্ত</a:t>
            </a:r>
            <a:r>
              <a:rPr dirty="0" sz="2400" lang="en-US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400" lang="en-US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প্রাচীর</a:t>
            </a:r>
            <a:r>
              <a:rPr dirty="0" sz="2400" lang="en-US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endParaRPr dirty="0" sz="2400" lang="en-US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11" name="Rounded Rectangle 17"/>
          <p:cNvSpPr/>
          <p:nvPr/>
        </p:nvSpPr>
        <p:spPr>
          <a:xfrm>
            <a:off x="609600" y="304800"/>
            <a:ext cx="7924800" cy="838200"/>
          </a:xfrm>
          <a:prstGeom prst="roundRect">
            <a:avLst>
              <a:gd name="adj" fmla="val 414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3200" lang="bn-IN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বিজ্ঞাপনের বিভিন্ন মাধ্যম ও এদের ধরন</a:t>
            </a:r>
            <a:endParaRPr b="1" dirty="0" sz="3200" lang="en-US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2000" id="7"/>
                                        <p:tgtEl>
                                          <p:spTgt spid="1048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2000" id="10"/>
                                        <p:tgtEl>
                                          <p:spTgt spid="1048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2000" id="13"/>
                                        <p:tgtEl>
                                          <p:spTgt spid="1048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2000" id="16"/>
                                        <p:tgtEl>
                                          <p:spTgt spid="1048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2000" id="19"/>
                                        <p:tgtEl>
                                          <p:spTgt spid="104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2000" id="22"/>
                                        <p:tgtEl>
                                          <p:spTgt spid="104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6" grpId="0" animBg="1"/>
      <p:bldP spid="1048607" grpId="0" animBg="1"/>
      <p:bldP spid="1048608" grpId="0" animBg="1"/>
      <p:bldP spid="1048609" grpId="0" animBg="1"/>
      <p:bldP spid="1048610" grpId="0" animBg="1"/>
      <p:bldP spid="10486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Rectangle: Diagonal Corners Rounded 21"/>
          <p:cNvSpPr/>
          <p:nvPr/>
        </p:nvSpPr>
        <p:spPr>
          <a:xfrm>
            <a:off x="457200" y="2788916"/>
            <a:ext cx="8153400" cy="719796"/>
          </a:xfrm>
          <a:prstGeom prst="round2DiagRect">
            <a:avLst>
              <a:gd name="adj1" fmla="val 28205"/>
              <a:gd name="adj2" fmla="val 13846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 rtlCol="0"/>
          <a:p>
            <a:r>
              <a:rPr b="1" dirty="0" sz="2800" lang="en-US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টেলিভিশনঃ</a:t>
            </a:r>
            <a:r>
              <a:rPr b="1" dirty="0" sz="2800" lang="en-US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400" lang="bn-IN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</a:t>
            </a:r>
            <a:r>
              <a:rPr dirty="0" sz="2400" lang="bn-IN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পণ্যের আকর্ষণীয় দর্শন-শ্রবণযোগ্য </a:t>
            </a:r>
            <a:r>
              <a:rPr dirty="0" sz="2400" lang="bn-IN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</a:t>
            </a:r>
            <a:r>
              <a:rPr dirty="0" sz="2400" lang="en-US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dirty="0" sz="2400" lang="bn-IN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dirty="0" sz="2400" lang="en-US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13" name="Rectangle: Diagonal Corners Rounded 22"/>
          <p:cNvSpPr/>
          <p:nvPr/>
        </p:nvSpPr>
        <p:spPr>
          <a:xfrm>
            <a:off x="519332" y="1317676"/>
            <a:ext cx="8091268" cy="1295400"/>
          </a:xfrm>
          <a:prstGeom prst="round2DiagRect">
            <a:avLst>
              <a:gd name="adj1" fmla="val 16667"/>
              <a:gd name="adj2" fmla="val 27692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 rtlCol="0"/>
          <a:p>
            <a:r>
              <a:rPr b="1" dirty="0" sz="2800" lang="en-US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রেডিওঃ</a:t>
            </a:r>
            <a:r>
              <a:rPr dirty="0" sz="2400" lang="en-US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dirty="0" sz="2400" lang="bn-IN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স্পট বিজ্ঞাপন,সৌজন্য বিজ্ঞাপন,বাণিজ্যিক বিজ্ঞাপণ,জিঙ্গেল,জাতীয়</a:t>
            </a:r>
            <a:r>
              <a:rPr dirty="0" sz="2400" lang="en-US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400" lang="bn-IN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400" lang="bn-IN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বিজ্ঞাপন </a:t>
            </a:r>
            <a:r>
              <a:rPr dirty="0" sz="2400" lang="en-US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dirty="0" sz="2400" lang="en-US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14" name="Rectangle: Diagonal Corners Rounded 23"/>
          <p:cNvSpPr/>
          <p:nvPr/>
        </p:nvSpPr>
        <p:spPr>
          <a:xfrm>
            <a:off x="457200" y="3691596"/>
            <a:ext cx="8153400" cy="900332"/>
          </a:xfrm>
          <a:prstGeom prst="round2DiagRect">
            <a:avLst>
              <a:gd name="adj1" fmla="val 16667"/>
              <a:gd name="adj2" fmla="val 18462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 rtlCol="0"/>
          <a:p>
            <a:r>
              <a:rPr b="1" dirty="0" sz="2800" lang="en-US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চলচ্চিত্রঃ</a:t>
            </a:r>
            <a:r>
              <a:rPr b="1" dirty="0" sz="2800" lang="en-US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400" lang="bn-IN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সিনেমা </a:t>
            </a:r>
            <a:r>
              <a:rPr dirty="0" sz="2400" lang="bn-IN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শুরুর </a:t>
            </a:r>
            <a:r>
              <a:rPr dirty="0" sz="2400" lang="bn-IN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আগে,মধ্য </a:t>
            </a:r>
            <a:r>
              <a:rPr dirty="0" sz="2400" lang="bn-IN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বিরতিতে এবং শেষে প্রদর্শিত </a:t>
            </a:r>
            <a:r>
              <a:rPr dirty="0" sz="2400" lang="bn-IN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বিজ্ঞাপন</a:t>
            </a:r>
            <a:r>
              <a:rPr dirty="0" sz="2400" lang="en-US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dirty="0" sz="2400" lang="bn-IN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dirty="0" sz="2400" lang="en-US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15" name="Rectangle: Diagonal Corners Rounded 24"/>
          <p:cNvSpPr/>
          <p:nvPr/>
        </p:nvSpPr>
        <p:spPr>
          <a:xfrm>
            <a:off x="429064" y="4724400"/>
            <a:ext cx="8229600" cy="914400"/>
          </a:xfrm>
          <a:prstGeom prst="round2DiagRect">
            <a:avLst>
              <a:gd name="adj1" fmla="val 30513"/>
              <a:gd name="adj2" fmla="val 20769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 rtlCol="0"/>
          <a:p>
            <a:r>
              <a:rPr b="1" dirty="0" sz="2800" lang="en-US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মেলা</a:t>
            </a:r>
            <a:r>
              <a:rPr b="1" dirty="0" sz="2800" lang="en-US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 </a:t>
            </a:r>
            <a:r>
              <a:rPr b="1" dirty="0" sz="2800" lang="en-US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প্রদর্শনীঃ</a:t>
            </a:r>
            <a:r>
              <a:rPr b="1" dirty="0" sz="2800" lang="en-US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400" lang="bn-IN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বৈশাখী মেলা,শিল্প মেলা,বাণিজ্য </a:t>
            </a:r>
            <a:r>
              <a:rPr dirty="0" sz="2400" lang="bn-IN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মেলা ইত্যাদিতে বিজ্ঞাপন </a:t>
            </a:r>
            <a:r>
              <a:rPr dirty="0" sz="2400" lang="bn-IN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প্রচার</a:t>
            </a:r>
            <a:r>
              <a:rPr dirty="0" sz="2400" lang="en-US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dirty="0" sz="2400" lang="bn-IN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dirty="0" sz="2400" lang="en-US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16" name="Rectangle: Diagonal Corners Rounded 25"/>
          <p:cNvSpPr/>
          <p:nvPr/>
        </p:nvSpPr>
        <p:spPr>
          <a:xfrm>
            <a:off x="381000" y="5777132"/>
            <a:ext cx="8153400" cy="776068"/>
          </a:xfrm>
          <a:prstGeom prst="round2DiagRect">
            <a:avLst>
              <a:gd name="adj1" fmla="val 30513"/>
              <a:gd name="adj2" fmla="val 16154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 rtlCol="0"/>
          <a:p>
            <a:r>
              <a:rPr b="1" dirty="0" sz="2800" lang="en-US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নিয়ন</a:t>
            </a:r>
            <a:r>
              <a:rPr b="1" dirty="0" sz="2800" lang="en-US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800" lang="en-US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আলোঃ</a:t>
            </a:r>
            <a:r>
              <a:rPr b="1" dirty="0" sz="2800" lang="en-US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400" lang="bn-IN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 </a:t>
            </a:r>
            <a:r>
              <a:rPr dirty="0" sz="2400" lang="bn-IN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নিয়ন আলোর মাধ্যমে বিভিন্ন পণ্যের </a:t>
            </a:r>
            <a:r>
              <a:rPr dirty="0" sz="2400" lang="bn-IN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আলোকসজ্জা</a:t>
            </a:r>
            <a:r>
              <a:rPr dirty="0" sz="2400" lang="en-US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dirty="0" sz="2400" lang="bn-IN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dirty="0" sz="2400" lang="en-US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17" name="Rounded Rectangle 6"/>
          <p:cNvSpPr/>
          <p:nvPr/>
        </p:nvSpPr>
        <p:spPr>
          <a:xfrm>
            <a:off x="980044" y="304800"/>
            <a:ext cx="6934200" cy="838200"/>
          </a:xfrm>
          <a:prstGeom prst="roundRect">
            <a:avLst>
              <a:gd name="adj" fmla="val 414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3200" lang="bn-IN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বিজ্ঞাপনের বিভিন্ন মাধ্যম ও এদের ধরন</a:t>
            </a:r>
            <a:endParaRPr b="1" dirty="0" sz="3200" lang="en-US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dur="2000" id="7"/>
                                        <p:tgtEl>
                                          <p:spTgt spid="104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dur="2000" id="10"/>
                                        <p:tgtEl>
                                          <p:spTgt spid="104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dur="2000" id="13"/>
                                        <p:tgtEl>
                                          <p:spTgt spid="104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dur="2000" id="16"/>
                                        <p:tgtEl>
                                          <p:spTgt spid="104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dur="2000" id="19"/>
                                        <p:tgtEl>
                                          <p:spTgt spid="104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dur="2000" id="22"/>
                                        <p:tgtEl>
                                          <p:spTgt spid="1048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2" grpId="0" animBg="1"/>
      <p:bldP spid="1048613" grpId="0" animBg="1"/>
      <p:bldP spid="1048614" grpId="0" animBg="1"/>
      <p:bldP spid="1048615" grpId="0" animBg="1"/>
      <p:bldP spid="1048616" grpId="0" animBg="1"/>
      <p:bldP spid="10486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04" name="Table 2"/>
          <p:cNvGraphicFramePr>
            <a:graphicFrameLocks noGrp="1"/>
          </p:cNvGraphicFramePr>
          <p:nvPr/>
        </p:nvGraphicFramePr>
        <p:xfrm>
          <a:off x="482988" y="3567332"/>
          <a:ext cx="8001000" cy="2819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4349"/>
                <a:gridCol w="5976651"/>
              </a:tblGrid>
              <a:tr h="1600200">
                <a:tc>
                  <a:txBody>
                    <a:bodyPr/>
                    <a:p>
                      <a:pPr algn="l"/>
                      <a:r>
                        <a:rPr dirty="0" sz="4400" lang="en-US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‘</a:t>
                      </a:r>
                      <a:r>
                        <a:rPr dirty="0" sz="4400" lang="en-US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ক’-দল</a:t>
                      </a:r>
                      <a:r>
                        <a:rPr dirty="0" sz="4400" lang="en-US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dirty="0" sz="4400" lang="en-US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</a:tc>
                <a:tc>
                  <a:txBody>
                    <a:bodyPr/>
                    <a:p>
                      <a:r>
                        <a:rPr b="0" dirty="0" sz="3200" lang="en-US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বিজ্ঞাপনের</a:t>
                      </a:r>
                      <a:r>
                        <a:rPr baseline="0" b="0" dirty="0" sz="3200" lang="en-US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baseline="0" b="0" dirty="0" sz="3200" lang="en-US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মাধ্যমগুলোর</a:t>
                      </a:r>
                      <a:r>
                        <a:rPr baseline="0" b="0" dirty="0" sz="3200" lang="en-US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baseline="0" b="0" dirty="0" sz="3200" lang="en-US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একটি</a:t>
                      </a:r>
                      <a:r>
                        <a:rPr baseline="0" b="0" dirty="0" sz="3200" lang="en-US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baseline="0" b="0" dirty="0" sz="3200" lang="en-US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তালিকা</a:t>
                      </a:r>
                      <a:r>
                        <a:rPr baseline="0" b="0" dirty="0" sz="3200" lang="en-US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baseline="0" b="0" dirty="0" sz="3200" lang="en-US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প্রস্তুত</a:t>
                      </a:r>
                      <a:r>
                        <a:rPr baseline="0" b="0" dirty="0" sz="3200" lang="en-US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baseline="0" b="0" dirty="0" sz="3200" lang="en-US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কর</a:t>
                      </a:r>
                      <a:r>
                        <a:rPr baseline="0" b="0" dirty="0" sz="3200" lang="en-US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 ।</a:t>
                      </a:r>
                      <a:endParaRPr b="0" dirty="0" sz="3200" lang="en-US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</a:tc>
              </a:tr>
              <a:tr h="1219200">
                <a:tc>
                  <a:txBody>
                    <a:bodyPr/>
                    <a:p>
                      <a:r>
                        <a:rPr b="1" dirty="0" sz="4800" lang="en-US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‘</a:t>
                      </a:r>
                      <a:r>
                        <a:rPr b="1" dirty="0" sz="4800" lang="en-US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খ’-দল</a:t>
                      </a:r>
                      <a:r>
                        <a:rPr b="1" dirty="0" sz="4800" lang="en-US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endParaRPr b="1" dirty="0" sz="4800" lang="en-US"/>
                    </a:p>
                  </a:txBody>
                </a:tc>
                <a:tc>
                  <a:txBody>
                    <a:bodyPr/>
                    <a:p>
                      <a:r>
                        <a:rPr dirty="0" sz="2800" lang="en-US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বিজ্ঞাপনের</a:t>
                      </a:r>
                      <a:r>
                        <a:rPr baseline="0" dirty="0" sz="2800" lang="en-US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baseline="0" dirty="0" sz="2800" lang="en-US" err="1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যেকোন</a:t>
                      </a:r>
                      <a:r>
                        <a:rPr baseline="0" dirty="0" sz="2800" lang="en-US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২ </a:t>
                      </a:r>
                      <a:r>
                        <a:rPr baseline="0" dirty="0" sz="2800" lang="en-US" err="1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টি</a:t>
                      </a:r>
                      <a:r>
                        <a:rPr baseline="0" dirty="0" sz="2800" lang="en-US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baseline="0" dirty="0" sz="2800" lang="en-US" err="1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মাধ্যমের</a:t>
                      </a:r>
                      <a:r>
                        <a:rPr baseline="0" dirty="0" sz="2800" lang="en-US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baseline="0" dirty="0" sz="2800" lang="en-US" err="1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প্রকৃতি</a:t>
                      </a:r>
                      <a:r>
                        <a:rPr baseline="0" dirty="0" sz="2800" lang="en-US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baseline="0" dirty="0" sz="2800" lang="en-US" err="1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ব্যখ্যা</a:t>
                      </a:r>
                      <a:r>
                        <a:rPr baseline="0" dirty="0" sz="2800" lang="en-US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baseline="0" dirty="0" sz="2800" lang="en-US" err="1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কর</a:t>
                      </a:r>
                      <a:r>
                        <a:rPr baseline="0" dirty="0" sz="2800" lang="en-US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।</a:t>
                      </a:r>
                      <a:endParaRPr dirty="0" sz="2800" lang="en-US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</a:tc>
              </a:tr>
            </a:tbl>
          </a:graphicData>
        </a:graphic>
      </p:graphicFrame>
      <p:pic>
        <p:nvPicPr>
          <p:cNvPr id="2097160" name="Picture 3" descr="দলগত কাজ.jp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2873324" y="1397388"/>
            <a:ext cx="3553472" cy="1933136"/>
          </a:xfrm>
          <a:prstGeom prst="rect"/>
        </p:spPr>
      </p:pic>
      <p:sp>
        <p:nvSpPr>
          <p:cNvPr id="1048618" name="Flowchart: Terminator 4"/>
          <p:cNvSpPr/>
          <p:nvPr/>
        </p:nvSpPr>
        <p:spPr>
          <a:xfrm>
            <a:off x="2971800" y="347004"/>
            <a:ext cx="3352800" cy="844060"/>
          </a:xfrm>
          <a:prstGeom prst="flowChartTerminato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3600" lang="en-US" smtClean="0">
                <a:ln w="0"/>
                <a:solidFill>
                  <a:srgbClr val="FFFF00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দলগত কাজঃ</a:t>
            </a:r>
            <a:r>
              <a:rPr b="1" dirty="0" sz="3600" lang="bn-BD" smtClean="0">
                <a:ln w="0"/>
                <a:solidFill>
                  <a:srgbClr val="FFFF00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b="1" dirty="0" sz="3600" lang="en-US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7"/>
                                        <p:tgtEl>
                                          <p:spTgt spid="1048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10"/>
                                        <p:tgtEl>
                                          <p:spTgt spid="2097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13"/>
                                        <p:tgtEl>
                                          <p:spTgt spid="4194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Oval 10"/>
          <p:cNvSpPr/>
          <p:nvPr/>
        </p:nvSpPr>
        <p:spPr>
          <a:xfrm>
            <a:off x="3413296" y="2539916"/>
            <a:ext cx="2362200" cy="1600200"/>
          </a:xfrm>
          <a:prstGeom prst="ellipse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2400" lang="bn-IN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বিজ্ঞাপনের গুরুত্ব </a:t>
            </a:r>
            <a:endParaRPr b="1" dirty="0" sz="2400" lang="en-US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20" name="Rectangle: Rounded Corners 3"/>
          <p:cNvSpPr/>
          <p:nvPr/>
        </p:nvSpPr>
        <p:spPr>
          <a:xfrm>
            <a:off x="3425488" y="570908"/>
            <a:ext cx="2514600" cy="1534884"/>
          </a:xfrm>
          <a:prstGeom prst="roundRect">
            <a:avLst>
              <a:gd name="adj" fmla="val 30415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 rtlCol="0"/>
          <a:p>
            <a:r>
              <a:rPr b="1" dirty="0" sz="2400" lang="bn-IN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পণ্যের চাহিদা, উৎপাদন ও বিক্রয় বৃদ্ধি পায়</a:t>
            </a:r>
            <a:endParaRPr b="1" dirty="0" sz="2400" lang="en-US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21" name="Rectangle: Rounded Corners 4"/>
          <p:cNvSpPr/>
          <p:nvPr/>
        </p:nvSpPr>
        <p:spPr>
          <a:xfrm>
            <a:off x="6161430" y="4533308"/>
            <a:ext cx="2217058" cy="1382484"/>
          </a:xfrm>
          <a:prstGeom prst="roundRect"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2400" lang="bn-IN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প্রতিষ্ঠানের মুনাফা বৃদ্ধি পায়</a:t>
            </a:r>
            <a:endParaRPr b="1" dirty="0" sz="2400" lang="en-US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22" name="Rectangle: Rounded Corners 5"/>
          <p:cNvSpPr/>
          <p:nvPr/>
        </p:nvSpPr>
        <p:spPr>
          <a:xfrm>
            <a:off x="3654088" y="4609508"/>
            <a:ext cx="2286000" cy="1524000"/>
          </a:xfrm>
          <a:prstGeom prst="roundRect"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2400" lang="bn-IN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সুনাম বৃদ্ধি পায় ফলে ব্যবসায়ের প্রসার ঘটে </a:t>
            </a:r>
            <a:endParaRPr b="1" dirty="0" sz="2400" lang="en-US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23" name="Rectangle: Rounded Corners 6"/>
          <p:cNvSpPr/>
          <p:nvPr/>
        </p:nvSpPr>
        <p:spPr>
          <a:xfrm>
            <a:off x="6473488" y="2922224"/>
            <a:ext cx="1988458" cy="1306284"/>
          </a:xfrm>
          <a:prstGeom prst="roundRect"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 rtlCol="0"/>
          <a:p>
            <a:r>
              <a:rPr b="1" dirty="0" sz="2400" lang="bn-IN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পণ্যের বাজার সম্প্রসারিত হয় </a:t>
            </a:r>
            <a:endParaRPr b="1" dirty="0" sz="2400" lang="en-US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24" name="Rectangle: Rounded Corners 7"/>
          <p:cNvSpPr/>
          <p:nvPr/>
        </p:nvSpPr>
        <p:spPr>
          <a:xfrm>
            <a:off x="1249684" y="4474360"/>
            <a:ext cx="1988458" cy="1306284"/>
          </a:xfrm>
          <a:prstGeom prst="roundRect"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 rtlCol="0"/>
          <a:p>
            <a:r>
              <a:rPr b="1" dirty="0" sz="2400" lang="bn-IN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কর্মসংস্থানের সুযোগ বৃদ্ধি পায় </a:t>
            </a:r>
            <a:endParaRPr b="1" dirty="0" sz="2400" lang="en-US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25" name="Rectangle: Rounded Corners 8"/>
          <p:cNvSpPr/>
          <p:nvPr/>
        </p:nvSpPr>
        <p:spPr>
          <a:xfrm>
            <a:off x="6183706" y="1273960"/>
            <a:ext cx="1988458" cy="1306284"/>
          </a:xfrm>
          <a:prstGeom prst="roundRect"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 rtlCol="0"/>
          <a:p>
            <a:r>
              <a:rPr b="1" dirty="0" sz="2400" lang="bn-IN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জীবনযাত্রার মান উন্নত হয় </a:t>
            </a:r>
            <a:endParaRPr b="1" dirty="0" sz="2400" lang="en-US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26" name="Rectangle: Rounded Corners 9"/>
          <p:cNvSpPr/>
          <p:nvPr/>
        </p:nvSpPr>
        <p:spPr>
          <a:xfrm>
            <a:off x="987088" y="1017224"/>
            <a:ext cx="2217058" cy="1458684"/>
          </a:xfrm>
          <a:prstGeom prst="roundRect">
            <a:avLst>
              <a:gd name="adj" fmla="val 19898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 rtlCol="0"/>
          <a:p>
            <a:r>
              <a:rPr b="1" dirty="0" sz="2400" lang="bn-IN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 ও নৈতিক সচেতনতা সৃষ্টি হয়</a:t>
            </a:r>
            <a:endParaRPr b="1" dirty="0" sz="2400" lang="en-US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27" name="Rectangle: Rounded Corners 10"/>
          <p:cNvSpPr/>
          <p:nvPr/>
        </p:nvSpPr>
        <p:spPr>
          <a:xfrm>
            <a:off x="750280" y="2692316"/>
            <a:ext cx="2294208" cy="1574884"/>
          </a:xfrm>
          <a:prstGeom prst="roundRect">
            <a:avLst>
              <a:gd name="adj" fmla="val 26350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 rtlCol="0"/>
          <a:p>
            <a:r>
              <a:rPr b="1" dirty="0" sz="2400" lang="en-US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দেশপ্রেম</a:t>
            </a:r>
            <a:r>
              <a:rPr b="1" dirty="0" sz="2400" lang="en-US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b="1" dirty="0" sz="2400" lang="en-US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জাতীয়তাবোধ</a:t>
            </a:r>
            <a:r>
              <a:rPr b="1" dirty="0" sz="2400" lang="en-US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400" lang="en-US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জাগ্রত</a:t>
            </a:r>
            <a:r>
              <a:rPr b="1" dirty="0" sz="2400" lang="en-US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400" lang="bn-IN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b="1" dirty="0" sz="2400" lang="en-US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2000" id="7"/>
                                        <p:tgtEl>
                                          <p:spTgt spid="104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2000" id="10"/>
                                        <p:tgtEl>
                                          <p:spTgt spid="1048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2000" id="13"/>
                                        <p:tgtEl>
                                          <p:spTgt spid="1048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2000" id="16"/>
                                        <p:tgtEl>
                                          <p:spTgt spid="1048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2000" id="19"/>
                                        <p:tgtEl>
                                          <p:spTgt spid="1048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2000" id="22"/>
                                        <p:tgtEl>
                                          <p:spTgt spid="1048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2000" id="25"/>
                                        <p:tgtEl>
                                          <p:spTgt spid="1048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2000" id="28"/>
                                        <p:tgtEl>
                                          <p:spTgt spid="1048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2000" id="31"/>
                                        <p:tgtEl>
                                          <p:spTgt spid="1048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9" grpId="0" animBg="1"/>
      <p:bldP spid="1048620" grpId="0" animBg="1"/>
      <p:bldP spid="1048621" grpId="0" animBg="1"/>
      <p:bldP spid="1048622" grpId="0" animBg="1"/>
      <p:bldP spid="1048623" grpId="0" animBg="1"/>
      <p:bldP spid="1048624" grpId="0" animBg="1"/>
      <p:bldP spid="1048625" grpId="0" animBg="1"/>
      <p:bldP spid="1048626" grpId="0" animBg="1"/>
      <p:bldP spid="10486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Down Arrow Callout 2"/>
          <p:cNvSpPr/>
          <p:nvPr/>
        </p:nvSpPr>
        <p:spPr>
          <a:xfrm>
            <a:off x="2961244" y="533400"/>
            <a:ext cx="3066764" cy="1484144"/>
          </a:xfrm>
          <a:prstGeom prst="downArrowCallout">
            <a:avLst>
              <a:gd name="adj1" fmla="val 25858"/>
              <a:gd name="adj2" fmla="val 23166"/>
              <a:gd name="adj3" fmla="val 16385"/>
              <a:gd name="adj4" fmla="val 63746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3600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b="1" dirty="0" sz="3200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b="1" dirty="0" sz="3200" lang="en-US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29" name="TextBox 5"/>
          <p:cNvSpPr txBox="1"/>
          <p:nvPr/>
        </p:nvSpPr>
        <p:spPr>
          <a:xfrm>
            <a:off x="1308304" y="2010348"/>
            <a:ext cx="6316392" cy="2554545"/>
          </a:xfrm>
          <a:prstGeom prst="rect"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wrap="square">
            <a:spAutoFit/>
          </a:bodyPr>
          <a:p>
            <a:r>
              <a:rPr dirty="0" sz="2000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১।পণ্যের </a:t>
            </a:r>
            <a:r>
              <a:rPr dirty="0" sz="2000" lang="en-US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dirty="0" sz="2000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dirty="0" sz="2000" lang="en-US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প্রচারসংক্রান্ত</a:t>
            </a:r>
            <a:r>
              <a:rPr dirty="0" sz="2000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000" lang="en-US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বাধা</a:t>
            </a:r>
            <a:r>
              <a:rPr dirty="0" sz="2000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000" lang="en-US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দূর</a:t>
            </a:r>
            <a:r>
              <a:rPr dirty="0" sz="2000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000" lang="en-US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dirty="0" sz="2000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000" lang="en-US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dirty="0" sz="2000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dirty="0" sz="2000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(ক) </a:t>
            </a:r>
            <a:r>
              <a:rPr dirty="0" sz="2000" lang="en-US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বিমা</a:t>
            </a:r>
            <a:r>
              <a:rPr dirty="0" sz="2000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(খ) </a:t>
            </a:r>
            <a:r>
              <a:rPr dirty="0" sz="2000" lang="en-US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ব্যাংকিং</a:t>
            </a:r>
            <a:r>
              <a:rPr dirty="0" sz="2000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(গ) </a:t>
            </a:r>
            <a:r>
              <a:rPr dirty="0" sz="2000" lang="en-US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বিজ্ঞাপন</a:t>
            </a:r>
            <a:r>
              <a:rPr dirty="0" sz="2000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(ঘ) </a:t>
            </a:r>
            <a:r>
              <a:rPr dirty="0" sz="2000" lang="en-US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পণ্য</a:t>
            </a:r>
            <a:r>
              <a:rPr dirty="0" sz="2000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000" lang="en-US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বিনিময়</a:t>
            </a:r>
            <a:r>
              <a:rPr dirty="0" sz="2000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dirty="0" sz="2000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dirty="0" sz="2000" lang="en-US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বিজ্ঞাপনের</a:t>
            </a:r>
            <a:r>
              <a:rPr dirty="0" sz="2000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000" lang="en-US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dirty="0" sz="2000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000" lang="en-US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মাধ্যম</a:t>
            </a:r>
            <a:r>
              <a:rPr dirty="0" sz="2000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000" lang="en-US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dirty="0" sz="2000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dirty="0" sz="2000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(ক) </a:t>
            </a:r>
            <a:r>
              <a:rPr dirty="0" sz="2000" lang="en-US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প্রচারপত্র</a:t>
            </a:r>
            <a:r>
              <a:rPr dirty="0" sz="2000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(খ) </a:t>
            </a:r>
            <a:r>
              <a:rPr dirty="0" sz="2000" lang="en-US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রেডিও</a:t>
            </a:r>
            <a:r>
              <a:rPr dirty="0" sz="2000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(গ) </a:t>
            </a:r>
            <a:r>
              <a:rPr dirty="0" sz="2000" lang="en-US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টেলিভিশন</a:t>
            </a:r>
            <a:r>
              <a:rPr dirty="0" sz="2000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(ঘ) </a:t>
            </a:r>
            <a:r>
              <a:rPr dirty="0" sz="2000" lang="en-US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সংবাদপত্র</a:t>
            </a:r>
            <a:r>
              <a:rPr dirty="0" sz="2000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dirty="0" sz="2000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৩।দেশীয় </a:t>
            </a:r>
            <a:r>
              <a:rPr dirty="0" sz="2000" lang="en-US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পণ্য</a:t>
            </a:r>
            <a:r>
              <a:rPr dirty="0" sz="2000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000" lang="en-US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সম্প্রর্কিত</a:t>
            </a:r>
            <a:r>
              <a:rPr dirty="0" sz="2000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000" lang="en-US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বিজ্ঞাপন</a:t>
            </a:r>
            <a:r>
              <a:rPr dirty="0" sz="2000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000" lang="en-US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জাগ্রত</a:t>
            </a:r>
            <a:r>
              <a:rPr dirty="0" sz="2000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000" lang="en-US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dirty="0" sz="2000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–</a:t>
            </a:r>
          </a:p>
          <a:p>
            <a:r>
              <a:rPr dirty="0" sz="2000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dirty="0" sz="2000" lang="en-US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dirty="0" sz="2000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dirty="0" sz="2000" lang="en-US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দেশপ্রেম</a:t>
            </a:r>
            <a:r>
              <a:rPr dirty="0" sz="2000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ii) </a:t>
            </a:r>
            <a:r>
              <a:rPr dirty="0" sz="2000" lang="en-US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জাতীয়তাবাদ</a:t>
            </a:r>
            <a:r>
              <a:rPr dirty="0" sz="2000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iii) </a:t>
            </a:r>
            <a:r>
              <a:rPr dirty="0" sz="2000" lang="en-US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পুঁজিবাদ</a:t>
            </a:r>
            <a:r>
              <a:rPr dirty="0" sz="2000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dirty="0" sz="2000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(ক) </a:t>
            </a:r>
            <a:r>
              <a:rPr dirty="0" sz="2000" lang="en-US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dirty="0" sz="2000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ii  (খ) </a:t>
            </a:r>
            <a:r>
              <a:rPr dirty="0" sz="2000" lang="en-US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dirty="0" sz="2000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iii  (গ) ii ও iii  (ঘ) </a:t>
            </a:r>
            <a:r>
              <a:rPr dirty="0" sz="2000" lang="en-US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i,ii</a:t>
            </a:r>
            <a:r>
              <a:rPr dirty="0" sz="2000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iii </a:t>
            </a:r>
          </a:p>
          <a:p>
            <a:r>
              <a:rPr dirty="0" sz="2000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dirty="0" sz="2000" lang="en-US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30" name="Rounded Rectangle 6"/>
          <p:cNvSpPr/>
          <p:nvPr/>
        </p:nvSpPr>
        <p:spPr>
          <a:xfrm>
            <a:off x="1828800" y="5257800"/>
            <a:ext cx="5257800" cy="838200"/>
          </a:xfrm>
          <a:prstGeom prst="roundRect">
            <a:avLst>
              <a:gd name="adj" fmla="val 289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3600" lang="en-US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ঊত্তরঃ</a:t>
            </a:r>
            <a:r>
              <a:rPr b="1" dirty="0" sz="3200" lang="en-US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2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b="1" dirty="0" sz="2800" lang="en-US" smtClean="0">
                <a:latin typeface="NikoshBAN" pitchFamily="2" charset="0"/>
                <a:cs typeface="NikoshBAN" pitchFamily="2" charset="0"/>
              </a:rPr>
              <a:t>(১) গ  (২) ঘ   (৩) ক </a:t>
            </a:r>
            <a:endParaRPr b="1" dirty="0" sz="3200" lang="en-US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7"/>
                                        <p:tgtEl>
                                          <p:spTgt spid="1048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10"/>
                                        <p:tgtEl>
                                          <p:spTgt spid="1048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15"/>
                                        <p:tgtEl>
                                          <p:spTgt spid="1048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8" grpId="0" animBg="1"/>
      <p:bldP spid="1048629" grpId="0" animBg="1"/>
      <p:bldP spid="10486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Picture 3" descr="gor.pn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2590801" y="1785762"/>
            <a:ext cx="4182834" cy="1894114"/>
          </a:xfrm>
          <a:prstGeom prst="rect"/>
        </p:spPr>
      </p:pic>
      <p:sp>
        <p:nvSpPr>
          <p:cNvPr id="1048631" name="Rounded Rectangle 4"/>
          <p:cNvSpPr/>
          <p:nvPr/>
        </p:nvSpPr>
        <p:spPr>
          <a:xfrm>
            <a:off x="2983520" y="443132"/>
            <a:ext cx="3352800" cy="1123072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4000" lang="en-US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</a:p>
          <a:p>
            <a:pPr algn="ctr"/>
            <a:endParaRPr dirty="0" lang="en-US"/>
          </a:p>
        </p:txBody>
      </p:sp>
      <p:sp>
        <p:nvSpPr>
          <p:cNvPr id="1048632" name="Rounded Rectangle 5"/>
          <p:cNvSpPr/>
          <p:nvPr/>
        </p:nvSpPr>
        <p:spPr>
          <a:xfrm>
            <a:off x="990600" y="4038600"/>
            <a:ext cx="7086600" cy="2286000"/>
          </a:xfrm>
          <a:prstGeom prst="roundRect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2800" lang="en-US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ঔষুধ</a:t>
            </a:r>
            <a:r>
              <a:rPr dirty="0" sz="2800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800" lang="en-US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জাতীয়</a:t>
            </a:r>
            <a:r>
              <a:rPr dirty="0" sz="2800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800" lang="en-US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পণ্যের</a:t>
            </a:r>
            <a:r>
              <a:rPr dirty="0" sz="2800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800" lang="en-US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বিক্রয়</a:t>
            </a:r>
            <a:r>
              <a:rPr dirty="0" sz="2800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800" lang="en-US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বৃদ্ধির</a:t>
            </a:r>
            <a:r>
              <a:rPr dirty="0" sz="2800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800" lang="en-US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dirty="0" sz="2800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800" lang="en-US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dirty="0" sz="2800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800" lang="en-US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dirty="0" sz="2800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800" lang="en-US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বিজ্ঞাপন</a:t>
            </a:r>
            <a:r>
              <a:rPr dirty="0" sz="2800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800" lang="en-US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মাধ্যম</a:t>
            </a:r>
            <a:r>
              <a:rPr dirty="0" sz="2800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800" lang="en-US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dirty="0" sz="2800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dirty="0" sz="2800" lang="en-US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যুক্তিযুক্ত</a:t>
            </a:r>
            <a:r>
              <a:rPr dirty="0" sz="2800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dirty="0" sz="2800" lang="en-US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মতামত</a:t>
            </a:r>
            <a:r>
              <a:rPr dirty="0" sz="2800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800" lang="en-US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dirty="0" sz="2800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।  </a:t>
            </a:r>
            <a:endParaRPr dirty="0" sz="2800" lang="en-US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7"/>
                                        <p:tgtEl>
                                          <p:spTgt spid="1048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10"/>
                                        <p:tgtEl>
                                          <p:spTgt spid="2097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13"/>
                                        <p:tgtEl>
                                          <p:spTgt spid="1048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1" grpId="0" animBg="1"/>
      <p:bldP spid="104863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Picture 2" descr="C:\Users\Shahidul Dada\Desktop\কন্টেন্ট সমূহ\SAVE_20200724_164300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1171136" y="867214"/>
            <a:ext cx="6858000" cy="5143500"/>
          </a:xfrm>
          <a:prstGeom prst="rect"/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algn="bl" blurRad="254000" dir="2700000" dist="190500" rotWithShape="0" sy="90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slow">
    <p:plus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6" presetSubtype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dur="2000" id="7"/>
                                        <p:tgtEl>
                                          <p:spTgt spid="2097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Rounded Rectangle 1"/>
          <p:cNvSpPr/>
          <p:nvPr/>
        </p:nvSpPr>
        <p:spPr>
          <a:xfrm>
            <a:off x="1682260" y="4278920"/>
            <a:ext cx="5834568" cy="2223868"/>
          </a:xfrm>
          <a:prstGeom prst="roundRect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3600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শহিদুল ইসলাম </a:t>
            </a:r>
            <a:r>
              <a:rPr dirty="0" sz="2400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dirty="0" sz="2400" i="1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এম.কম, এম.এড </a:t>
            </a:r>
            <a:r>
              <a:rPr dirty="0" sz="2400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dirty="0" sz="3600" lang="en-US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b="1" dirty="0" sz="2400" lang="en-US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b="1" dirty="0" sz="2400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শিক্ষক </a:t>
            </a:r>
          </a:p>
          <a:p>
            <a:pPr algn="ctr"/>
            <a:r>
              <a:rPr b="1" dirty="0" sz="2400" lang="en-US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নলুয়া</a:t>
            </a:r>
            <a:r>
              <a:rPr b="1" dirty="0" sz="2400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বাছেত </a:t>
            </a:r>
            <a:r>
              <a:rPr b="1" dirty="0" sz="2400" lang="en-US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খান</a:t>
            </a:r>
            <a:r>
              <a:rPr b="1" dirty="0" sz="2400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2400" lang="en-US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b="1" dirty="0" sz="2400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2400" lang="en-US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b="1" dirty="0" sz="2400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b="1" dirty="0" sz="2400" lang="en-US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সখিপুর</a:t>
            </a:r>
            <a:r>
              <a:rPr b="1" dirty="0" sz="2400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b="1" dirty="0" sz="2400" lang="en-US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টাঙ্গাইল</a:t>
            </a:r>
            <a:r>
              <a:rPr b="1" dirty="0" sz="2400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৤</a:t>
            </a:r>
            <a:endParaRPr b="1" dirty="0" sz="2400" lang="en-US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59" name="Picture 2" descr="IMG_20160816_073212_376.jp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3240256" y="1608408"/>
            <a:ext cx="2743200" cy="2454442"/>
          </a:xfrm>
          <a:prstGeom prst="rect"/>
          <a:noFill/>
          <a:ln>
            <a:noFill/>
          </a:ln>
        </p:spPr>
      </p:pic>
      <p:sp>
        <p:nvSpPr>
          <p:cNvPr id="1048604" name="Rounded Rectangle 3"/>
          <p:cNvSpPr/>
          <p:nvPr/>
        </p:nvSpPr>
        <p:spPr>
          <a:xfrm>
            <a:off x="1956576" y="318868"/>
            <a:ext cx="5486400" cy="9906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4400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b="1" dirty="0" sz="4400" lang="en-US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3" presetSubtype="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dur="2000" id="7"/>
                                        <p:tgtEl>
                                          <p:spTgt spid="1048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3" presetSubtype="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dur="2000" id="10"/>
                                        <p:tgtEl>
                                          <p:spTgt spid="2097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3" presetSubtype="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dur="2000" id="13"/>
                                        <p:tgtEl>
                                          <p:spTgt spid="1048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3" grpId="0" animBg="1"/>
      <p:bldP spid="104860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Rounded Rectangle 1"/>
          <p:cNvSpPr/>
          <p:nvPr/>
        </p:nvSpPr>
        <p:spPr>
          <a:xfrm>
            <a:off x="1600200" y="1219200"/>
            <a:ext cx="6248400" cy="4343400"/>
          </a:xfrm>
          <a:prstGeom prst="roundRect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 rtlCol="0"/>
          <a:p>
            <a:r>
              <a:rPr b="1" dirty="0" sz="5400" lang="en-US" u="sng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 </a:t>
            </a:r>
            <a:r>
              <a:rPr b="1" dirty="0" sz="5400" lang="en-US" err="1" u="sng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b="1" dirty="0" sz="5400" lang="en-US" u="sng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600" lang="en-US" u="sng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dirty="0" sz="3600" lang="en-US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dirty="0" sz="3600" lang="en-US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- </a:t>
            </a:r>
            <a:r>
              <a:rPr dirty="0" sz="3600" lang="en-US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নবম</a:t>
            </a:r>
            <a:endParaRPr dirty="0" sz="3600" lang="en-US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dirty="0" sz="3600" lang="en-US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dirty="0" sz="3600" lang="en-US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- </a:t>
            </a:r>
            <a:r>
              <a:rPr dirty="0" sz="3600" lang="en-US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ব্যবসায়</a:t>
            </a:r>
            <a:r>
              <a:rPr dirty="0" sz="3600" lang="en-US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উদ্যোগ</a:t>
            </a:r>
            <a:endParaRPr dirty="0" sz="3600" lang="en-US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dirty="0" sz="3600" lang="en-US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dirty="0" sz="3600" lang="en-US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- ৯ম (</a:t>
            </a:r>
            <a:r>
              <a:rPr dirty="0" sz="3600" lang="en-US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বিপনন</a:t>
            </a:r>
            <a:r>
              <a:rPr dirty="0" sz="3600" lang="en-US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  </a:t>
            </a:r>
          </a:p>
          <a:p>
            <a:r>
              <a:rPr dirty="0" sz="3600" lang="en-US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dirty="0" sz="3600" lang="en-US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- ৪০ </a:t>
            </a:r>
            <a:r>
              <a:rPr dirty="0" sz="3600" lang="en-US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dirty="0" sz="3600" lang="en-US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dirty="0" sz="3600" lang="en-US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তারিখ</a:t>
            </a:r>
            <a:r>
              <a:rPr dirty="0" sz="3600" lang="en-US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- ২৩/০৭/২০২০ </a:t>
            </a:r>
            <a:r>
              <a:rPr dirty="0" sz="3600" lang="en-US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খ্রীঃ</a:t>
            </a:r>
            <a:endParaRPr dirty="0" sz="3600" lang="en-US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7"/>
                                        <p:tgtEl>
                                          <p:spTgt spid="1048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টেলিটক_এখন_সুন্দরবনের.mp4">
            <a:hlinkClick r:id="" action="ppaction://media"/>
          </p:cNvPr>
          <p:cNvPicPr>
            <a:picLocks noChangeAspect="1" noRo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609600" y="1738531"/>
            <a:ext cx="8198490" cy="4574348"/>
          </a:xfrm>
          <a:prstGeom prst="rect"/>
        </p:spPr>
      </p:pic>
      <p:sp>
        <p:nvSpPr>
          <p:cNvPr id="1048601" name="Rounded Rectangle 2"/>
          <p:cNvSpPr/>
          <p:nvPr/>
        </p:nvSpPr>
        <p:spPr>
          <a:xfrm>
            <a:off x="609600" y="119379"/>
            <a:ext cx="8153400" cy="1558970"/>
          </a:xfrm>
          <a:prstGeom prst="roundRect">
            <a:avLst>
              <a:gd name="adj" fmla="val 4846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3200" i="1" lang="en-US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প্রিয়</a:t>
            </a:r>
            <a:r>
              <a:rPr b="1" dirty="0" sz="3200" i="1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200" i="1" lang="en-US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b="1" dirty="0" sz="3200" i="1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200" i="1" lang="en-US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বন্ধুরা</a:t>
            </a:r>
            <a:r>
              <a:rPr b="1" dirty="0" sz="3200" i="1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 </a:t>
            </a:r>
          </a:p>
          <a:p>
            <a:pPr algn="ctr"/>
            <a:r>
              <a:rPr b="1" dirty="0" sz="3200" i="1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200" i="1" lang="en-US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b="1" dirty="0" sz="3200" i="1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200" i="1" lang="en-US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b="1" dirty="0" sz="3200" i="1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200" i="1" lang="en-US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b="1" dirty="0" sz="3200" i="1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200" i="1" lang="en-US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ভাল</a:t>
            </a:r>
            <a:r>
              <a:rPr b="1" dirty="0" sz="3200" i="1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200" i="1" lang="en-US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b="1" dirty="0" sz="3200" i="1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200" i="1" lang="en-US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b="1" dirty="0" sz="3200" i="1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200" i="1" lang="en-US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b="1" dirty="0" sz="3200" i="1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200" i="1" lang="en-US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b="1" dirty="0" sz="3200" i="1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200" i="1" lang="en-US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b="1" dirty="0" sz="3200" i="1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200" i="1" lang="en-US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যাচ্ছে</a:t>
            </a:r>
            <a:r>
              <a:rPr b="1" dirty="0" sz="3200" i="1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b="1" dirty="0" sz="3200" i="1" lang="en-US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mediacall" presetID="1" presetSubtype="0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dur="78461" fill="hold" id="6"/>
                                        <p:tgtEl>
                                          <p:spTgt spid="20971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display="0" fill="hold" id="7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097156"/>
                </p:tgtEl>
              </p:cMediaNode>
            </p:video>
            <p:seq concurrent="1" nextAc="seek">
              <p:cTn evtFilter="cancelBubble" fill="hold" id="8" nodeType="interactiveSeq" restart="whenNotActive">
                <p:stCondLst>
                  <p:cond evt="onClick" delay="0">
                    <p:tgtEl>
                      <p:spTgt spid="2097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fill="hold" id="9">
                      <p:stCondLst>
                        <p:cond delay="0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mediacall" presetID="2" presetSubtype="0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dur="1" fill="hold" id="12"/>
                                        <p:tgtEl>
                                          <p:spTgt spid="20971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56"/>
                  </p:tgtEl>
                </p:cond>
              </p:nextCondLst>
            </p:seq>
            <p:seq concurrent="1" nextAc="seek">
              <p:cTn evtFilter="cancelBubble" fill="hold" id="1" nodeType="interactiveSeq" restart="whenNotActive"/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Rounded Rectangle 1"/>
          <p:cNvSpPr/>
          <p:nvPr/>
        </p:nvSpPr>
        <p:spPr>
          <a:xfrm>
            <a:off x="838200" y="1752600"/>
            <a:ext cx="7467600" cy="3429000"/>
          </a:xfrm>
          <a:prstGeom prst="roundRect">
            <a:avLst>
              <a:gd name="adj" fmla="val 363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4800" lang="en-US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ভিডিওটিতে</a:t>
            </a:r>
            <a:r>
              <a:rPr b="1" dirty="0" sz="4800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4800" lang="en-US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b="1" dirty="0" sz="4800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বিজ্ঞাপনের </a:t>
            </a:r>
            <a:r>
              <a:rPr b="1" dirty="0" sz="4800" lang="en-US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দৃশ্য</a:t>
            </a:r>
            <a:r>
              <a:rPr b="1" dirty="0" sz="4800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4800" lang="en-US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b="1" dirty="0" sz="4800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4800" lang="en-US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পাচ্ছি</a:t>
            </a:r>
            <a:r>
              <a:rPr b="1" dirty="0" sz="4800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b="1" dirty="0" sz="4800" lang="en-US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2000" id="7"/>
                                        <p:tgtEl>
                                          <p:spTgt spid="1048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Rectangle 2"/>
          <p:cNvSpPr/>
          <p:nvPr/>
        </p:nvSpPr>
        <p:spPr>
          <a:xfrm>
            <a:off x="1828800" y="3267228"/>
            <a:ext cx="5410200" cy="1513840"/>
          </a:xfrm>
          <a:prstGeom prst="rect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p>
            <a:pPr algn="ctr"/>
            <a:r>
              <a:rPr b="1" dirty="0" sz="9600" lang="as-IN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বিজ্ঞাপন</a:t>
            </a:r>
            <a:endParaRPr dirty="0" lang="en-US"/>
          </a:p>
        </p:txBody>
      </p:sp>
      <p:sp>
        <p:nvSpPr>
          <p:cNvPr id="1048592" name="Rounded Rectangle 3"/>
          <p:cNvSpPr/>
          <p:nvPr/>
        </p:nvSpPr>
        <p:spPr>
          <a:xfrm>
            <a:off x="880404" y="609600"/>
            <a:ext cx="7425396" cy="2019892"/>
          </a:xfrm>
          <a:prstGeom prst="roundRect">
            <a:avLst>
              <a:gd name="adj" fmla="val 358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8800" lang="en-US" u="sng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আজকের পাঠ </a:t>
            </a:r>
            <a:endParaRPr b="1" dirty="0" sz="8800" lang="en-US" u="sng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dur="2000" id="7"/>
                                        <p:tgtEl>
                                          <p:spTgt spid="1048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dur="2000" id="10"/>
                                        <p:tgtEl>
                                          <p:spTgt spid="1048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1" grpId="0" animBg="1"/>
      <p:bldP spid="104859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5" name="Oval 2"/>
          <p:cNvSpPr/>
          <p:nvPr/>
        </p:nvSpPr>
        <p:spPr>
          <a:xfrm>
            <a:off x="2209800" y="381000"/>
            <a:ext cx="4704472" cy="1752600"/>
          </a:xfrm>
          <a:prstGeom prst="ellips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5400" lang="en-US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b="1" dirty="0" sz="5400" lang="en-US">
              <a:solidFill>
                <a:srgbClr val="FFFF00"/>
              </a:solidFill>
            </a:endParaRPr>
          </a:p>
        </p:txBody>
      </p:sp>
      <p:sp>
        <p:nvSpPr>
          <p:cNvPr id="1048586" name="Rounded Rectangle 3"/>
          <p:cNvSpPr/>
          <p:nvPr/>
        </p:nvSpPr>
        <p:spPr>
          <a:xfrm>
            <a:off x="990600" y="2438400"/>
            <a:ext cx="7086600" cy="3581400"/>
          </a:xfrm>
          <a:prstGeom prst="roundRect"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 rtlCol="0"/>
          <a:p>
            <a:r>
              <a:rPr dirty="0" sz="2800" lang="bn-BD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 পাঠ শেষে শিক্ষার্থীরা </a:t>
            </a:r>
            <a:r>
              <a:rPr dirty="0" sz="2800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…</a:t>
            </a:r>
            <a:endParaRPr dirty="0" sz="2800" lang="bn-BD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endParaRPr dirty="0" sz="1100" lang="bn-BD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indent="-285750" marL="285750">
              <a:buFont typeface="Wingdings" pitchFamily="2" charset="2"/>
              <a:buChar char="q"/>
            </a:pPr>
            <a:r>
              <a:rPr dirty="0" sz="2800" lang="bn-BD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800" lang="bn-IN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বিজ্ঞাপন </a:t>
            </a:r>
            <a:r>
              <a:rPr dirty="0" sz="2800" lang="bn-BD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কী বলতে পারবে</a:t>
            </a:r>
          </a:p>
          <a:p>
            <a:pPr indent="-285750" marL="285750">
              <a:buFont typeface="Wingdings" pitchFamily="2" charset="2"/>
              <a:buChar char="q"/>
              <a:tabLst>
                <a:tab algn="l" pos="515938"/>
              </a:tabLst>
            </a:pPr>
            <a:r>
              <a:rPr dirty="0" sz="2800" lang="bn-BD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800" lang="bn-IN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বিজ্ঞাপনের মাধ্যমগুলো </a:t>
            </a:r>
            <a:r>
              <a:rPr dirty="0" sz="2800" lang="bn-BD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চিহ্নিত করতে পারবে</a:t>
            </a:r>
          </a:p>
          <a:p>
            <a:pPr indent="-285750" marL="285750">
              <a:buFont typeface="Wingdings" pitchFamily="2" charset="2"/>
              <a:buChar char="q"/>
              <a:tabLst>
                <a:tab algn="l" pos="515938"/>
              </a:tabLst>
            </a:pPr>
            <a:r>
              <a:rPr dirty="0" sz="2800" lang="bn-BD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800" lang="bn-IN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বিজ্ঞাপনের মাধ্যমগুলো</a:t>
            </a:r>
            <a:r>
              <a:rPr dirty="0" sz="2800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dirty="0" sz="2800" lang="bn-IN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ধরন </a:t>
            </a:r>
            <a:r>
              <a:rPr dirty="0" sz="2800" lang="bn-BD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ব্যাখ্যা করতে পারবে</a:t>
            </a:r>
          </a:p>
          <a:p>
            <a:pPr indent="-285750" marL="285750">
              <a:buFont typeface="Wingdings" pitchFamily="2" charset="2"/>
              <a:buChar char="q"/>
            </a:pPr>
            <a:r>
              <a:rPr dirty="0" sz="2800" lang="bn-BD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800" lang="bn-IN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বিজ্ঞাপনের </a:t>
            </a:r>
            <a:r>
              <a:rPr dirty="0" sz="2800" lang="en-US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dirty="0" sz="2800" lang="bn-BD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বিশ্লেষণ</a:t>
            </a:r>
            <a:r>
              <a:rPr dirty="0" sz="2800" lang="bn-IN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800" lang="bn-BD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করতে পারবে</a:t>
            </a:r>
            <a:endParaRPr dirty="0" sz="2800" lang="en-US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2000" id="7"/>
                                        <p:tgtEl>
                                          <p:spTgt spid="1048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2000" id="10"/>
                                        <p:tgtEl>
                                          <p:spTgt spid="1048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5" grpId="0" animBg="1"/>
      <p:bldP spid="104858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1" descr="SAVE_20200723_151431.jp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5029200" y="3440720"/>
            <a:ext cx="3200400" cy="2325361"/>
          </a:xfrm>
          <a:prstGeom prst="rect"/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97153" name="Picture 2" descr="SAVE_20200723_151241.jpg"/>
          <p:cNvPicPr>
            <a:picLocks noChangeAspect="1"/>
          </p:cNvPicPr>
          <p:nvPr/>
        </p:nvPicPr>
        <p:blipFill>
          <a:blip xmlns:r="http://schemas.openxmlformats.org/officeDocument/2006/relationships" r:embed="rId2" cstate="print"/>
          <a:stretch>
            <a:fillRect/>
          </a:stretch>
        </p:blipFill>
        <p:spPr>
          <a:xfrm>
            <a:off x="762000" y="3468856"/>
            <a:ext cx="2971800" cy="2318004"/>
          </a:xfrm>
          <a:prstGeom prst="rect"/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97154" name="Picture 4" descr="SAVE_20200723_151227.jpg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784065" y="400928"/>
            <a:ext cx="3025935" cy="2133600"/>
          </a:xfrm>
          <a:prstGeom prst="rect"/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97155" name="Picture 5" descr="Picture3.jpg"/>
          <p:cNvPicPr>
            <a:picLocks noChangeAspect="1"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5089978" y="296592"/>
            <a:ext cx="3139622" cy="2248946"/>
          </a:xfrm>
          <a:prstGeom prst="rect"/>
        </p:spPr>
      </p:pic>
      <p:sp>
        <p:nvSpPr>
          <p:cNvPr id="1048587" name="Rounded Rectangle 6"/>
          <p:cNvSpPr/>
          <p:nvPr/>
        </p:nvSpPr>
        <p:spPr>
          <a:xfrm>
            <a:off x="1216852" y="2720924"/>
            <a:ext cx="2133600" cy="457200"/>
          </a:xfrm>
          <a:prstGeom prst="roundRect">
            <a:avLst>
              <a:gd name="adj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2000" lang="en-US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সাবানের</a:t>
            </a:r>
            <a:r>
              <a:rPr b="1" dirty="0" sz="2000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বিজ্ঞাপন </a:t>
            </a:r>
            <a:endParaRPr b="1" dirty="0" sz="2000" lang="en-US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588" name="Rounded Rectangle 7"/>
          <p:cNvSpPr/>
          <p:nvPr/>
        </p:nvSpPr>
        <p:spPr>
          <a:xfrm>
            <a:off x="5528604" y="6025660"/>
            <a:ext cx="2133600" cy="457200"/>
          </a:xfrm>
          <a:prstGeom prst="roundRect">
            <a:avLst>
              <a:gd name="adj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2000" lang="en-US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তেলের</a:t>
            </a:r>
            <a:r>
              <a:rPr b="1" dirty="0" sz="2000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বিজ্ঞাপন </a:t>
            </a:r>
            <a:endParaRPr b="1" dirty="0" sz="2000" lang="en-US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589" name="Rounded Rectangle 8"/>
          <p:cNvSpPr/>
          <p:nvPr/>
        </p:nvSpPr>
        <p:spPr>
          <a:xfrm>
            <a:off x="1075008" y="6025660"/>
            <a:ext cx="2133600" cy="457200"/>
          </a:xfrm>
          <a:prstGeom prst="roundRect">
            <a:avLst>
              <a:gd name="adj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2000" lang="en-US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চিপসের</a:t>
            </a:r>
            <a:r>
              <a:rPr b="1" dirty="0" sz="2000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বিজ্ঞাপন </a:t>
            </a:r>
            <a:endParaRPr b="1" dirty="0" sz="2000" lang="en-US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590" name="Rounded Rectangle 9"/>
          <p:cNvSpPr/>
          <p:nvPr/>
        </p:nvSpPr>
        <p:spPr>
          <a:xfrm>
            <a:off x="5570808" y="2706856"/>
            <a:ext cx="2133600" cy="457200"/>
          </a:xfrm>
          <a:prstGeom prst="roundRect">
            <a:avLst>
              <a:gd name="adj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2000" lang="en-US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ঔষুধের</a:t>
            </a:r>
            <a:r>
              <a:rPr b="1" dirty="0" sz="2000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বিজ্ঞাপন</a:t>
            </a:r>
            <a:endParaRPr b="1" dirty="0" sz="2000" lang="en-US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7"/>
                                        <p:tgtEl>
                                          <p:spTgt spid="2097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10"/>
                                        <p:tgtEl>
                                          <p:spTgt spid="2097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13"/>
                                        <p:tgtEl>
                                          <p:spTgt spid="2097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16"/>
                                        <p:tgtEl>
                                          <p:spTgt spid="2097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>
                      <p:stCondLst>
                        <p:cond delay="indefinite"/>
                      </p:stCondLst>
                      <p:childTnLst>
                        <p:par>
                          <p:cTn fill="hold" id="1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9" nodeType="clickEffect" presetClass="entr" presetID="16" presetSubtype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dur="2000" id="21"/>
                                        <p:tgtEl>
                                          <p:spTgt spid="1048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16" presetSubtype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dur="2000" id="24"/>
                                        <p:tgtEl>
                                          <p:spTgt spid="1048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16" presetSubtype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dur="2000" id="27"/>
                                        <p:tgtEl>
                                          <p:spTgt spid="1048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16" presetSubtype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dur="2000" id="30"/>
                                        <p:tgtEl>
                                          <p:spTgt spid="1048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7" grpId="0" animBg="1"/>
      <p:bldP spid="1048588" grpId="0" animBg="1"/>
      <p:bldP spid="1048589" grpId="0" animBg="1"/>
      <p:bldP spid="104859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Oval 1"/>
          <p:cNvSpPr/>
          <p:nvPr/>
        </p:nvSpPr>
        <p:spPr>
          <a:xfrm>
            <a:off x="2133600" y="609600"/>
            <a:ext cx="5257800" cy="1981200"/>
          </a:xfrm>
          <a:prstGeom prst="ellipse"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3600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বিজ্ঞাপনের ধারনা  </a:t>
            </a:r>
          </a:p>
          <a:p>
            <a:pPr algn="ctr"/>
            <a:endParaRPr dirty="0" lang="en-US"/>
          </a:p>
        </p:txBody>
      </p:sp>
      <p:sp>
        <p:nvSpPr>
          <p:cNvPr id="1048594" name="Rounded Rectangle 3"/>
          <p:cNvSpPr/>
          <p:nvPr/>
        </p:nvSpPr>
        <p:spPr>
          <a:xfrm>
            <a:off x="609600" y="3053860"/>
            <a:ext cx="7924800" cy="3194540"/>
          </a:xfrm>
          <a:prstGeom prst="roundRect">
            <a:avLst>
              <a:gd name="adj" fmla="val 31575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 rtlCol="0"/>
          <a:p>
            <a:r>
              <a:rPr dirty="0" sz="2800" i="1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বিজ্ঞাপন হচ্ছে পণ্য বা সেবার প্রতি জনসাধারণের দৃষ্টি আকর্ষণের </a:t>
            </a:r>
            <a:r>
              <a:rPr dirty="0" sz="2800" i="1" lang="bn-BD" smtClean="0">
                <a:ln w="0"/>
                <a:solidFill>
                  <a:srgbClr val="FFFF00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dirty="0" sz="2800" i="1" lang="en-US" smtClean="0">
                <a:ln w="0"/>
                <a:solidFill>
                  <a:srgbClr val="FFFF00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2800" i="1" lang="bn-BD" smtClean="0">
                <a:ln w="0"/>
                <a:solidFill>
                  <a:srgbClr val="FFFF00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একটি উপায় বা কৌশল। </a:t>
            </a:r>
            <a:r>
              <a:rPr dirty="0" sz="2800" i="1" lang="en-US" smtClean="0">
                <a:ln w="0"/>
                <a:solidFill>
                  <a:srgbClr val="FFFF00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বিজ্ঞাপন পণ্যের প্রচারে গতিশীলতা আনে । </a:t>
            </a:r>
            <a:r>
              <a:rPr dirty="0" sz="2800" i="1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বিজ্ঞাপনের মাধ্যমে পণ্যের মান,মূল্য ও ব্যবহারবিধি ক্রেতার কাছে তুলে ধরে । </a:t>
            </a:r>
            <a:endParaRPr dirty="0" sz="2800" i="1" lang="en-US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dur="1000" id="7"/>
                                        <p:tgtEl>
                                          <p:spTgt spid="1048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dur="1000" id="10"/>
                                        <p:tgtEl>
                                          <p:spTgt spid="1048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3" grpId="0" animBg="1"/>
      <p:bldP spid="1048594" grpId="0" animBg="1"/>
    </p:bldLst>
  </p:timing>
</p:sld>
</file>

<file path=ppt/theme/_rels/them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lastClr="000000" val="windowText"/>
      </a:dk1>
      <a:lt1>
        <a:sysClr lastClr="FFFFFF" val="window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r="5400000" dist="381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r="5400000" dist="381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r="5400000" dist="381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dir="tl" rig="soft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algn="t" flip="none" sx="50000" sy="50000" tx="0" ty="0"/>
        </a:blip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Slide 1</dc:title>
  <dc:creator>Shahidul Dada</dc:creator>
  <cp:lastModifiedBy>Shahidul Dada</cp:lastModifiedBy>
  <dcterms:created xsi:type="dcterms:W3CDTF">2020-07-22T06:35:47Z</dcterms:created>
  <dcterms:modified xsi:type="dcterms:W3CDTF">2020-07-24T14:14:25Z</dcterms:modified>
</cp:coreProperties>
</file>