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806" b="86076"/>
          <a:stretch>
            <a:fillRect/>
          </a:stretch>
        </p:blipFill>
        <p:spPr bwMode="auto">
          <a:xfrm>
            <a:off x="1392382" y="228600"/>
            <a:ext cx="653241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3226" t="34810" r="10215" b="51688"/>
          <a:stretch>
            <a:fillRect/>
          </a:stretch>
        </p:blipFill>
        <p:spPr bwMode="auto">
          <a:xfrm>
            <a:off x="4114800" y="1102659"/>
            <a:ext cx="3733800" cy="87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83836" y="1981200"/>
            <a:ext cx="876073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4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الجواب: الاعمال التى تعز البلاد بها وترقى هى:</a:t>
            </a:r>
          </a:p>
          <a:p>
            <a:pPr algn="r"/>
            <a:r>
              <a:rPr lang="ar-SA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ا) اذا اجتهد الشباب لعلو البلاد ـ </a:t>
            </a:r>
          </a:p>
          <a:p>
            <a:pPr algn="r"/>
            <a:r>
              <a:rPr lang="ar-SA" sz="4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ب) واذا نصروا فى حوادثها ـ </a:t>
            </a:r>
          </a:p>
          <a:p>
            <a:pPr algn="r"/>
            <a:r>
              <a:rPr lang="ar-SA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ج) واذا ارتوات البلاد بفيض علمهم ومجدها ـ</a:t>
            </a:r>
          </a:p>
          <a:p>
            <a:pPr algn="r"/>
            <a:r>
              <a:rPr lang="ar-SA" sz="4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د) واذا قاموالحفظ غز البلاد ومجدها ـ  </a:t>
            </a:r>
            <a:endParaRPr lang="en-US" sz="4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806" b="86076"/>
          <a:stretch>
            <a:fillRect/>
          </a:stretch>
        </p:blipFill>
        <p:spPr bwMode="auto">
          <a:xfrm>
            <a:off x="2666999" y="381000"/>
            <a:ext cx="637309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570" t="51688" r="10215" b="36498"/>
          <a:stretch>
            <a:fillRect/>
          </a:stretch>
        </p:blipFill>
        <p:spPr bwMode="auto">
          <a:xfrm>
            <a:off x="3124200" y="1371600"/>
            <a:ext cx="548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-152400" y="2133600"/>
            <a:ext cx="917430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3200" b="1" u="sng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الجواب</a:t>
            </a:r>
            <a:r>
              <a:rPr lang="ar-SA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r"/>
            <a:r>
              <a:rPr lang="ar-SA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ا) هم يبذلون جهودهم لان يترقى البلاد و يذهب به </a:t>
            </a:r>
          </a:p>
          <a:p>
            <a:pPr algn="r"/>
            <a:r>
              <a:rPr lang="ar-SA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الى مناصب عالية ودرجة رافعة ومكانة شامخة ـ</a:t>
            </a:r>
          </a:p>
          <a:p>
            <a:pPr algn="r"/>
            <a:r>
              <a:rPr lang="ar-SA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ب) وهم كالبدور فى السماء يرشدون الناس الى طريق الرشاد </a:t>
            </a:r>
          </a:p>
          <a:p>
            <a:pPr algn="r"/>
            <a:r>
              <a:rPr lang="ar-SA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ويمنعهم عن وقوعهم فى المصاب ـ </a:t>
            </a:r>
          </a:p>
          <a:p>
            <a:pPr algn="r"/>
            <a:r>
              <a:rPr lang="ar-SA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وهم كالحصن للبلاد وسورها يقدم انفسهم لصيانة البلاد من جميع</a:t>
            </a:r>
          </a:p>
          <a:p>
            <a:pPr algn="r"/>
            <a:r>
              <a:rPr lang="ar-SA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الخطر ويحفظونها من عيون حمراء ويدفعون الجهوم عنها ويحمون </a:t>
            </a:r>
          </a:p>
          <a:p>
            <a:pPr algn="r"/>
            <a:r>
              <a:rPr lang="ar-SA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حماها ـ </a:t>
            </a:r>
            <a:r>
              <a:rPr lang="ar-SA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en-US" sz="32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710" t="82700" r="10753"/>
          <a:stretch>
            <a:fillRect/>
          </a:stretch>
        </p:blipFill>
        <p:spPr bwMode="auto">
          <a:xfrm>
            <a:off x="2514600" y="533400"/>
            <a:ext cx="4542263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64684" y="2057400"/>
            <a:ext cx="7898316" cy="1323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الجواب: </a:t>
            </a:r>
          </a:p>
          <a:p>
            <a:pPr algn="ctr"/>
            <a:r>
              <a:rPr lang="ar-SA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رجى الخير لصاحب العلم اذا تزين بحسن خلق ـ</a:t>
            </a:r>
            <a:endParaRPr lang="en-US" sz="40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905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1595021"/>
            <a:ext cx="8151590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u="sng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المأخذ</a:t>
            </a:r>
            <a:r>
              <a:rPr lang="ar-SA" sz="28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ان البيت المذكور مأخذ من القصيدة المسماة بـ ”خلق حسن“ 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للشاعر الشهير الرصافى ـ</a:t>
            </a:r>
            <a:r>
              <a:rPr lang="ar-SA" sz="28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المناسبة : فى هاذاالبيت دعا الشاعر أبناء المدارس الى توفير الامل </a:t>
            </a:r>
          </a:p>
          <a:p>
            <a:pPr algn="ctr"/>
            <a:r>
              <a:rPr lang="ar-SA" sz="28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والرجاء للبلاد ـ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التشريح: قال الشعر العلام: ان ابناء المدارس اجيال للامة المسلمة 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ورجال الغد ورجاء المستقبل ـ فالامة خصوصا نفس الشاعر تؤمل 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منهم املا كبيرا ـ بانهم كالازهار المزدهرة فى البستان سيدفعون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الظلمة من البلاد ويحفظونها عن الخطوب والاضطراب ويبذلون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السعى والمجد والعز تنمية لها قدر الطاقة ويميزوها من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المحتويات ـ 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الحاصل: ابناء المدارس صلب الامة ورأسها فعلينا ان نعلمهم ونربيهم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بطريق صالح وجهة راسخة ـ </a:t>
            </a:r>
          </a:p>
          <a:p>
            <a:pPr algn="ctr"/>
            <a:r>
              <a:rPr lang="ar-SA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28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199" y="1383890"/>
            <a:ext cx="9220199" cy="3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214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Easy</dc:creator>
  <cp:lastModifiedBy>Easy</cp:lastModifiedBy>
  <cp:revision>8</cp:revision>
  <dcterms:created xsi:type="dcterms:W3CDTF">2006-08-16T00:00:00Z</dcterms:created>
  <dcterms:modified xsi:type="dcterms:W3CDTF">2020-04-19T04:58:11Z</dcterms:modified>
</cp:coreProperties>
</file>