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59" r:id="rId8"/>
    <p:sldId id="269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6600"/>
    <a:srgbClr val="CC3300"/>
    <a:srgbClr val="0000CC"/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7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8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533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828799" cy="18287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629346"/>
          </a:xfrm>
          <a:prstGeom prst="rect">
            <a:avLst/>
          </a:prstGeom>
          <a:noFill/>
        </p:spPr>
      </p:pic>
      <p:pic>
        <p:nvPicPr>
          <p:cNvPr id="5" name="Picture 4" descr="tulip-flowers-amaing-high-resolution-wallpapers-in-hd-wide-fr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52601"/>
            <a:ext cx="9144000" cy="510540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"/>
            <a:ext cx="1524000" cy="1629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0"/>
            <a:ext cx="36576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4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3733800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ur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600200"/>
            <a:ext cx="3505200" cy="2819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আরেকটি সামাজিক সম্পদ যেখানে স্বাস্থ্যসেবা প্রদান করা হয়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রোগীদের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 ও সেবা যত্ন করেন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"/>
            <a:ext cx="1295400" cy="1384943"/>
          </a:xfrm>
          <a:prstGeom prst="rect">
            <a:avLst/>
          </a:prstGeom>
          <a:noFill/>
        </p:spPr>
      </p:pic>
      <p:pic>
        <p:nvPicPr>
          <p:cNvPr id="1026" name="Picture 2" descr="G:\picture\Andar_Killa_Mosque,_Chittagong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78172"/>
            <a:ext cx="3048000" cy="2039400"/>
          </a:xfrm>
          <a:prstGeom prst="rect">
            <a:avLst/>
          </a:prstGeom>
          <a:noFill/>
        </p:spPr>
      </p:pic>
      <p:pic>
        <p:nvPicPr>
          <p:cNvPr id="4" name="Picture 2" descr="G:\picture\1200px-Shiva_temples_Dhakeshwari_Mandir_2_by_Ragib_Has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62100"/>
            <a:ext cx="2895600" cy="2171700"/>
          </a:xfrm>
          <a:prstGeom prst="rect">
            <a:avLst/>
          </a:prstGeom>
          <a:noFill/>
        </p:spPr>
      </p:pic>
      <p:pic>
        <p:nvPicPr>
          <p:cNvPr id="6" name="Picture 2" descr="G:\picture\unnam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3493826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62400" y="4267200"/>
            <a:ext cx="5029200" cy="25545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বৌদ্ধদের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খ্রিষ্টানদের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1" y="1600200"/>
            <a:ext cx="2819399" cy="201939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09800" y="228600"/>
            <a:ext cx="5029200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ধর্মীয় প্রতিষ্ঠান </a:t>
            </a:r>
            <a:endParaRPr lang="en-US" sz="72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676399" cy="16763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"/>
            <a:ext cx="1447800" cy="15478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0"/>
            <a:ext cx="4343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পার্ক ও খেলার মাঠ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picture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828800"/>
            <a:ext cx="2438400" cy="1626493"/>
          </a:xfrm>
          <a:prstGeom prst="rect">
            <a:avLst/>
          </a:prstGeom>
          <a:noFill/>
        </p:spPr>
      </p:pic>
      <p:pic>
        <p:nvPicPr>
          <p:cNvPr id="5" name="Picture 2" descr="G:\picture\playgrou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0"/>
            <a:ext cx="2936875" cy="1614161"/>
          </a:xfrm>
          <a:prstGeom prst="rect">
            <a:avLst/>
          </a:prstGeom>
          <a:noFill/>
        </p:spPr>
      </p:pic>
      <p:pic>
        <p:nvPicPr>
          <p:cNvPr id="6" name="Picture 2" descr="G:\picture\11509_19598575_640498762821243_329402748884977602_n_long-18120308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676400"/>
            <a:ext cx="2628900" cy="1752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00200"/>
            <a:ext cx="2783194" cy="1769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800" y="3962400"/>
            <a:ext cx="4724400" cy="255454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95399" cy="12953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"/>
            <a:ext cx="1219200" cy="130347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B9D218-52BE-47B5-A7CB-6540E8939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465" y="1219200"/>
            <a:ext cx="7010399" cy="3945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মানকে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95399" cy="12953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"/>
            <a:ext cx="1219200" cy="13034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54784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5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000" dirty="0" smtClean="0">
                <a:latin typeface="NikoshBAN" pitchFamily="2" charset="0"/>
                <a:cs typeface="NikoshBAN" pitchFamily="2" charset="0"/>
              </a:rPr>
              <a:t>৫। এছাড়া আর কী কী সামাজিক সম্পদ আছে ? 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0"/>
            <a:ext cx="30480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মুখে বলি </a:t>
            </a:r>
            <a:endParaRPr lang="en-US" sz="7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23999" cy="15239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"/>
            <a:ext cx="1371600" cy="14664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228600"/>
            <a:ext cx="5029199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বইয়ের ৩৮-৩৯ পৃষ্ঠা বের করে নিরবে পড়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73E1B50-FF57-0C48-A94A-B8156356B0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52083" t="4446" r="5556" b="3333"/>
          <a:stretch/>
        </p:blipFill>
        <p:spPr>
          <a:xfrm>
            <a:off x="1600200" y="940632"/>
            <a:ext cx="5715000" cy="5754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23999" cy="15239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080" y="1"/>
            <a:ext cx="1282920" cy="13715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1"/>
            <a:ext cx="57150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সামাজিক তোমার এলাকায় কী সুবিধা দিচ্ছে  তা  খাতায়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057398"/>
          <a:ext cx="9144000" cy="48006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4572000"/>
              </a:tblGrid>
              <a:tr h="95605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সামাজিক সম্পদ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বিভিন্ন সুবিধা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76394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5605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হাসপাতাল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5605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ধর্মীয়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প্রতিষ্ঠান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5605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খেলার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মাঠ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3146150_2295481737407194_7752363012333240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2971800" cy="2228850"/>
          </a:xfrm>
          <a:prstGeom prst="rect">
            <a:avLst/>
          </a:prstGeom>
          <a:noFill/>
        </p:spPr>
      </p:pic>
      <p:pic>
        <p:nvPicPr>
          <p:cNvPr id="3" name="Picture 2" descr="G: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523999" cy="1523999"/>
          </a:xfrm>
          <a:prstGeom prst="rect">
            <a:avLst/>
          </a:prstGeom>
          <a:noFill/>
        </p:spPr>
      </p:pic>
      <p:pic>
        <p:nvPicPr>
          <p:cNvPr id="4" name="Picture 3" descr="G: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080" y="1"/>
            <a:ext cx="1282920" cy="13715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CAB38C48-49AD-834A-93FC-71E001FE5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2667000"/>
            <a:ext cx="2908300" cy="2052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4953000" y="228600"/>
            <a:ext cx="2286000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 পড়া লেখার সুযোগ পায়</a:t>
            </a:r>
            <a:r>
              <a:rPr lang="bn-BD" sz="2800" dirty="0" smtClean="0">
                <a:solidFill>
                  <a:srgbClr val="0000FF"/>
                </a:solidFill>
              </a:rPr>
              <a:t>।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5029200"/>
            <a:ext cx="39624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ও নার্স রোগীদের চিকিৎসা দেন এবং সেবাযত্ন করেন।</a:t>
            </a:r>
            <a:endParaRPr lang="en-US" sz="28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1981200"/>
            <a:ext cx="1524000" cy="224676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মুসলমানগণ তাদের ধর্মীয় ইবাদত করেন।</a:t>
            </a:r>
            <a:endParaRPr lang="en-US" sz="28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248400" y="5715000"/>
            <a:ext cx="2895600" cy="107721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 খেলাধুলা করে আনন্দ লাভ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user\Downloads\inde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1447800"/>
            <a:ext cx="2895600" cy="1581150"/>
          </a:xfrm>
          <a:prstGeom prst="rect">
            <a:avLst/>
          </a:prstGeom>
          <a:noFill/>
        </p:spPr>
      </p:pic>
      <p:pic>
        <p:nvPicPr>
          <p:cNvPr id="5" name="Picture 2" descr="C:\Users\user\Downloads\maxresdefaul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0133" y="3581400"/>
            <a:ext cx="2573867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6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সম্পদ কাকে বলে </a:t>
            </a:r>
            <a:r>
              <a:rPr lang="en-US" sz="6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6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এলাকার সামাজিক সম্পদের রক্ষণাবেক্ষণ করা উচিত কেন তা চারটি বাক্যে লিখ 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: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523999" cy="1523999"/>
          </a:xfrm>
          <a:prstGeom prst="rect">
            <a:avLst/>
          </a:prstGeom>
          <a:noFill/>
        </p:spPr>
      </p:pic>
      <p:pic>
        <p:nvPicPr>
          <p:cNvPr id="4" name="Picture 3" descr="G: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080" y="1"/>
            <a:ext cx="1282920" cy="1371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29718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23999" cy="15239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080" y="1"/>
            <a:ext cx="1282920" cy="137159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5" y="1699859"/>
            <a:ext cx="9162715" cy="51581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0" y="0"/>
            <a:ext cx="297180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714" y="1"/>
            <a:ext cx="1639286" cy="175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810000"/>
            <a:ext cx="9144000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তশরীফ উল্লাহ 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পুর্ব চাম্বল সরকারি প্রাথমিক বিদ্যালয়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বাঁশখালী, চট্টগ্রাম ।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 ০১৭২১৪৯৩৬৩৬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3200" b="1" dirty="0" smtClean="0">
                <a:solidFill>
                  <a:srgbClr val="002060"/>
                </a:solidFill>
                <a:cs typeface="NikoshBAN" pitchFamily="2" charset="0"/>
              </a:rPr>
              <a:t>tashrifullah80@gmail.com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3048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পরিচিতি </a:t>
            </a:r>
            <a:endParaRPr lang="en-US" sz="5400" b="1" dirty="0"/>
          </a:p>
        </p:txBody>
      </p:sp>
      <p:pic>
        <p:nvPicPr>
          <p:cNvPr id="1026" name="Picture 2" descr="G:\49142211_2168912050093506_269111521218605875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600200"/>
            <a:ext cx="1885950" cy="1905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714" y="1"/>
            <a:ext cx="1639286" cy="175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505200"/>
            <a:ext cx="9144000" cy="347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 সামাজিক ও রাষ্ট্রীয় সম্পদ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৩৫ মিনিট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/০৭/২০২০ইং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0"/>
            <a:ext cx="3810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2362200" cy="253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"/>
            <a:ext cx="1447800" cy="154787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5442D4FA-A7A2-7246-9A49-3B66A26FB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2915658" cy="18363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C:\Documents and Settings\MD.ATAUR RAHMAN\Desktop\KRISHI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962400"/>
            <a:ext cx="2971800" cy="183366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72200" y="1600200"/>
            <a:ext cx="2971800" cy="18336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286000" y="0"/>
            <a:ext cx="45720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সবগুলোই আমাদের প্রয়োজন মেটায়।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248400"/>
            <a:ext cx="8305800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জীবনযাপনের জন্য যা কিছু আমাদের প্রয়োজন মেটায় সেসবই হচ্ছে সম্পদ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atient-caring-at-Hospit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6599" y="1676400"/>
            <a:ext cx="2786991" cy="1752600"/>
          </a:xfrm>
          <a:prstGeom prst="rect">
            <a:avLst/>
          </a:prstGeom>
        </p:spPr>
      </p:pic>
      <p:pic>
        <p:nvPicPr>
          <p:cNvPr id="14" name="Picture 13" descr="575271_484609818222880_84486503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3962400"/>
            <a:ext cx="2438400" cy="1938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962400"/>
            <a:ext cx="3029184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"/>
            <a:ext cx="1447800" cy="15478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আচ্ছা বলতো , মানুষের জীবন যাপনের মান উন্নয়নের জন্য বিভিন্ন ধরনের স্থানীয় সুযোগ সুবিধাকে কী সম্পদ বলা হয় ? 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791200"/>
            <a:ext cx="5867400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"/>
            <a:ext cx="1447800" cy="15478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0"/>
            <a:ext cx="441959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ge45image1580270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F0D569B-BDF9-7F42-85CC-1FFB01C2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3657601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"/>
            <a:ext cx="1524000" cy="16293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0"/>
            <a:ext cx="3962399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866900" y="1752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শিক্ষের্থীরা-------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819400"/>
            <a:ext cx="57912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সম্পদ কাকে বলে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733800"/>
            <a:ext cx="66294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কয়েকটি সামাজিক সম্পদের নাম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495801"/>
            <a:ext cx="69342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এলাকার সামাজিক সম্পদ গুলো চিহ্নিত করতে পারবে। </a:t>
            </a:r>
            <a:endParaRPr lang="en-US" sz="28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334000"/>
            <a:ext cx="6781800" cy="95410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সম্পদের রক্ষণাবেক্ষণ ও উন্নয়নে অংশগ্রহণ করবে।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23999" cy="1523999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"/>
            <a:ext cx="1371600" cy="14664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সুবিধাগুলো সরকারি বা বেসরকারিভাবে পাওয়া যায়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CAELNT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2977651" cy="203723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Picture 5" descr="8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1" y="1447800"/>
            <a:ext cx="2895600" cy="216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ZISAN\Desktop\SAMAJIK SOMPOD\khe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50339"/>
            <a:ext cx="3124200" cy="152230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19E9AB8C-8AC3-4919-96EB-1AD33EDC76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743200" cy="1846174"/>
          </a:xfrm>
          <a:prstGeom prst="rect">
            <a:avLst/>
          </a:prstGeom>
        </p:spPr>
      </p:pic>
      <p:pic>
        <p:nvPicPr>
          <p:cNvPr id="1026" name="Picture 2" descr="C:\Users\user\Downloads\inde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267200"/>
            <a:ext cx="2895600" cy="1581150"/>
          </a:xfrm>
          <a:prstGeom prst="rect">
            <a:avLst/>
          </a:prstGeom>
          <a:noFill/>
        </p:spPr>
      </p:pic>
      <p:pic>
        <p:nvPicPr>
          <p:cNvPr id="9" name="Picture 2" descr="C:\Users\user\Downloads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41148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752600" cy="1752600"/>
          </a:xfrm>
          <a:prstGeom prst="rect">
            <a:avLst/>
          </a:prstGeom>
          <a:noFill/>
        </p:spPr>
      </p:pic>
      <p:pic>
        <p:nvPicPr>
          <p:cNvPr id="3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"/>
            <a:ext cx="1524000" cy="1629345"/>
          </a:xfrm>
          <a:prstGeom prst="rect">
            <a:avLst/>
          </a:prstGeom>
          <a:noFill/>
        </p:spPr>
      </p:pic>
      <p:pic>
        <p:nvPicPr>
          <p:cNvPr id="1026" name="Picture 2" descr="G:\picture\52843629_2285731201715581_97038310101431091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3352800" cy="30491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952999"/>
            <a:ext cx="9144000" cy="18158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শিক্ষালাভ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গ্রামে ও শহরে বিদ্যালয় গড়ে তোলা হয়েছে যেন সব শিশু পড়ালেখা শেখার সুযোগ পায়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3146150_2295481737407194_775236301233324032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1676400"/>
            <a:ext cx="4140200" cy="310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0"/>
            <a:ext cx="25146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425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98</cp:revision>
  <dcterms:created xsi:type="dcterms:W3CDTF">2006-08-16T00:00:00Z</dcterms:created>
  <dcterms:modified xsi:type="dcterms:W3CDTF">2020-07-25T13:20:19Z</dcterms:modified>
</cp:coreProperties>
</file>