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85" r:id="rId3"/>
    <p:sldId id="267" r:id="rId4"/>
    <p:sldId id="283" r:id="rId5"/>
    <p:sldId id="269" r:id="rId6"/>
    <p:sldId id="270" r:id="rId7"/>
    <p:sldId id="280" r:id="rId8"/>
    <p:sldId id="281" r:id="rId9"/>
    <p:sldId id="272" r:id="rId10"/>
    <p:sldId id="260" r:id="rId11"/>
    <p:sldId id="262" r:id="rId12"/>
    <p:sldId id="263" r:id="rId13"/>
    <p:sldId id="264" r:id="rId14"/>
    <p:sldId id="273" r:id="rId15"/>
    <p:sldId id="274" r:id="rId16"/>
    <p:sldId id="275" r:id="rId17"/>
    <p:sldId id="276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E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E8581-A70E-4572-9319-7E9153E4EFB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146DD-79BA-4F42-AABC-E1F38AC79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6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FE735-BE38-4B77-99E5-95EECBD250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49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46DD-79BA-4F42-AABC-E1F38AC792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302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46DD-79BA-4F42-AABC-E1F38AC792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6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94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72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310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40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9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16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06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9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51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00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C060-89EA-4FF5-AF6D-A56029939EA4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3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6640117" y="1750218"/>
            <a:ext cx="1007269" cy="1371600"/>
          </a:xfrm>
          <a:prstGeom prst="triangle">
            <a:avLst/>
          </a:prstGeom>
          <a:solidFill>
            <a:srgbClr val="BD1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5" y="3761184"/>
            <a:ext cx="4011557" cy="2839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0413" y="2775347"/>
            <a:ext cx="2110978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5400000">
            <a:off x="3261123" y="2691410"/>
            <a:ext cx="2110978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97" y="3400424"/>
            <a:ext cx="3681969" cy="307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" y="1710928"/>
            <a:ext cx="2147267" cy="1821656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000251" y="214313"/>
            <a:ext cx="5500688" cy="1471613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6723312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669265" y="3397573"/>
            <a:ext cx="4284162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2144" y="3364708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1869" y="3375424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463" y="771526"/>
            <a:ext cx="1343025" cy="721341"/>
            <a:chOff x="514350" y="971550"/>
            <a:chExt cx="1790700" cy="96178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971550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0087" y="1071563"/>
              <a:ext cx="1604963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721749" y="2506732"/>
            <a:ext cx="182880" cy="18288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9" name="Group 58"/>
          <p:cNvGrpSpPr/>
          <p:nvPr/>
        </p:nvGrpSpPr>
        <p:grpSpPr>
          <a:xfrm rot="2486761">
            <a:off x="1896377" y="1264418"/>
            <a:ext cx="6522275" cy="1711204"/>
            <a:chOff x="-536681" y="0"/>
            <a:chExt cx="10305809" cy="2827207"/>
          </a:xfrm>
        </p:grpSpPr>
        <p:grpSp>
          <p:nvGrpSpPr>
            <p:cNvPr id="60" name="Group 59"/>
            <p:cNvGrpSpPr/>
            <p:nvPr/>
          </p:nvGrpSpPr>
          <p:grpSpPr>
            <a:xfrm>
              <a:off x="-536681" y="0"/>
              <a:ext cx="10305809" cy="2827207"/>
              <a:chOff x="-536681" y="0"/>
              <a:chExt cx="10305809" cy="282720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-536681" y="0"/>
                <a:ext cx="10305809" cy="2827207"/>
                <a:chOff x="-536681" y="0"/>
                <a:chExt cx="10305809" cy="2827207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925751" y="0"/>
                  <a:ext cx="1476021" cy="2413891"/>
                  <a:chOff x="4000500" y="752475"/>
                  <a:chExt cx="2219827" cy="3452344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 rot="19591426">
                    <a:off x="5023210" y="1402749"/>
                    <a:ext cx="346624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grpSp>
                <p:nvGrpSpPr>
                  <p:cNvPr id="69" name="Group 68"/>
                  <p:cNvGrpSpPr/>
                  <p:nvPr/>
                </p:nvGrpSpPr>
                <p:grpSpPr>
                  <a:xfrm rot="19695804">
                    <a:off x="5827045" y="2166628"/>
                    <a:ext cx="393282" cy="2038191"/>
                    <a:chOff x="6485712" y="2228850"/>
                    <a:chExt cx="393282" cy="2038191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6486525" y="2228850"/>
                      <a:ext cx="342900" cy="1514475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7" name="Isosceles Triangle 76"/>
                    <p:cNvSpPr/>
                    <p:nvPr/>
                  </p:nvSpPr>
                  <p:spPr>
                    <a:xfrm rot="10633468">
                      <a:off x="6485712" y="3738341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8" name="Isosceles Triangle 77"/>
                    <p:cNvSpPr/>
                    <p:nvPr/>
                  </p:nvSpPr>
                  <p:spPr>
                    <a:xfrm rot="10633468">
                      <a:off x="6505001" y="3708683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4000500" y="752475"/>
                    <a:ext cx="1038225" cy="3419474"/>
                    <a:chOff x="4000500" y="752475"/>
                    <a:chExt cx="1038225" cy="3419474"/>
                  </a:xfrm>
                </p:grpSpPr>
                <p:sp>
                  <p:nvSpPr>
                    <p:cNvPr id="72" name="Isosceles Triangle 71"/>
                    <p:cNvSpPr/>
                    <p:nvPr/>
                  </p:nvSpPr>
                  <p:spPr>
                    <a:xfrm rot="12347079">
                      <a:off x="4000500" y="1357312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4481513" y="1323975"/>
                      <a:ext cx="557212" cy="514350"/>
                    </a:xfrm>
                    <a:prstGeom prst="flowChartConnector">
                      <a:avLst/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4610101" y="752475"/>
                      <a:ext cx="257175" cy="60007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 rot="12347079">
                      <a:off x="4000500" y="1322439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sp>
                <p:nvSpPr>
                  <p:cNvPr id="71" name="Rectangle 70"/>
                  <p:cNvSpPr/>
                  <p:nvPr/>
                </p:nvSpPr>
                <p:spPr>
                  <a:xfrm rot="19591426">
                    <a:off x="5023211" y="1367877"/>
                    <a:ext cx="346623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>
                  <a:off x="5344263" y="565826"/>
                  <a:ext cx="161503" cy="109889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9546219">
                  <a:off x="-536681" y="1861057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9546219">
                  <a:off x="-536681" y="1836676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</p:grpSp>
          <p:sp>
            <p:nvSpPr>
              <p:cNvPr id="63" name="Flowchart: Connector 62"/>
              <p:cNvSpPr/>
              <p:nvPr/>
            </p:nvSpPr>
            <p:spPr>
              <a:xfrm>
                <a:off x="5178305" y="429197"/>
                <a:ext cx="430016" cy="387667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61" name="Flowchart: Connector 60"/>
            <p:cNvSpPr/>
            <p:nvPr/>
          </p:nvSpPr>
          <p:spPr>
            <a:xfrm>
              <a:off x="5330952" y="531495"/>
              <a:ext cx="242888" cy="157163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657225" y="4443412"/>
            <a:ext cx="7743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সুবিধামত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53676" y="2120020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2887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669264" y="3397573"/>
            <a:ext cx="4284161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65007" y="3332561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9007" y="3353992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5763" y="785813"/>
            <a:ext cx="1371600" cy="691467"/>
            <a:chOff x="514350" y="-20378"/>
            <a:chExt cx="1828800" cy="85725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-20378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5787" y="26497"/>
              <a:ext cx="1757363" cy="80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৩</a:t>
              </a: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682729" y="2475310"/>
            <a:ext cx="85725" cy="11787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9" name="Group 58"/>
          <p:cNvGrpSpPr/>
          <p:nvPr/>
        </p:nvGrpSpPr>
        <p:grpSpPr>
          <a:xfrm rot="854291">
            <a:off x="624763" y="1891538"/>
            <a:ext cx="6697596" cy="1823918"/>
            <a:chOff x="-536681" y="0"/>
            <a:chExt cx="10305809" cy="2827207"/>
          </a:xfrm>
        </p:grpSpPr>
        <p:grpSp>
          <p:nvGrpSpPr>
            <p:cNvPr id="60" name="Group 59"/>
            <p:cNvGrpSpPr/>
            <p:nvPr/>
          </p:nvGrpSpPr>
          <p:grpSpPr>
            <a:xfrm>
              <a:off x="-536681" y="0"/>
              <a:ext cx="10305809" cy="2827207"/>
              <a:chOff x="-536681" y="0"/>
              <a:chExt cx="10305809" cy="282720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-536681" y="0"/>
                <a:ext cx="10305809" cy="2827207"/>
                <a:chOff x="-536681" y="0"/>
                <a:chExt cx="10305809" cy="2827207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925751" y="0"/>
                  <a:ext cx="1476021" cy="2413891"/>
                  <a:chOff x="4000500" y="752475"/>
                  <a:chExt cx="2219827" cy="3452344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 rot="19591426">
                    <a:off x="5023210" y="1402749"/>
                    <a:ext cx="346624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grpSp>
                <p:nvGrpSpPr>
                  <p:cNvPr id="69" name="Group 68"/>
                  <p:cNvGrpSpPr/>
                  <p:nvPr/>
                </p:nvGrpSpPr>
                <p:grpSpPr>
                  <a:xfrm rot="19695804">
                    <a:off x="5827045" y="2166628"/>
                    <a:ext cx="393282" cy="2038191"/>
                    <a:chOff x="6485712" y="2228850"/>
                    <a:chExt cx="393282" cy="2038191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6486525" y="2228850"/>
                      <a:ext cx="342900" cy="1514475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7" name="Isosceles Triangle 76"/>
                    <p:cNvSpPr/>
                    <p:nvPr/>
                  </p:nvSpPr>
                  <p:spPr>
                    <a:xfrm rot="10633468">
                      <a:off x="6485712" y="3738341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8" name="Isosceles Triangle 77"/>
                    <p:cNvSpPr/>
                    <p:nvPr/>
                  </p:nvSpPr>
                  <p:spPr>
                    <a:xfrm rot="10633468">
                      <a:off x="6505001" y="3708683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4000500" y="752475"/>
                    <a:ext cx="1038225" cy="3419474"/>
                    <a:chOff x="4000500" y="752475"/>
                    <a:chExt cx="1038225" cy="3419474"/>
                  </a:xfrm>
                </p:grpSpPr>
                <p:sp>
                  <p:nvSpPr>
                    <p:cNvPr id="72" name="Isosceles Triangle 71"/>
                    <p:cNvSpPr/>
                    <p:nvPr/>
                  </p:nvSpPr>
                  <p:spPr>
                    <a:xfrm rot="12347079">
                      <a:off x="4000500" y="1357312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4481513" y="1323975"/>
                      <a:ext cx="557212" cy="514350"/>
                    </a:xfrm>
                    <a:prstGeom prst="flowChartConnector">
                      <a:avLst/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4610101" y="752475"/>
                      <a:ext cx="257175" cy="60007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 rot="12347079">
                      <a:off x="4000500" y="1322439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sp>
                <p:nvSpPr>
                  <p:cNvPr id="71" name="Rectangle 70"/>
                  <p:cNvSpPr/>
                  <p:nvPr/>
                </p:nvSpPr>
                <p:spPr>
                  <a:xfrm rot="19591426">
                    <a:off x="5023211" y="1367877"/>
                    <a:ext cx="346623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>
                  <a:off x="5344263" y="565826"/>
                  <a:ext cx="161503" cy="109889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9546219">
                  <a:off x="-536681" y="1861057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9546219">
                  <a:off x="-536681" y="1836675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</p:grpSp>
          <p:sp>
            <p:nvSpPr>
              <p:cNvPr id="63" name="Flowchart: Connector 62"/>
              <p:cNvSpPr/>
              <p:nvPr/>
            </p:nvSpPr>
            <p:spPr>
              <a:xfrm>
                <a:off x="5178305" y="429197"/>
                <a:ext cx="430016" cy="387667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61" name="Flowchart: Connector 60"/>
            <p:cNvSpPr/>
            <p:nvPr/>
          </p:nvSpPr>
          <p:spPr>
            <a:xfrm>
              <a:off x="5330952" y="531495"/>
              <a:ext cx="242888" cy="157163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/>
        </p:nvSpPr>
        <p:spPr>
          <a:xfrm rot="5400000">
            <a:off x="3911204" y="3353991"/>
            <a:ext cx="1060847" cy="1082278"/>
          </a:xfrm>
          <a:prstGeom prst="arc">
            <a:avLst/>
          </a:prstGeom>
          <a:ln w="28575">
            <a:solidFill>
              <a:srgbClr val="A03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ectangle 11"/>
          <p:cNvSpPr/>
          <p:nvPr/>
        </p:nvSpPr>
        <p:spPr>
          <a:xfrm>
            <a:off x="960835" y="4718961"/>
            <a:ext cx="7083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B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61272" y="2096692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667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669264" y="3397573"/>
            <a:ext cx="4284161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0713" y="3375424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9007" y="3343277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1488" y="828675"/>
            <a:ext cx="1428749" cy="721342"/>
            <a:chOff x="514350" y="971550"/>
            <a:chExt cx="1904999" cy="961787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971550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0086" y="1071564"/>
              <a:ext cx="1719263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৩</a:t>
              </a: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768454" y="2475310"/>
            <a:ext cx="85725" cy="11787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9" name="Group 58"/>
          <p:cNvGrpSpPr/>
          <p:nvPr/>
        </p:nvGrpSpPr>
        <p:grpSpPr>
          <a:xfrm rot="7335065">
            <a:off x="3048579" y="2826210"/>
            <a:ext cx="6522275" cy="1711203"/>
            <a:chOff x="-536681" y="0"/>
            <a:chExt cx="10305809" cy="2827205"/>
          </a:xfrm>
        </p:grpSpPr>
        <p:grpSp>
          <p:nvGrpSpPr>
            <p:cNvPr id="60" name="Group 59"/>
            <p:cNvGrpSpPr/>
            <p:nvPr/>
          </p:nvGrpSpPr>
          <p:grpSpPr>
            <a:xfrm>
              <a:off x="-536681" y="0"/>
              <a:ext cx="10305809" cy="2827205"/>
              <a:chOff x="-536681" y="0"/>
              <a:chExt cx="10305809" cy="2827205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-536681" y="0"/>
                <a:ext cx="10305809" cy="2827205"/>
                <a:chOff x="-536681" y="0"/>
                <a:chExt cx="10305809" cy="282720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925751" y="0"/>
                  <a:ext cx="1476021" cy="2413891"/>
                  <a:chOff x="4000500" y="752475"/>
                  <a:chExt cx="2219827" cy="3452344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 rot="19591426">
                    <a:off x="5023210" y="1402749"/>
                    <a:ext cx="346624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grpSp>
                <p:nvGrpSpPr>
                  <p:cNvPr id="69" name="Group 68"/>
                  <p:cNvGrpSpPr/>
                  <p:nvPr/>
                </p:nvGrpSpPr>
                <p:grpSpPr>
                  <a:xfrm rot="19695804">
                    <a:off x="5827045" y="2166628"/>
                    <a:ext cx="393282" cy="2038191"/>
                    <a:chOff x="6485712" y="2228850"/>
                    <a:chExt cx="393282" cy="2038191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6486525" y="2228850"/>
                      <a:ext cx="342900" cy="1514475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7" name="Isosceles Triangle 76"/>
                    <p:cNvSpPr/>
                    <p:nvPr/>
                  </p:nvSpPr>
                  <p:spPr>
                    <a:xfrm rot="10633468">
                      <a:off x="6485712" y="3738341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8" name="Isosceles Triangle 77"/>
                    <p:cNvSpPr/>
                    <p:nvPr/>
                  </p:nvSpPr>
                  <p:spPr>
                    <a:xfrm rot="10633468">
                      <a:off x="6505001" y="3708683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4000500" y="752475"/>
                    <a:ext cx="1038225" cy="3419474"/>
                    <a:chOff x="4000500" y="752475"/>
                    <a:chExt cx="1038225" cy="3419474"/>
                  </a:xfrm>
                </p:grpSpPr>
                <p:sp>
                  <p:nvSpPr>
                    <p:cNvPr id="72" name="Isosceles Triangle 71"/>
                    <p:cNvSpPr/>
                    <p:nvPr/>
                  </p:nvSpPr>
                  <p:spPr>
                    <a:xfrm rot="12347079">
                      <a:off x="4000500" y="1357312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4481513" y="1323975"/>
                      <a:ext cx="557212" cy="514350"/>
                    </a:xfrm>
                    <a:prstGeom prst="flowChartConnector">
                      <a:avLst/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4610101" y="752475"/>
                      <a:ext cx="257175" cy="60007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 rot="12347079">
                      <a:off x="4000500" y="1322439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sp>
                <p:nvSpPr>
                  <p:cNvPr id="71" name="Rectangle 70"/>
                  <p:cNvSpPr/>
                  <p:nvPr/>
                </p:nvSpPr>
                <p:spPr>
                  <a:xfrm rot="19591426">
                    <a:off x="5023211" y="1367877"/>
                    <a:ext cx="346623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>
                  <a:off x="5344263" y="565826"/>
                  <a:ext cx="161503" cy="109889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9546219">
                  <a:off x="-536680" y="1861055"/>
                  <a:ext cx="10305807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9546219">
                  <a:off x="-536681" y="1836675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</p:grpSp>
          <p:sp>
            <p:nvSpPr>
              <p:cNvPr id="63" name="Flowchart: Connector 62"/>
              <p:cNvSpPr/>
              <p:nvPr/>
            </p:nvSpPr>
            <p:spPr>
              <a:xfrm>
                <a:off x="5178305" y="429197"/>
                <a:ext cx="430016" cy="387667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61" name="Flowchart: Connector 60"/>
            <p:cNvSpPr/>
            <p:nvPr/>
          </p:nvSpPr>
          <p:spPr>
            <a:xfrm>
              <a:off x="5330952" y="531495"/>
              <a:ext cx="242888" cy="157163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/>
        </p:nvSpPr>
        <p:spPr>
          <a:xfrm rot="5400000">
            <a:off x="3868342" y="3396854"/>
            <a:ext cx="1060847" cy="1082278"/>
          </a:xfrm>
          <a:prstGeom prst="arc">
            <a:avLst/>
          </a:prstGeom>
          <a:ln w="28575">
            <a:solidFill>
              <a:srgbClr val="A03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Arc 35"/>
          <p:cNvSpPr/>
          <p:nvPr/>
        </p:nvSpPr>
        <p:spPr>
          <a:xfrm rot="10800000">
            <a:off x="4729400" y="3373770"/>
            <a:ext cx="1060847" cy="1082278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8" name="TextBox 37"/>
          <p:cNvSpPr txBox="1"/>
          <p:nvPr/>
        </p:nvSpPr>
        <p:spPr>
          <a:xfrm>
            <a:off x="4461272" y="2096692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89408" y="4729164"/>
            <a:ext cx="7197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B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বৃত্তচাপদ্বয়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Q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TextBox 39"/>
          <p:cNvSpPr txBox="1"/>
          <p:nvPr/>
        </p:nvSpPr>
        <p:spPr>
          <a:xfrm>
            <a:off x="4612066" y="4235759"/>
            <a:ext cx="64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063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1443" y="3399688"/>
            <a:ext cx="4284161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75722" y="3332561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3301" y="3343276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463" y="757237"/>
            <a:ext cx="1318022" cy="707053"/>
            <a:chOff x="514350" y="971550"/>
            <a:chExt cx="1757363" cy="942737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971550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8187" y="1052513"/>
              <a:ext cx="13573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768454" y="2475310"/>
            <a:ext cx="85725" cy="11787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/>
        </p:nvSpPr>
        <p:spPr>
          <a:xfrm rot="5400000">
            <a:off x="3868342" y="3396854"/>
            <a:ext cx="1060847" cy="1082278"/>
          </a:xfrm>
          <a:prstGeom prst="arc">
            <a:avLst/>
          </a:prstGeom>
          <a:ln w="28575">
            <a:solidFill>
              <a:srgbClr val="A03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Arc 35"/>
          <p:cNvSpPr/>
          <p:nvPr/>
        </p:nvSpPr>
        <p:spPr>
          <a:xfrm rot="10800000">
            <a:off x="4700589" y="3414711"/>
            <a:ext cx="1060847" cy="108227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66" t="5013" r="44295" b="5736"/>
          <a:stretch/>
        </p:blipFill>
        <p:spPr>
          <a:xfrm>
            <a:off x="4252018" y="1673011"/>
            <a:ext cx="562970" cy="335965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822432" y="1948860"/>
            <a:ext cx="5557" cy="269462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2146699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9693" y="5144304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P,Q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PQ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697" b="94005" l="30958" r="9001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76" y="-1509086"/>
            <a:ext cx="5486401" cy="40302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7062" y="4335096"/>
            <a:ext cx="64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1439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0104 0.3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3804" y="1843087"/>
            <a:ext cx="6000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8" name="Group 7"/>
          <p:cNvGrpSpPr/>
          <p:nvPr/>
        </p:nvGrpSpPr>
        <p:grpSpPr>
          <a:xfrm>
            <a:off x="1350169" y="1414463"/>
            <a:ext cx="6322219" cy="3804047"/>
            <a:chOff x="1800225" y="742950"/>
            <a:chExt cx="8429625" cy="5072063"/>
          </a:xfrm>
        </p:grpSpPr>
        <p:sp>
          <p:nvSpPr>
            <p:cNvPr id="2" name="Plaque 1"/>
            <p:cNvSpPr/>
            <p:nvPr/>
          </p:nvSpPr>
          <p:spPr>
            <a:xfrm>
              <a:off x="3443286" y="742950"/>
              <a:ext cx="5329239" cy="2071687"/>
            </a:xfrm>
            <a:prstGeom prst="plaqu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96708" y="1191338"/>
              <a:ext cx="4257674" cy="104644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00225" y="3071813"/>
              <a:ext cx="8429625" cy="2743200"/>
              <a:chOff x="1800225" y="3071813"/>
              <a:chExt cx="8429625" cy="27432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214180" y="3566160"/>
                <a:ext cx="7985760" cy="196977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ধাপগুলো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অনসরণ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রূলার-কম্পাস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সরলরেখার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  <p:sp>
            <p:nvSpPr>
              <p:cNvPr id="6" name="Horizontal Scroll 5"/>
              <p:cNvSpPr/>
              <p:nvPr/>
            </p:nvSpPr>
            <p:spPr>
              <a:xfrm>
                <a:off x="1800225" y="3071813"/>
                <a:ext cx="8429625" cy="2743200"/>
              </a:xfrm>
              <a:prstGeom prst="horizontalScroll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3" y="1368027"/>
            <a:ext cx="2043851" cy="1610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91" y="1432322"/>
            <a:ext cx="1835944" cy="1400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0730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2" y="1083771"/>
            <a:ext cx="2564606" cy="1913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9810" y="1810942"/>
            <a:ext cx="372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875610" y="1200151"/>
            <a:ext cx="2432447" cy="1907381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Horizontal Scroll 4"/>
          <p:cNvSpPr/>
          <p:nvPr/>
        </p:nvSpPr>
        <p:spPr>
          <a:xfrm>
            <a:off x="846535" y="3557587"/>
            <a:ext cx="7725965" cy="217527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03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CD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লম্বটির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13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7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612" y="1789510"/>
            <a:ext cx="372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343275" y="1146573"/>
            <a:ext cx="2432447" cy="1907381"/>
          </a:xfrm>
          <a:prstGeom prst="verticalScroll">
            <a:avLst/>
          </a:prstGeom>
          <a:noFill/>
          <a:ln w="38100">
            <a:solidFill>
              <a:srgbClr val="A03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Horizontal Scroll 4"/>
          <p:cNvSpPr/>
          <p:nvPr/>
        </p:nvSpPr>
        <p:spPr>
          <a:xfrm>
            <a:off x="1875234" y="3546873"/>
            <a:ext cx="5036344" cy="2368153"/>
          </a:xfrm>
          <a:prstGeom prst="horizontalScroll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971801" y="3994339"/>
            <a:ext cx="4057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0" y="1039416"/>
            <a:ext cx="2743200" cy="1714501"/>
          </a:xfrm>
          <a:prstGeom prst="leftRight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c 7"/>
          <p:cNvSpPr/>
          <p:nvPr/>
        </p:nvSpPr>
        <p:spPr>
          <a:xfrm>
            <a:off x="6129338" y="1371600"/>
            <a:ext cx="2089547" cy="2271713"/>
          </a:xfrm>
          <a:prstGeom prst="arc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40053" y="2839642"/>
            <a:ext cx="2346722" cy="214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943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1" y="307180"/>
            <a:ext cx="2450319" cy="2450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682" y="3996070"/>
            <a:ext cx="7216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সে.মি.দৈর্ঘ্যের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628650" y="3382566"/>
            <a:ext cx="7858125" cy="2489597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Explosion 2 4"/>
          <p:cNvSpPr/>
          <p:nvPr/>
        </p:nvSpPr>
        <p:spPr>
          <a:xfrm>
            <a:off x="3357563" y="785813"/>
            <a:ext cx="4686300" cy="1800225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7453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41" y="3320078"/>
            <a:ext cx="5722144" cy="2703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90" y="721521"/>
            <a:ext cx="2768204" cy="1949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485775"/>
            <a:ext cx="2364583" cy="2364583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482203" y="3986212"/>
            <a:ext cx="739379" cy="141446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lowchart: Decision 5"/>
          <p:cNvSpPr/>
          <p:nvPr/>
        </p:nvSpPr>
        <p:spPr>
          <a:xfrm>
            <a:off x="496491" y="789385"/>
            <a:ext cx="750094" cy="142517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lowchart: Data 6"/>
          <p:cNvSpPr/>
          <p:nvPr/>
        </p:nvSpPr>
        <p:spPr>
          <a:xfrm>
            <a:off x="7922420" y="3986213"/>
            <a:ext cx="1053703" cy="1360885"/>
          </a:xfrm>
          <a:prstGeom prst="flowChartInputOutp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nut 7"/>
          <p:cNvSpPr/>
          <p:nvPr/>
        </p:nvSpPr>
        <p:spPr>
          <a:xfrm>
            <a:off x="7893844" y="1100137"/>
            <a:ext cx="921544" cy="1189435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2061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লিটন</a:t>
            </a:r>
            <a:r>
              <a:rPr lang="en-US" dirty="0" smtClean="0"/>
              <a:t> </a:t>
            </a:r>
            <a:r>
              <a:rPr lang="en-US" dirty="0" err="1" smtClean="0"/>
              <a:t>দাস</a:t>
            </a:r>
            <a:endParaRPr lang="en-US" dirty="0" smtClean="0"/>
          </a:p>
          <a:p>
            <a:r>
              <a:rPr lang="en-US" dirty="0" err="1" smtClean="0"/>
              <a:t>সঃশিক্ষক</a:t>
            </a:r>
            <a:endParaRPr lang="en-US" dirty="0" smtClean="0"/>
          </a:p>
          <a:p>
            <a:r>
              <a:rPr lang="en-US" dirty="0" err="1" smtClean="0"/>
              <a:t>শিহীদ</a:t>
            </a:r>
            <a:r>
              <a:rPr lang="en-US" dirty="0" smtClean="0"/>
              <a:t> </a:t>
            </a:r>
            <a:r>
              <a:rPr lang="en-US" dirty="0" err="1" smtClean="0"/>
              <a:t>স্মৃতি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smtClean="0"/>
              <a:t>০১৭৫৪৪৫৯০৪৫</a:t>
            </a:r>
            <a:endParaRPr lang="en-US" dirty="0"/>
          </a:p>
        </p:txBody>
      </p:sp>
      <p:pic>
        <p:nvPicPr>
          <p:cNvPr id="23" name="Content Placeholder 22" descr="Copy IMG_20140726_1808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  <p:extLst>
      <p:ext uri="{BB962C8B-B14F-4D97-AF65-F5344CB8AC3E}">
        <p14:creationId xmlns="" xmlns:p14="http://schemas.microsoft.com/office/powerpoint/2010/main" val="26231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82" y="1871662"/>
            <a:ext cx="2813834" cy="2528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03" r="16852" b="26041"/>
          <a:stretch/>
        </p:blipFill>
        <p:spPr>
          <a:xfrm>
            <a:off x="175022" y="1853802"/>
            <a:ext cx="2920767" cy="4289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97" y="1871661"/>
            <a:ext cx="2845628" cy="255746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382566" y="4464844"/>
            <a:ext cx="5079206" cy="1714500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061" y="5053712"/>
            <a:ext cx="39000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3219" y="5075144"/>
            <a:ext cx="38534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ounded Rectangle 8"/>
          <p:cNvSpPr/>
          <p:nvPr/>
        </p:nvSpPr>
        <p:spPr>
          <a:xfrm>
            <a:off x="1300163" y="500063"/>
            <a:ext cx="6700838" cy="857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724" y="4829175"/>
            <a:ext cx="3900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5582" y="5027519"/>
            <a:ext cx="38534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0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94521" y="371476"/>
            <a:ext cx="5577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825229" y="285752"/>
            <a:ext cx="5711428" cy="857250"/>
          </a:xfrm>
          <a:prstGeom prst="fram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9575" y="4455456"/>
            <a:ext cx="258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08" r="8789" b="45902"/>
          <a:stretch/>
        </p:blipFill>
        <p:spPr>
          <a:xfrm flipH="1">
            <a:off x="511408" y="4026126"/>
            <a:ext cx="3446860" cy="1607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08" r="8789" b="45902"/>
          <a:stretch/>
        </p:blipFill>
        <p:spPr>
          <a:xfrm rot="5400000">
            <a:off x="1003955" y="3044560"/>
            <a:ext cx="1962056" cy="9149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5114915" y="4018393"/>
            <a:ext cx="3429000" cy="21431"/>
          </a:xfrm>
          <a:prstGeom prst="straightConnector1">
            <a:avLst/>
          </a:prstGeom>
          <a:ln w="57150">
            <a:solidFill>
              <a:srgbClr val="BD139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14289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>
            <a:off x="2028829" y="3568926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86029" y="3157378"/>
            <a:ext cx="79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638963" y="2854787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BD1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731393" y="2306883"/>
            <a:ext cx="13566" cy="1697900"/>
          </a:xfrm>
          <a:prstGeom prst="straightConnector1">
            <a:avLst/>
          </a:prstGeom>
          <a:ln w="57150">
            <a:solidFill>
              <a:srgbClr val="BD139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80407" y="3249373"/>
            <a:ext cx="2463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760155" y="4058963"/>
            <a:ext cx="0" cy="54864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795945" y="3042858"/>
            <a:ext cx="1071563" cy="314325"/>
          </a:xfrm>
          <a:custGeom>
            <a:avLst/>
            <a:gdLst>
              <a:gd name="connsiteX0" fmla="*/ 0 w 1071563"/>
              <a:gd name="connsiteY0" fmla="*/ 0 h 314325"/>
              <a:gd name="connsiteX1" fmla="*/ 885825 w 1071563"/>
              <a:gd name="connsiteY1" fmla="*/ 114300 h 314325"/>
              <a:gd name="connsiteX2" fmla="*/ 1071563 w 1071563"/>
              <a:gd name="connsiteY2" fmla="*/ 314325 h 314325"/>
              <a:gd name="connsiteX3" fmla="*/ 1071563 w 1071563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563" h="314325">
                <a:moveTo>
                  <a:pt x="0" y="0"/>
                </a:moveTo>
                <a:cubicBezTo>
                  <a:pt x="353615" y="30956"/>
                  <a:pt x="707231" y="61913"/>
                  <a:pt x="885825" y="114300"/>
                </a:cubicBezTo>
                <a:cubicBezTo>
                  <a:pt x="1064419" y="166687"/>
                  <a:pt x="1071563" y="314325"/>
                  <a:pt x="1071563" y="314325"/>
                </a:cubicBezTo>
                <a:lnTo>
                  <a:pt x="1071563" y="314325"/>
                </a:lnTo>
              </a:path>
            </a:pathLst>
          </a:custGeom>
          <a:noFill/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4247" y="3173815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082103" y="3443289"/>
            <a:ext cx="546423" cy="205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05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4" grpId="0"/>
      <p:bldP spid="3" grpId="0" animBg="1"/>
      <p:bldP spid="3" grpId="1" animBg="1"/>
      <p:bldP spid="24" grpId="0"/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0" r="9612" b="3128"/>
          <a:stretch/>
        </p:blipFill>
        <p:spPr>
          <a:xfrm>
            <a:off x="0" y="2807494"/>
            <a:ext cx="1896864" cy="1918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Horizontal Scroll 2"/>
          <p:cNvSpPr/>
          <p:nvPr/>
        </p:nvSpPr>
        <p:spPr>
          <a:xfrm>
            <a:off x="2171699" y="1614488"/>
            <a:ext cx="6343650" cy="36290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সম্পাদ্য-৫)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নং-১১৬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151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9247" y="2680963"/>
            <a:ext cx="6148187" cy="2554545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১.লম্ব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2351" y="415509"/>
            <a:ext cx="4716282" cy="1163612"/>
            <a:chOff x="2132351" y="415509"/>
            <a:chExt cx="4716282" cy="1163612"/>
          </a:xfrm>
        </p:grpSpPr>
        <p:sp>
          <p:nvSpPr>
            <p:cNvPr id="5" name="Pentagon 4"/>
            <p:cNvSpPr/>
            <p:nvPr/>
          </p:nvSpPr>
          <p:spPr>
            <a:xfrm rot="5400000">
              <a:off x="3908686" y="-1360826"/>
              <a:ext cx="1163612" cy="4716282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42288" y="513480"/>
              <a:ext cx="28668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শিখণফল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Frame 7"/>
          <p:cNvSpPr/>
          <p:nvPr/>
        </p:nvSpPr>
        <p:spPr>
          <a:xfrm>
            <a:off x="1118994" y="1994629"/>
            <a:ext cx="7496369" cy="3877534"/>
          </a:xfrm>
          <a:prstGeom prst="fram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36900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53345" y="2986090"/>
            <a:ext cx="5898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2741160" y="414338"/>
            <a:ext cx="3973966" cy="1143000"/>
          </a:xfrm>
          <a:prstGeom prst="wedgeRectCallout">
            <a:avLst/>
          </a:prstGeom>
          <a:noFill/>
          <a:ln w="57150"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6549800" y="3007350"/>
            <a:ext cx="3374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86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7461" y="4116467"/>
            <a:ext cx="40433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7074" y="3967163"/>
            <a:ext cx="209073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313" y="4146292"/>
            <a:ext cx="749617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90</a:t>
            </a:r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  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961" y="4076701"/>
            <a:ext cx="365283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00337" y="3443288"/>
            <a:ext cx="3900488" cy="1428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629150" y="1843089"/>
            <a:ext cx="14288" cy="16001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59088" y="1773862"/>
            <a:ext cx="3374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4775" y="3359775"/>
            <a:ext cx="3374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6744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build="allAtOnce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4" y="756599"/>
            <a:ext cx="2785499" cy="168656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257424" y="3657601"/>
            <a:ext cx="4529139" cy="162877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86000"/>
                </a:schemeClr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686300" y="614363"/>
            <a:ext cx="3843338" cy="2043112"/>
          </a:xfrm>
          <a:prstGeom prst="irregularSeal1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1976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>
            <a:endCxn id="15" idx="1"/>
          </p:cNvCxnSpPr>
          <p:nvPr/>
        </p:nvCxnSpPr>
        <p:spPr>
          <a:xfrm>
            <a:off x="1395925" y="4307175"/>
            <a:ext cx="5804976" cy="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66" t="5013" r="44295" b="5736"/>
          <a:stretch/>
        </p:blipFill>
        <p:spPr>
          <a:xfrm rot="5400000">
            <a:off x="4180847" y="1237182"/>
            <a:ext cx="562970" cy="6702957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4286250" y="2271713"/>
            <a:ext cx="182880" cy="181877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4469130" y="2060465"/>
            <a:ext cx="3657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81582" y="5162533"/>
            <a:ext cx="910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AB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এবংP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5732" y="1760935"/>
            <a:ext cx="1371600" cy="889397"/>
            <a:chOff x="314325" y="671513"/>
            <a:chExt cx="1828800" cy="1185863"/>
          </a:xfrm>
        </p:grpSpPr>
        <p:sp>
          <p:nvSpPr>
            <p:cNvPr id="11" name="Right Arrow 10"/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1" y="928688"/>
              <a:ext cx="127158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0854" y="394692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901" y="401478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Flowchart: Terminator 16"/>
          <p:cNvSpPr/>
          <p:nvPr/>
        </p:nvSpPr>
        <p:spPr>
          <a:xfrm>
            <a:off x="471487" y="214313"/>
            <a:ext cx="8129588" cy="14859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রূলার-কম্পাস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697" b="94005" l="30958" r="9001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831" y="523466"/>
            <a:ext cx="5486401" cy="4030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30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60626 -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354</Words>
  <Application>Microsoft Office PowerPoint</Application>
  <PresentationFormat>On-screen Show (4:3)</PresentationFormat>
  <Paragraphs>80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 computer</dc:creator>
  <cp:lastModifiedBy>H ERA COMPUTER</cp:lastModifiedBy>
  <cp:revision>79</cp:revision>
  <dcterms:created xsi:type="dcterms:W3CDTF">2018-05-29T15:15:42Z</dcterms:created>
  <dcterms:modified xsi:type="dcterms:W3CDTF">2020-07-24T18:26:53Z</dcterms:modified>
</cp:coreProperties>
</file>