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06" autoAdjust="0"/>
    <p:restoredTop sz="98343" autoAdjust="0"/>
  </p:normalViewPr>
  <p:slideViewPr>
    <p:cSldViewPr>
      <p:cViewPr varScale="1">
        <p:scale>
          <a:sx n="72" d="100"/>
          <a:sy n="72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59568-4CFB-4AA4-B0AD-940BF01D75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B74DFA-0F87-4553-BADF-1A03A0DD246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১।</a:t>
          </a:r>
          <a:r>
            <a: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ত্রিভুজের সংজ্ঞা বলতে পারবে।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9B2DC9-A65F-46E5-BA11-EA5724F39AC0}" type="parTrans" cxnId="{1BB315E5-3BAE-4BA8-8178-D7277019BC17}">
      <dgm:prSet/>
      <dgm:spPr/>
      <dgm:t>
        <a:bodyPr/>
        <a:lstStyle/>
        <a:p>
          <a:endParaRPr lang="en-US"/>
        </a:p>
      </dgm:t>
    </dgm:pt>
    <dgm:pt modelId="{CBD7EE59-CB31-467D-83B8-EB09815E15AB}" type="sibTrans" cxnId="{1BB315E5-3BAE-4BA8-8178-D7277019BC17}">
      <dgm:prSet/>
      <dgm:spPr/>
      <dgm:t>
        <a:bodyPr/>
        <a:lstStyle/>
        <a:p>
          <a:endParaRPr lang="en-US"/>
        </a:p>
      </dgm:t>
    </dgm:pt>
    <dgm:pt modelId="{7F5EA3EA-D024-4567-9D47-A0B6EE98669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bn-BD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ত্রিভুজের প্রকারভেদ বলতে পারবে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DDE50A-4332-499C-9D7F-E06C3FEBE468}" type="parTrans" cxnId="{3BFC0E10-0209-4C3D-8252-F83381183CF9}">
      <dgm:prSet/>
      <dgm:spPr/>
      <dgm:t>
        <a:bodyPr/>
        <a:lstStyle/>
        <a:p>
          <a:endParaRPr lang="en-US"/>
        </a:p>
      </dgm:t>
    </dgm:pt>
    <dgm:pt modelId="{E2DB9F11-2832-4091-8479-75C03CBE7874}" type="sibTrans" cxnId="{3BFC0E10-0209-4C3D-8252-F83381183CF9}">
      <dgm:prSet/>
      <dgm:spPr/>
      <dgm:t>
        <a:bodyPr/>
        <a:lstStyle/>
        <a:p>
          <a:endParaRPr lang="en-US"/>
        </a:p>
      </dgm:t>
    </dgm:pt>
    <dgm:pt modelId="{1C51C9DE-E1F2-4DA2-90E1-C27DBD421EF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bn-BD" sz="2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বিভিন্ন ধরনের ত্রিভুজের চিত্র আঁকতে পারবে।</a:t>
          </a:r>
        </a:p>
        <a:p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CD665-48EF-4D0A-A8A7-CCE08114158B}" type="parTrans" cxnId="{F2E0F6D9-EE2F-412A-A16A-AE20A0B47630}">
      <dgm:prSet/>
      <dgm:spPr/>
      <dgm:t>
        <a:bodyPr/>
        <a:lstStyle/>
        <a:p>
          <a:endParaRPr lang="en-US"/>
        </a:p>
      </dgm:t>
    </dgm:pt>
    <dgm:pt modelId="{12EBB523-FCD2-4DEB-BE9F-55488D435A65}" type="sibTrans" cxnId="{F2E0F6D9-EE2F-412A-A16A-AE20A0B47630}">
      <dgm:prSet/>
      <dgm:spPr/>
      <dgm:t>
        <a:bodyPr/>
        <a:lstStyle/>
        <a:p>
          <a:endParaRPr lang="en-US"/>
        </a:p>
      </dgm:t>
    </dgm:pt>
    <dgm:pt modelId="{952CC69E-F0D4-4B2D-A5B1-78D4DE014FEE}" type="pres">
      <dgm:prSet presAssocID="{28059568-4CFB-4AA4-B0AD-940BF01D75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BE8BAC-4582-4B73-A022-BE369C6C0907}" type="pres">
      <dgm:prSet presAssocID="{03B74DFA-0F87-4553-BADF-1A03A0DD2463}" presName="parentLin" presStyleCnt="0"/>
      <dgm:spPr/>
    </dgm:pt>
    <dgm:pt modelId="{7A44D044-DE67-4A5A-9FD9-E0945A12BFFF}" type="pres">
      <dgm:prSet presAssocID="{03B74DFA-0F87-4553-BADF-1A03A0DD246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7D6AEE-E4C6-4F6C-91BD-FB8C139BD978}" type="pres">
      <dgm:prSet presAssocID="{03B74DFA-0F87-4553-BADF-1A03A0DD2463}" presName="parentText" presStyleLbl="node1" presStyleIdx="0" presStyleCnt="3" custScaleX="142857" custLinFactNeighborX="-47487" custLinFactNeighborY="61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66288-7BEA-482D-9BC6-F74E414B3420}" type="pres">
      <dgm:prSet presAssocID="{03B74DFA-0F87-4553-BADF-1A03A0DD2463}" presName="negativeSpace" presStyleCnt="0"/>
      <dgm:spPr/>
    </dgm:pt>
    <dgm:pt modelId="{D265D572-A50C-4B80-935A-1ECF728F6E00}" type="pres">
      <dgm:prSet presAssocID="{03B74DFA-0F87-4553-BADF-1A03A0DD2463}" presName="childText" presStyleLbl="conFgAcc1" presStyleIdx="0" presStyleCnt="3">
        <dgm:presLayoutVars>
          <dgm:bulletEnabled val="1"/>
        </dgm:presLayoutVars>
      </dgm:prSet>
      <dgm:spPr/>
    </dgm:pt>
    <dgm:pt modelId="{EB770654-AEDA-4901-9663-9DCAFC5EA32D}" type="pres">
      <dgm:prSet presAssocID="{CBD7EE59-CB31-467D-83B8-EB09815E15AB}" presName="spaceBetweenRectangles" presStyleCnt="0"/>
      <dgm:spPr/>
    </dgm:pt>
    <dgm:pt modelId="{9846DC67-FA68-476B-8E2C-4443750EFBAD}" type="pres">
      <dgm:prSet presAssocID="{7F5EA3EA-D024-4567-9D47-A0B6EE986694}" presName="parentLin" presStyleCnt="0"/>
      <dgm:spPr/>
    </dgm:pt>
    <dgm:pt modelId="{DD064EA3-BDBC-4A4A-9A40-B2A26B1E6F9F}" type="pres">
      <dgm:prSet presAssocID="{7F5EA3EA-D024-4567-9D47-A0B6EE98669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94AD29C-8A6A-4F7F-8F9A-5C0446AD425C}" type="pres">
      <dgm:prSet presAssocID="{7F5EA3EA-D024-4567-9D47-A0B6EE986694}" presName="parentText" presStyleLbl="node1" presStyleIdx="1" presStyleCnt="3" custScaleX="142857" custLinFactNeighborX="5026" custLinFactNeighborY="350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8B9B4-4645-4F11-A002-807DD4830B92}" type="pres">
      <dgm:prSet presAssocID="{7F5EA3EA-D024-4567-9D47-A0B6EE986694}" presName="negativeSpace" presStyleCnt="0"/>
      <dgm:spPr/>
    </dgm:pt>
    <dgm:pt modelId="{6D4AFF5A-C6DF-44B6-84C3-247C6D713786}" type="pres">
      <dgm:prSet presAssocID="{7F5EA3EA-D024-4567-9D47-A0B6EE986694}" presName="childText" presStyleLbl="conFgAcc1" presStyleIdx="1" presStyleCnt="3">
        <dgm:presLayoutVars>
          <dgm:bulletEnabled val="1"/>
        </dgm:presLayoutVars>
      </dgm:prSet>
      <dgm:spPr/>
    </dgm:pt>
    <dgm:pt modelId="{A75E660C-8CE5-42A4-9412-D2D7C5E88D64}" type="pres">
      <dgm:prSet presAssocID="{E2DB9F11-2832-4091-8479-75C03CBE7874}" presName="spaceBetweenRectangles" presStyleCnt="0"/>
      <dgm:spPr/>
    </dgm:pt>
    <dgm:pt modelId="{49C1D1F5-64EC-449B-87E2-0AE38B448094}" type="pres">
      <dgm:prSet presAssocID="{1C51C9DE-E1F2-4DA2-90E1-C27DBD421EFD}" presName="parentLin" presStyleCnt="0"/>
      <dgm:spPr/>
    </dgm:pt>
    <dgm:pt modelId="{CB5DD844-6DEA-4853-AFD2-D15FD3CF6860}" type="pres">
      <dgm:prSet presAssocID="{1C51C9DE-E1F2-4DA2-90E1-C27DBD421EF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125E45C-B97C-4490-95A1-829ADE34B3E1}" type="pres">
      <dgm:prSet presAssocID="{1C51C9DE-E1F2-4DA2-90E1-C27DBD421EFD}" presName="parentText" presStyleLbl="node1" presStyleIdx="2" presStyleCnt="3" custScaleX="130960" custScaleY="126728" custLinFactNeighborX="-47487" custLinFactNeighborY="552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20588-E605-4B35-8E26-B6597F6B1DF9}" type="pres">
      <dgm:prSet presAssocID="{1C51C9DE-E1F2-4DA2-90E1-C27DBD421EFD}" presName="negativeSpace" presStyleCnt="0"/>
      <dgm:spPr/>
    </dgm:pt>
    <dgm:pt modelId="{5CBEDCF3-26AF-4853-9CB0-91A468B93C72}" type="pres">
      <dgm:prSet presAssocID="{1C51C9DE-E1F2-4DA2-90E1-C27DBD421EF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E0F6D9-EE2F-412A-A16A-AE20A0B47630}" srcId="{28059568-4CFB-4AA4-B0AD-940BF01D7538}" destId="{1C51C9DE-E1F2-4DA2-90E1-C27DBD421EFD}" srcOrd="2" destOrd="0" parTransId="{E79CD665-48EF-4D0A-A8A7-CCE08114158B}" sibTransId="{12EBB523-FCD2-4DEB-BE9F-55488D435A65}"/>
    <dgm:cxn modelId="{A55420F8-1A88-42FC-A853-1A67A9A61E9C}" type="presOf" srcId="{1C51C9DE-E1F2-4DA2-90E1-C27DBD421EFD}" destId="{CB5DD844-6DEA-4853-AFD2-D15FD3CF6860}" srcOrd="0" destOrd="0" presId="urn:microsoft.com/office/officeart/2005/8/layout/list1"/>
    <dgm:cxn modelId="{A7B37CD3-4DFB-49C7-AD63-0751773DD345}" type="presOf" srcId="{28059568-4CFB-4AA4-B0AD-940BF01D7538}" destId="{952CC69E-F0D4-4B2D-A5B1-78D4DE014FEE}" srcOrd="0" destOrd="0" presId="urn:microsoft.com/office/officeart/2005/8/layout/list1"/>
    <dgm:cxn modelId="{CCDE2B41-9849-4763-9BBC-70EB91374E84}" type="presOf" srcId="{03B74DFA-0F87-4553-BADF-1A03A0DD2463}" destId="{4D7D6AEE-E4C6-4F6C-91BD-FB8C139BD978}" srcOrd="1" destOrd="0" presId="urn:microsoft.com/office/officeart/2005/8/layout/list1"/>
    <dgm:cxn modelId="{3BFC0E10-0209-4C3D-8252-F83381183CF9}" srcId="{28059568-4CFB-4AA4-B0AD-940BF01D7538}" destId="{7F5EA3EA-D024-4567-9D47-A0B6EE986694}" srcOrd="1" destOrd="0" parTransId="{E9DDE50A-4332-499C-9D7F-E06C3FEBE468}" sibTransId="{E2DB9F11-2832-4091-8479-75C03CBE7874}"/>
    <dgm:cxn modelId="{E2E9100B-4DB3-4437-B5CA-2151A7423A54}" type="presOf" srcId="{03B74DFA-0F87-4553-BADF-1A03A0DD2463}" destId="{7A44D044-DE67-4A5A-9FD9-E0945A12BFFF}" srcOrd="0" destOrd="0" presId="urn:microsoft.com/office/officeart/2005/8/layout/list1"/>
    <dgm:cxn modelId="{925B50D6-A1ED-4F67-8CFB-D45B4E6CC9B1}" type="presOf" srcId="{7F5EA3EA-D024-4567-9D47-A0B6EE986694}" destId="{394AD29C-8A6A-4F7F-8F9A-5C0446AD425C}" srcOrd="1" destOrd="0" presId="urn:microsoft.com/office/officeart/2005/8/layout/list1"/>
    <dgm:cxn modelId="{1BB315E5-3BAE-4BA8-8178-D7277019BC17}" srcId="{28059568-4CFB-4AA4-B0AD-940BF01D7538}" destId="{03B74DFA-0F87-4553-BADF-1A03A0DD2463}" srcOrd="0" destOrd="0" parTransId="{829B2DC9-A65F-46E5-BA11-EA5724F39AC0}" sibTransId="{CBD7EE59-CB31-467D-83B8-EB09815E15AB}"/>
    <dgm:cxn modelId="{CD6498F3-50F1-4B65-B982-64D6548C57C7}" type="presOf" srcId="{7F5EA3EA-D024-4567-9D47-A0B6EE986694}" destId="{DD064EA3-BDBC-4A4A-9A40-B2A26B1E6F9F}" srcOrd="0" destOrd="0" presId="urn:microsoft.com/office/officeart/2005/8/layout/list1"/>
    <dgm:cxn modelId="{E7DB573C-4164-48E8-BB96-E69A454376E0}" type="presOf" srcId="{1C51C9DE-E1F2-4DA2-90E1-C27DBD421EFD}" destId="{9125E45C-B97C-4490-95A1-829ADE34B3E1}" srcOrd="1" destOrd="0" presId="urn:microsoft.com/office/officeart/2005/8/layout/list1"/>
    <dgm:cxn modelId="{067CC1D4-149C-4924-83D6-864907BB4DDE}" type="presParOf" srcId="{952CC69E-F0D4-4B2D-A5B1-78D4DE014FEE}" destId="{00BE8BAC-4582-4B73-A022-BE369C6C0907}" srcOrd="0" destOrd="0" presId="urn:microsoft.com/office/officeart/2005/8/layout/list1"/>
    <dgm:cxn modelId="{9A4B5961-9311-427D-A129-8D974BABC2FC}" type="presParOf" srcId="{00BE8BAC-4582-4B73-A022-BE369C6C0907}" destId="{7A44D044-DE67-4A5A-9FD9-E0945A12BFFF}" srcOrd="0" destOrd="0" presId="urn:microsoft.com/office/officeart/2005/8/layout/list1"/>
    <dgm:cxn modelId="{10EF9A38-A085-48E6-A7B6-B4605743BD9B}" type="presParOf" srcId="{00BE8BAC-4582-4B73-A022-BE369C6C0907}" destId="{4D7D6AEE-E4C6-4F6C-91BD-FB8C139BD978}" srcOrd="1" destOrd="0" presId="urn:microsoft.com/office/officeart/2005/8/layout/list1"/>
    <dgm:cxn modelId="{7AD9FDE0-6FB7-432B-9A99-6EF9ABDB020C}" type="presParOf" srcId="{952CC69E-F0D4-4B2D-A5B1-78D4DE014FEE}" destId="{B4D66288-7BEA-482D-9BC6-F74E414B3420}" srcOrd="1" destOrd="0" presId="urn:microsoft.com/office/officeart/2005/8/layout/list1"/>
    <dgm:cxn modelId="{BCEEA610-A5C9-4939-90A3-CF9664EAAF30}" type="presParOf" srcId="{952CC69E-F0D4-4B2D-A5B1-78D4DE014FEE}" destId="{D265D572-A50C-4B80-935A-1ECF728F6E00}" srcOrd="2" destOrd="0" presId="urn:microsoft.com/office/officeart/2005/8/layout/list1"/>
    <dgm:cxn modelId="{FADE5AA2-5CC2-4535-8006-74C433708646}" type="presParOf" srcId="{952CC69E-F0D4-4B2D-A5B1-78D4DE014FEE}" destId="{EB770654-AEDA-4901-9663-9DCAFC5EA32D}" srcOrd="3" destOrd="0" presId="urn:microsoft.com/office/officeart/2005/8/layout/list1"/>
    <dgm:cxn modelId="{54567891-925C-4E8F-8931-DB6EB9734B57}" type="presParOf" srcId="{952CC69E-F0D4-4B2D-A5B1-78D4DE014FEE}" destId="{9846DC67-FA68-476B-8E2C-4443750EFBAD}" srcOrd="4" destOrd="0" presId="urn:microsoft.com/office/officeart/2005/8/layout/list1"/>
    <dgm:cxn modelId="{E4AD4183-968D-42FA-A169-36716253B5AB}" type="presParOf" srcId="{9846DC67-FA68-476B-8E2C-4443750EFBAD}" destId="{DD064EA3-BDBC-4A4A-9A40-B2A26B1E6F9F}" srcOrd="0" destOrd="0" presId="urn:microsoft.com/office/officeart/2005/8/layout/list1"/>
    <dgm:cxn modelId="{32BDD2E7-7679-42F5-9FB0-8C8CF5B76A17}" type="presParOf" srcId="{9846DC67-FA68-476B-8E2C-4443750EFBAD}" destId="{394AD29C-8A6A-4F7F-8F9A-5C0446AD425C}" srcOrd="1" destOrd="0" presId="urn:microsoft.com/office/officeart/2005/8/layout/list1"/>
    <dgm:cxn modelId="{5FF5D861-4630-4C14-B4B6-E70C7F0E54E0}" type="presParOf" srcId="{952CC69E-F0D4-4B2D-A5B1-78D4DE014FEE}" destId="{3138B9B4-4645-4F11-A002-807DD4830B92}" srcOrd="5" destOrd="0" presId="urn:microsoft.com/office/officeart/2005/8/layout/list1"/>
    <dgm:cxn modelId="{AB005082-5890-4CFC-B73D-6220EB5A7B98}" type="presParOf" srcId="{952CC69E-F0D4-4B2D-A5B1-78D4DE014FEE}" destId="{6D4AFF5A-C6DF-44B6-84C3-247C6D713786}" srcOrd="6" destOrd="0" presId="urn:microsoft.com/office/officeart/2005/8/layout/list1"/>
    <dgm:cxn modelId="{DB254C36-7A14-4A2F-A39C-B37FC40D0912}" type="presParOf" srcId="{952CC69E-F0D4-4B2D-A5B1-78D4DE014FEE}" destId="{A75E660C-8CE5-42A4-9412-D2D7C5E88D64}" srcOrd="7" destOrd="0" presId="urn:microsoft.com/office/officeart/2005/8/layout/list1"/>
    <dgm:cxn modelId="{CEFDE779-1768-486C-8616-50C0F6A57A1B}" type="presParOf" srcId="{952CC69E-F0D4-4B2D-A5B1-78D4DE014FEE}" destId="{49C1D1F5-64EC-449B-87E2-0AE38B448094}" srcOrd="8" destOrd="0" presId="urn:microsoft.com/office/officeart/2005/8/layout/list1"/>
    <dgm:cxn modelId="{5829A979-C132-4B61-9C3F-EE558473597F}" type="presParOf" srcId="{49C1D1F5-64EC-449B-87E2-0AE38B448094}" destId="{CB5DD844-6DEA-4853-AFD2-D15FD3CF6860}" srcOrd="0" destOrd="0" presId="urn:microsoft.com/office/officeart/2005/8/layout/list1"/>
    <dgm:cxn modelId="{2E2A6526-6612-47AA-A814-77A6A6BD451E}" type="presParOf" srcId="{49C1D1F5-64EC-449B-87E2-0AE38B448094}" destId="{9125E45C-B97C-4490-95A1-829ADE34B3E1}" srcOrd="1" destOrd="0" presId="urn:microsoft.com/office/officeart/2005/8/layout/list1"/>
    <dgm:cxn modelId="{1BFAD8DE-E415-4EBD-8173-1106D6ED7876}" type="presParOf" srcId="{952CC69E-F0D4-4B2D-A5B1-78D4DE014FEE}" destId="{4F420588-E605-4B35-8E26-B6597F6B1DF9}" srcOrd="9" destOrd="0" presId="urn:microsoft.com/office/officeart/2005/8/layout/list1"/>
    <dgm:cxn modelId="{BF20DAD8-8D3C-4227-A08C-5313631F1F34}" type="presParOf" srcId="{952CC69E-F0D4-4B2D-A5B1-78D4DE014FEE}" destId="{5CBEDCF3-26AF-4853-9CB0-91A468B93C72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5D572-A50C-4B80-935A-1ECF728F6E00}">
      <dsp:nvSpPr>
        <dsp:cNvPr id="0" name=""/>
        <dsp:cNvSpPr/>
      </dsp:nvSpPr>
      <dsp:spPr>
        <a:xfrm>
          <a:off x="0" y="376643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D6AEE-E4C6-4F6C-91BD-FB8C139BD978}">
      <dsp:nvSpPr>
        <dsp:cNvPr id="0" name=""/>
        <dsp:cNvSpPr/>
      </dsp:nvSpPr>
      <dsp:spPr>
        <a:xfrm>
          <a:off x="291708" y="350345"/>
          <a:ext cx="5804291" cy="70848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 ত্রিভুজের সংজ্ঞা বলতে পারবে।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293" y="384930"/>
        <a:ext cx="5735121" cy="639310"/>
      </dsp:txXfrm>
    </dsp:sp>
    <dsp:sp modelId="{6D4AFF5A-C6DF-44B6-84C3-247C6D713786}">
      <dsp:nvSpPr>
        <dsp:cNvPr id="0" name=""/>
        <dsp:cNvSpPr/>
      </dsp:nvSpPr>
      <dsp:spPr>
        <a:xfrm>
          <a:off x="0" y="1465283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AD29C-8A6A-4F7F-8F9A-5C0446AD425C}">
      <dsp:nvSpPr>
        <dsp:cNvPr id="0" name=""/>
        <dsp:cNvSpPr/>
      </dsp:nvSpPr>
      <dsp:spPr>
        <a:xfrm>
          <a:off x="291708" y="1359337"/>
          <a:ext cx="5804291" cy="70848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 ত্রিভুজের প্রকারভেদ বলতে পারবে।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293" y="1393922"/>
        <a:ext cx="5735121" cy="639310"/>
      </dsp:txXfrm>
    </dsp:sp>
    <dsp:sp modelId="{5CBEDCF3-26AF-4853-9CB0-91A468B93C72}">
      <dsp:nvSpPr>
        <dsp:cNvPr id="0" name=""/>
        <dsp:cNvSpPr/>
      </dsp:nvSpPr>
      <dsp:spPr>
        <a:xfrm>
          <a:off x="0" y="3436796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5E45C-B97C-4490-95A1-829ADE34B3E1}">
      <dsp:nvSpPr>
        <dsp:cNvPr id="0" name=""/>
        <dsp:cNvSpPr/>
      </dsp:nvSpPr>
      <dsp:spPr>
        <a:xfrm>
          <a:off x="291708" y="2472647"/>
          <a:ext cx="5804291" cy="1591352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৩। বিভিন্ন ধরনের ত্রিভুজের চিত্র আঁকতে পারবে।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৪ বিভিন্ন ধরনের ত্রিভুজের বিবরণ দিতে পারবে।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9391" y="2550330"/>
        <a:ext cx="5648925" cy="1435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01F51-DE51-4231-966B-58C1D72A9E7C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8BEE4-5754-4A3B-9604-C9B419F0C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737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25-Jul-20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09600"/>
            <a:ext cx="74676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গতম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57437607_1395726077234565_755635958562003353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828800"/>
            <a:ext cx="2514600" cy="472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0959696"/>
      </p:ext>
    </p:extLst>
  </p:cSld>
  <p:clrMapOvr>
    <a:masterClrMapping/>
  </p:clrMapOvr>
  <p:transition spd="slow">
    <p:cover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00"/>
            <a:ext cx="55626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সমবাহু ত্রিভুজ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সমদ্বিবাহু ত্রিভুজ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বিসমবাহু ত্রিভুজ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838200"/>
            <a:ext cx="46482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 ভেদে ত্রিভুজ তিন প্রকার।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08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6950" y="514924"/>
            <a:ext cx="48768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1295400"/>
            <a:ext cx="2324100" cy="1981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447800"/>
            <a:ext cx="2667000" cy="203835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81000" y="342333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62275" y="3423336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সূক্ষ্মকোণী ত্রিভুজ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1200" y="348615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স্থূলকোণী ত্রিভুজ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4305815"/>
            <a:ext cx="74676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একটি কোণ সমকোণ তাকে সমকোণী ত্রিভুজ বলে।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5001280"/>
            <a:ext cx="74676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 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 সূক্ষ্ম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কোণী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বলে।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5696745"/>
            <a:ext cx="746760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একটি কোণ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স্থূলকোণ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তাকে স্থূল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কোণী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বলে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37" y="1330533"/>
            <a:ext cx="2536638" cy="19109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701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5100" y="524962"/>
            <a:ext cx="3810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061" t="13460" r="14511" b="23694"/>
          <a:stretch/>
        </p:blipFill>
        <p:spPr>
          <a:xfrm>
            <a:off x="2286000" y="1568924"/>
            <a:ext cx="4648200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4648200"/>
            <a:ext cx="6477000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ত্রিভুজগুলির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কোনটি কি ধরনের ত্রিভুজ তা লিখ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019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600200"/>
            <a:ext cx="48768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27440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609600"/>
            <a:ext cx="27432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69342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সমবাহু ত্রিভুজের কয়টি বাহু পরস্পর সমান?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ক) ১ টি             খ) ২ টি              গ) ৩ টি             ঘ) ৪ 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927866"/>
            <a:ext cx="69342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সমকোণী ত্রিভুজের সমকোণ ব্যতীত অপর দুইটি কোণ-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সূক্ষ্মকোণ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সমকোণ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¡¡¡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স্থূলকোণ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সঠিক?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খ)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গ)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¡¡¡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ঘ)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¡¡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¡¡¡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800600"/>
            <a:ext cx="69342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স্থূলকোণী ত্রিভুজের একটি কোণের পরিমাণ ১২০ ডিগ্রী হলে অপর দুইটি কোণের সমষ্টি কত ডিগ্রী?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ক) ৪০ ডিগ্রী       খ) ৬০ ডিগ্রী       গ) ৭০ ডিগ্রী       ঘ) ৮০ ডিগ্রী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724400" y="2119607"/>
            <a:ext cx="228600" cy="2425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71600" y="41148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5606534"/>
            <a:ext cx="304800" cy="2608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766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981200" y="685800"/>
            <a:ext cx="5410200" cy="2133600"/>
          </a:xfrm>
          <a:prstGeom prst="upArrow">
            <a:avLst>
              <a:gd name="adj1" fmla="val 50000"/>
              <a:gd name="adj2" fmla="val 5872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352800"/>
            <a:ext cx="62484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সমকোণী ত্রিভুজ,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ত্রিভুজ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04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838200"/>
            <a:ext cx="41910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76400"/>
            <a:ext cx="4343400" cy="50742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40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457200"/>
            <a:ext cx="3429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15869"/>
            <a:ext cx="3276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3886200" cy="2492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মরেল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গঞ্জ,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বাগেরহাট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০১৭৫৪৪৫৯০৪৫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900" y="1715869"/>
            <a:ext cx="23622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362200"/>
            <a:ext cx="381000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সপ্তম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নবম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৫৫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458022"/>
      </p:ext>
    </p:extLst>
  </p:cSld>
  <p:clrMapOvr>
    <a:masterClrMapping/>
  </p:clrMapOvr>
  <p:transition spd="slow">
    <p:pull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লক্ষ কর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19350"/>
            <a:ext cx="4267200" cy="3600450"/>
          </a:xfrm>
          <a:prstGeom prst="rect">
            <a:avLst/>
          </a:prstGeom>
        </p:spPr>
      </p:pic>
      <p:pic>
        <p:nvPicPr>
          <p:cNvPr id="4" name="Picture 3" descr="dbffa8d31303898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62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438400"/>
            <a:ext cx="4267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perspectiveRelaxed"/>
            <a:lightRig rig="threePt" dir="t"/>
          </a:scene3d>
          <a:sp3d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flatTx/>
          </a:bodyPr>
          <a:lstStyle/>
          <a:p>
            <a:pPr algn="ctr"/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956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762000"/>
            <a:ext cx="42672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696834817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6963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24200" y="3657600"/>
            <a:ext cx="23622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684930"/>
            <a:ext cx="72390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 দ্বারা সীমাবদ্ধ ক্ষেত্রকে ত্রিভুজ বলে।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1828800" y="838200"/>
            <a:ext cx="4495800" cy="2514600"/>
          </a:xfrm>
          <a:prstGeom prst="triangle">
            <a:avLst>
              <a:gd name="adj" fmla="val 52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87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6900" y="976745"/>
            <a:ext cx="51054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 ভেদে ত্রিভুজের প্রকার ভেদ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971800" y="2057400"/>
            <a:ext cx="2743200" cy="213360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 flipV="1">
            <a:off x="3200400" y="2819400"/>
            <a:ext cx="4572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5"/>
          </p:cNvCxnSpPr>
          <p:nvPr/>
        </p:nvCxnSpPr>
        <p:spPr>
          <a:xfrm flipV="1">
            <a:off x="5029200" y="2819400"/>
            <a:ext cx="4572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>
            <a:off x="4343400" y="41910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2590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bn-BD" dirty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2590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bn-BD" dirty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46482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bn-BD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502096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791200"/>
            <a:ext cx="8534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বাহু পরস্পর সমান তাকে সমবাহু ত্রিভুজ বলে।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87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/>
      <p:bldP spid="14" grpId="0"/>
      <p:bldP spid="15" grpId="0"/>
      <p:bldP spid="16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819400" y="762000"/>
            <a:ext cx="3581400" cy="1981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1066800"/>
            <a:ext cx="112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সে.মি.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799" y="3124200"/>
            <a:ext cx="119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6600" y="3761509"/>
            <a:ext cx="256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600" y="4495800"/>
            <a:ext cx="6248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দুইটি বাহু পরস্পর সমান তাকে সমদ্বিবাহু ত্রিভুজ বলে।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057400" y="664742"/>
            <a:ext cx="4495800" cy="2438400"/>
          </a:xfrm>
          <a:prstGeom prst="triangle">
            <a:avLst>
              <a:gd name="adj" fmla="val 663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7000" y="986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সে.মি.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12169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59382" y="364533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সে.মি.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4197697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বিসমবাহু ত্রিভুজ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4844028"/>
            <a:ext cx="67056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বাহু পরস্পর আসমান তাকে বিসমবাহু ত্রিভুজ বলে।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52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2030</TotalTime>
  <Words>345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Osman</dc:creator>
  <cp:lastModifiedBy>H ERA COMPUTER</cp:lastModifiedBy>
  <cp:revision>262</cp:revision>
  <dcterms:created xsi:type="dcterms:W3CDTF">2006-08-16T00:00:00Z</dcterms:created>
  <dcterms:modified xsi:type="dcterms:W3CDTF">2020-07-25T16:46:47Z</dcterms:modified>
</cp:coreProperties>
</file>