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7" r:id="rId4"/>
    <p:sldId id="268" r:id="rId5"/>
    <p:sldId id="290" r:id="rId6"/>
    <p:sldId id="269" r:id="rId7"/>
    <p:sldId id="274" r:id="rId8"/>
    <p:sldId id="275" r:id="rId9"/>
    <p:sldId id="276" r:id="rId10"/>
    <p:sldId id="277" r:id="rId11"/>
    <p:sldId id="278" r:id="rId12"/>
    <p:sldId id="282" r:id="rId13"/>
    <p:sldId id="283" r:id="rId14"/>
    <p:sldId id="284" r:id="rId15"/>
    <p:sldId id="286" r:id="rId16"/>
    <p:sldId id="285" r:id="rId17"/>
    <p:sldId id="287" r:id="rId18"/>
    <p:sldId id="28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64" autoAdjust="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5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3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5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37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7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7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1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5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4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3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4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1FFF1-86A5-4005-BD99-5561DCC19359}" type="datetimeFigureOut">
              <a:rPr lang="en-US" smtClean="0"/>
              <a:t>25-Jul-20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0AA4B-0B1D-46FC-B133-B21A78A02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16" y="122704"/>
            <a:ext cx="9658712" cy="62314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72229" y="1640114"/>
            <a:ext cx="4644571" cy="162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FF00"/>
                </a:solidFill>
              </a:rPr>
              <a:t>সবাইকে স্বাগতম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76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9"/>
          <a:stretch/>
        </p:blipFill>
        <p:spPr>
          <a:xfrm>
            <a:off x="3274470" y="291069"/>
            <a:ext cx="4750414" cy="24310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554" y="3280178"/>
            <a:ext cx="10646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নিলার হাতে শক্ত কাগজে বানানো জাতীয় পতাকা 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রূপাঃ দাও,আমি ওটা লাগিয়ে দিচ্ছি । ওটা লাগাতে হবে গাছের মগডালে । 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রবিঃ(হেসে)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আপামণি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1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544" y="236001"/>
            <a:ext cx="4230806" cy="250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23454" y="2876791"/>
            <a:ext cx="1051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রঙিন কাগজের শিকল ,ফুল আর পাতা বানানো ছিল । শ্রেণীকক্ষের চারদিকে মালার মতোসেগুলো ঝুলিয়ে দিল রবি ও পারুল । নীল সাদা রাংতার ফিতে মালার মাঝে মাঝে ঝুলিয়ে দিল । চারদিকটা তখন ঝলমল করে উঠল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50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76"/>
          <a:stretch/>
        </p:blipFill>
        <p:spPr>
          <a:xfrm>
            <a:off x="2955066" y="267396"/>
            <a:ext cx="5099917" cy="30217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8344" y="3658899"/>
            <a:ext cx="114227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২৬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খুশিতে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27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-Point Star 1"/>
          <p:cNvSpPr/>
          <p:nvPr/>
        </p:nvSpPr>
        <p:spPr>
          <a:xfrm>
            <a:off x="2931886" y="624114"/>
            <a:ext cx="4630057" cy="2206172"/>
          </a:xfrm>
          <a:prstGeom prst="star6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বই সংযোজন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5112" y="3460683"/>
            <a:ext cx="6283604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ষ্ঠা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23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497680" y="137887"/>
            <a:ext cx="8321235" cy="2307771"/>
          </a:xfrm>
          <a:prstGeom prst="flowChartPunchedTape">
            <a:avLst/>
          </a:prstGeom>
          <a:solidFill>
            <a:srgbClr val="002060"/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B050"/>
                </a:solidFill>
              </a:rPr>
              <a:t>যুক্তবর্ণ বিশ্লেষণ</a:t>
            </a:r>
            <a:endParaRPr lang="en-US" sz="7200" dirty="0">
              <a:solidFill>
                <a:srgbClr val="00B050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663191" y="3188374"/>
            <a:ext cx="557495" cy="527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033486" y="3188373"/>
            <a:ext cx="667657" cy="5272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014507" y="3069327"/>
            <a:ext cx="811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27420" y="3069327"/>
            <a:ext cx="811493" cy="53021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283200" y="3033486"/>
            <a:ext cx="1162447" cy="56605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ত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097487" y="3033486"/>
            <a:ext cx="1146627" cy="56605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রক্ত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897257" y="3033486"/>
            <a:ext cx="1233714" cy="566057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শিক্ত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49714" y="3128850"/>
            <a:ext cx="653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0285" y="3188373"/>
            <a:ext cx="1277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1649327" y="3188374"/>
            <a:ext cx="557495" cy="5272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4799" y="3188372"/>
            <a:ext cx="1277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025392" y="3083842"/>
            <a:ext cx="942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25392" y="3083841"/>
            <a:ext cx="942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4799" y="4267200"/>
            <a:ext cx="1103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16112" y="4263348"/>
            <a:ext cx="10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ight Arrow 37"/>
          <p:cNvSpPr/>
          <p:nvPr/>
        </p:nvSpPr>
        <p:spPr>
          <a:xfrm>
            <a:off x="1582056" y="4177182"/>
            <a:ext cx="589785" cy="40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162628" y="4127951"/>
            <a:ext cx="653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27535" y="4127951"/>
            <a:ext cx="673608" cy="458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33372" y="4127951"/>
            <a:ext cx="805542" cy="45856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স</a:t>
            </a:r>
          </a:p>
        </p:txBody>
      </p:sp>
      <p:sp>
        <p:nvSpPr>
          <p:cNvPr id="5" name="Rectangle 4"/>
          <p:cNvSpPr/>
          <p:nvPr/>
        </p:nvSpPr>
        <p:spPr>
          <a:xfrm>
            <a:off x="5283200" y="4127950"/>
            <a:ext cx="870857" cy="45856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</a:rPr>
              <a:t>ত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7487" y="4127950"/>
            <a:ext cx="1146627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02058" y="4127949"/>
            <a:ext cx="1233714" cy="64633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নাস্তা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ight Arrow 25"/>
          <p:cNvSpPr/>
          <p:nvPr/>
        </p:nvSpPr>
        <p:spPr>
          <a:xfrm>
            <a:off x="3027535" y="4127950"/>
            <a:ext cx="673608" cy="458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5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3" grpId="0" animBg="1"/>
      <p:bldP spid="24" grpId="0" animBg="1"/>
      <p:bldP spid="25" grpId="0" animBg="1"/>
      <p:bldP spid="27" grpId="0"/>
      <p:bldP spid="29" grpId="0" animBg="1"/>
      <p:bldP spid="30" grpId="0"/>
      <p:bldP spid="32" grpId="0"/>
      <p:bldP spid="36" grpId="0"/>
      <p:bldP spid="38" grpId="0" animBg="1"/>
      <p:bldP spid="39" grpId="0"/>
      <p:bldP spid="3" grpId="0" animBg="1"/>
      <p:bldP spid="4" grpId="0" animBg="1"/>
      <p:bldP spid="5" grpId="0" animBg="1"/>
      <p:bldP spid="9" grpId="0" animBg="1"/>
      <p:bldP spid="10" grpId="0" animBg="1"/>
      <p:bldP spid="26" grpId="0" animBg="1"/>
      <p:bldP spid="2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864524" y="163616"/>
            <a:ext cx="9784080" cy="1733422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FF0000"/>
                </a:solidFill>
              </a:rPr>
              <a:t>দলীয়কাজ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6977" y="2177223"/>
            <a:ext cx="10656916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 দিয়ে বাক্য তৈরি কর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4524" y="3303415"/>
            <a:ext cx="1978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64" y="4198358"/>
            <a:ext cx="2277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কারুকাজ=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10196" y="4258039"/>
            <a:ext cx="7693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আমার মার শাড়িতে সুন্দর কারুকাজ করা হয়েছে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267" y="4781259"/>
            <a:ext cx="2144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যুদ্ধ=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6770" y="4843737"/>
            <a:ext cx="831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 মাস ধরে যুদ্ধ করে আমাদের দেশ স্বাধীন হয়েছে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5730" y="3314125"/>
            <a:ext cx="7678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পুরস্কার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55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7" grpId="0"/>
      <p:bldP spid="8" grpId="0"/>
      <p:bldP spid="9" grpId="0"/>
      <p:bldP spid="10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6856" y="1037257"/>
            <a:ext cx="6154057" cy="951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6856" y="306751"/>
            <a:ext cx="10819967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ঘরের ভিতরের শব্দগুলো খালি জায়গায় বসিয়ে বাক্য তৈরি করি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4093" y="1362333"/>
            <a:ext cx="150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কারুকাজ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2921" y="1362332"/>
            <a:ext cx="1741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আর্টবোর্ড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8743" y="1362332"/>
            <a:ext cx="1103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343" y="3033486"/>
            <a:ext cx="110526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আমরা....................করে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 লাভ করেছি 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শাড়িতে মা সুতার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..........................করেছেন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রাকিব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......................প্রজাপতি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এঁকেছে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3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96296E-6 L -0.15403 0.25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13" y="1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4.07407E-6 L 0.34648 0.337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18" y="1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85185E-6 L -0.02343 0.4157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7" y="2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/>
          <p:cNvSpPr/>
          <p:nvPr/>
        </p:nvSpPr>
        <p:spPr>
          <a:xfrm>
            <a:off x="2270295" y="187820"/>
            <a:ext cx="7358742" cy="1804753"/>
          </a:xfrm>
          <a:prstGeom prst="star5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B050"/>
                </a:solidFill>
              </a:rPr>
              <a:t>মূল্যায়ন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5236" y="2204377"/>
            <a:ext cx="64456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স্বাধীনতা দিবস কত তারিখে পালন করা হয় 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নীলার হাতে শক্ত কাগজে কি বানানো ছিল ?</a:t>
            </a: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গাছের নিচে সবুজ ঝোপে কি লাগাল ?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1428" y="3616510"/>
            <a:ext cx="7054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উত্তরঃস্বাধীনতা দিবস ২৬শে মার্চ পালন করা হয়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4132" y="4221739"/>
            <a:ext cx="8429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উত্তরঃনীলার হাতে শক্ত কাগজে জাতীয় পতাকা বানানো ছিল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4132" y="4683404"/>
            <a:ext cx="953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উত্তরঃগাছের নিচে সবুজ ঝোপে লাল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হলুদ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কাগজের ফুল লাগানো ছিল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8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573" y="418315"/>
            <a:ext cx="5091698" cy="2564707"/>
          </a:xfrm>
          <a:prstGeom prst="rect">
            <a:avLst/>
          </a:prstGeom>
        </p:spPr>
      </p:pic>
      <p:sp>
        <p:nvSpPr>
          <p:cNvPr id="3" name="5-Point Star 2"/>
          <p:cNvSpPr/>
          <p:nvPr/>
        </p:nvSpPr>
        <p:spPr>
          <a:xfrm>
            <a:off x="1629282" y="3312939"/>
            <a:ext cx="8838549" cy="2869497"/>
          </a:xfrm>
          <a:prstGeom prst="star5">
            <a:avLst/>
          </a:prstGeom>
          <a:solidFill>
            <a:srgbClr val="FF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B050"/>
                </a:solidFill>
              </a:rPr>
              <a:t>ধন্যবাদ</a:t>
            </a:r>
            <a:endParaRPr lang="en-US" sz="7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86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99665" y="255065"/>
            <a:ext cx="8204663" cy="12607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1148" y="2076427"/>
            <a:ext cx="8915400" cy="335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SutonnyMJ" pitchFamily="2" charset="0"/>
              </a:rPr>
              <a:t>kvLvIqvZ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</a:rPr>
              <a:t>†</a:t>
            </a:r>
            <a:r>
              <a:rPr lang="en-US" sz="4000" dirty="0" err="1" smtClean="0">
                <a:latin typeface="SutonnyMJ" pitchFamily="2" charset="0"/>
              </a:rPr>
              <a:t>nv‡mb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</a:rPr>
              <a:t>mnKvix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wkÿK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smtClean="0">
                <a:latin typeface="SutonnyMJ" pitchFamily="2" charset="0"/>
              </a:rPr>
              <a:t>120 </a:t>
            </a:r>
            <a:r>
              <a:rPr lang="en-US" sz="4000" dirty="0" err="1" smtClean="0">
                <a:latin typeface="SutonnyMJ" pitchFamily="2" charset="0"/>
              </a:rPr>
              <a:t>bs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gv‡jK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ZvjyK`vi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miKvwi</a:t>
            </a:r>
            <a:r>
              <a:rPr lang="en-US" sz="4000" dirty="0" smtClean="0">
                <a:latin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</a:rPr>
              <a:t>cÖv_wgK</a:t>
            </a:r>
            <a:r>
              <a:rPr lang="en-US" sz="4000" dirty="0" smtClean="0">
                <a:latin typeface="SutonnyMJ" pitchFamily="2" charset="0"/>
              </a:rPr>
              <a:t> we`¨</a:t>
            </a:r>
            <a:r>
              <a:rPr lang="en-US" sz="4000" dirty="0" err="1" smtClean="0">
                <a:latin typeface="SutonnyMJ" pitchFamily="2" charset="0"/>
              </a:rPr>
              <a:t>vjq</a:t>
            </a:r>
            <a:endParaRPr lang="en-US" sz="4000" dirty="0" smtClean="0">
              <a:latin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</a:rPr>
              <a:t>wkePi</a:t>
            </a:r>
            <a:r>
              <a:rPr lang="en-US" sz="4000" dirty="0" smtClean="0">
                <a:latin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</a:rPr>
              <a:t>gv`vixcyi</a:t>
            </a:r>
            <a:r>
              <a:rPr lang="en-US" sz="4000" dirty="0" smtClean="0">
                <a:latin typeface="SutonnyMJ" pitchFamily="2" charset="0"/>
              </a:rPr>
              <a:t>|</a:t>
            </a:r>
          </a:p>
          <a:p>
            <a:pPr algn="ctr"/>
            <a:r>
              <a:rPr lang="en-US" sz="4000" dirty="0" smtClean="0"/>
              <a:t>Email: shawkatinfobd@gmail.com</a:t>
            </a:r>
            <a:endParaRPr lang="en-US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350" y="2092799"/>
            <a:ext cx="2593671" cy="3107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66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0456" y="531892"/>
            <a:ext cx="99706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807771"/>
            <a:ext cx="1115567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শ্রেণিঃতৃতীয়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য়ঃবাংলা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পাঠঃস্বাধীনতা দিবসকে                                                                                                          ঘিরে।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পাঠ্যাংশঃওরা প্রথমে সাদা-----------হাততালি দিল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সময়ঃ৪৫মিনিট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7029" y="1175658"/>
            <a:ext cx="1100897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শোনাঃ</a:t>
            </a:r>
            <a:endParaRPr lang="bn-BD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১.১.১ বর্ণ ও যুক্তবর্ণ সহযোগে তৈরি শব্দ শুদ্ধভাবে বলতে পারবে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বলাঃ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4.1.1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সংঘটিত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বর্ননা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১.৫.১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দাড়ি,কমা,প্রশ্নচিহ্ন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সাবলিল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২.৩.৪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সংশিষ্ট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94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t="2434" r="10684" b="3357"/>
          <a:stretch/>
        </p:blipFill>
        <p:spPr>
          <a:xfrm>
            <a:off x="2505230" y="1410377"/>
            <a:ext cx="3041748" cy="19288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662" y="1410376"/>
            <a:ext cx="3813245" cy="19288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376" y="3652691"/>
            <a:ext cx="3777531" cy="21935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9"/>
          <a:stretch/>
        </p:blipFill>
        <p:spPr>
          <a:xfrm>
            <a:off x="2400720" y="3652691"/>
            <a:ext cx="3146258" cy="20444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53610" y="450589"/>
            <a:ext cx="9909629" cy="646331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42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6515" y="638628"/>
            <a:ext cx="8432800" cy="101566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স্বাধীনতা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দিবসকে</a:t>
            </a:r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ঘিরে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77759">
            <a:off x="2613019" y="2159162"/>
            <a:ext cx="6890618" cy="347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9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6" t="2434" r="10684" b="3357"/>
          <a:stretch/>
        </p:blipFill>
        <p:spPr>
          <a:xfrm>
            <a:off x="3755733" y="183053"/>
            <a:ext cx="4214559" cy="2600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4278" y="3133353"/>
            <a:ext cx="98931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আর্টবোর্ড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দেয়ালে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গাছটি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সেঁটে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দিকে।গাছের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ঝোপে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হলুদ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কাগজের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22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8"/>
          <a:stretch/>
        </p:blipFill>
        <p:spPr>
          <a:xfrm>
            <a:off x="2855632" y="249073"/>
            <a:ext cx="5979885" cy="31024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4603" y="3848669"/>
            <a:ext cx="11024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চার পাঁচটি গামছাবাঁধা মাথা দেখা যাচ্ছে সেখানে।শক্ত আর্টবোর্ড দিয়ে বানানো হাতে ধরা রাইফেল।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1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154" y="395854"/>
            <a:ext cx="4745592" cy="26561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686" y="449504"/>
            <a:ext cx="5021943" cy="25488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5086" y="3686629"/>
            <a:ext cx="108276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দেয়ালের দান দিকে বালির বস্তা আঁকা কাগজ লাগাল । সেখানে পাকিস্তানি সেনাদের ছবি । পু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দৃশ্যটায় যেন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0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416</Words>
  <Application>Microsoft Office PowerPoint</Application>
  <PresentationFormat>Widescreen</PresentationFormat>
  <Paragraphs>75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154</cp:revision>
  <dcterms:created xsi:type="dcterms:W3CDTF">2019-04-25T03:58:41Z</dcterms:created>
  <dcterms:modified xsi:type="dcterms:W3CDTF">2020-07-25T17:02:36Z</dcterms:modified>
</cp:coreProperties>
</file>