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60" r:id="rId5"/>
    <p:sldId id="265" r:id="rId6"/>
    <p:sldId id="266" r:id="rId7"/>
    <p:sldId id="262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2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3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6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4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3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5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0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0FAA-74F2-49BC-ADC9-C3CD0AEFA404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2A6E-93FD-4099-B872-C15AE7C1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90338" y="848288"/>
            <a:ext cx="8295358" cy="4665407"/>
            <a:chOff x="1674421" y="308759"/>
            <a:chExt cx="9676489" cy="769705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4421" y="308759"/>
              <a:ext cx="9676489" cy="7697059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3123210" y="665017"/>
              <a:ext cx="733895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80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32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54256" y="377895"/>
            <a:ext cx="8204663" cy="12607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5739" y="2199257"/>
            <a:ext cx="89154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SutonnyMJ" pitchFamily="2" charset="0"/>
              </a:rPr>
              <a:t>kvLvIqvZ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nv‡mb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</a:rPr>
              <a:t>mnKvix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wkÿK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smtClean="0">
                <a:latin typeface="SutonnyMJ" pitchFamily="2" charset="0"/>
              </a:rPr>
              <a:t>120 </a:t>
            </a:r>
            <a:r>
              <a:rPr lang="en-US" sz="4000" dirty="0" err="1" smtClean="0">
                <a:latin typeface="SutonnyMJ" pitchFamily="2" charset="0"/>
              </a:rPr>
              <a:t>bs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gv‡jK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ZvjyK`vi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miKvwi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cÖv_wgK</a:t>
            </a:r>
            <a:r>
              <a:rPr lang="en-US" sz="4000" dirty="0" smtClean="0">
                <a:latin typeface="SutonnyMJ" pitchFamily="2" charset="0"/>
              </a:rPr>
              <a:t> we`¨</a:t>
            </a:r>
            <a:r>
              <a:rPr lang="en-US" sz="4000" dirty="0" err="1" smtClean="0">
                <a:latin typeface="SutonnyMJ" pitchFamily="2" charset="0"/>
              </a:rPr>
              <a:t>vjq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</a:rPr>
              <a:t>wkePi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gv`vixcyi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  <a:p>
            <a:pPr algn="ctr"/>
            <a:r>
              <a:rPr lang="en-US" sz="4000" dirty="0" smtClean="0"/>
              <a:t>Email: shawkatinfobd@gmail.com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941" y="2215629"/>
            <a:ext cx="2593671" cy="310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4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037" y="848643"/>
            <a:ext cx="9951877" cy="415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বিষয়ঃবিজ্ঞান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স্বাস্থ্যবিধি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পাঠ্যাংশঃআমাদের .............অসুস্থ হই।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মিনিট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9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63" y="986006"/>
            <a:ext cx="11805315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৯.১.১ কয়েকটি সাধারন রোগের নাম বলতে পাড়বে।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৯.১.২ বিভিন্ন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রোগে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 হওয়ার কারন বলতে পাড়বে।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135788" y="1890135"/>
            <a:ext cx="7199281" cy="3869219"/>
            <a:chOff x="320635" y="208312"/>
            <a:chExt cx="11465811" cy="6465621"/>
          </a:xfrm>
        </p:grpSpPr>
        <p:grpSp>
          <p:nvGrpSpPr>
            <p:cNvPr id="107" name="Group 106"/>
            <p:cNvGrpSpPr/>
            <p:nvPr/>
          </p:nvGrpSpPr>
          <p:grpSpPr>
            <a:xfrm>
              <a:off x="320635" y="208312"/>
              <a:ext cx="11465811" cy="6465621"/>
              <a:chOff x="273134" y="220187"/>
              <a:chExt cx="11465811" cy="6465621"/>
            </a:xfrm>
          </p:grpSpPr>
          <p:sp>
            <p:nvSpPr>
              <p:cNvPr id="3" name="Explosion 2 2"/>
              <p:cNvSpPr/>
              <p:nvPr/>
            </p:nvSpPr>
            <p:spPr>
              <a:xfrm>
                <a:off x="273134" y="2030681"/>
                <a:ext cx="2030680" cy="1662546"/>
              </a:xfrm>
              <a:prstGeom prst="irregularSeal2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lowchart: Magnetic Disk 3"/>
              <p:cNvSpPr/>
              <p:nvPr/>
            </p:nvSpPr>
            <p:spPr>
              <a:xfrm>
                <a:off x="3740728" y="665018"/>
                <a:ext cx="2493818" cy="748146"/>
              </a:xfrm>
              <a:prstGeom prst="flowChartMagneticDisk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lowchart: Manual Operation 4"/>
              <p:cNvSpPr/>
              <p:nvPr/>
            </p:nvSpPr>
            <p:spPr>
              <a:xfrm>
                <a:off x="4166976" y="2084613"/>
                <a:ext cx="1662546" cy="1935678"/>
              </a:xfrm>
              <a:prstGeom prst="flowChartManualOperation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3407253" y="4465122"/>
                <a:ext cx="2376030" cy="2220686"/>
              </a:xfrm>
              <a:custGeom>
                <a:avLst/>
                <a:gdLst>
                  <a:gd name="connsiteX0" fmla="*/ 654108 w 2376030"/>
                  <a:gd name="connsiteY0" fmla="*/ 2220686 h 2220686"/>
                  <a:gd name="connsiteX1" fmla="*/ 665983 w 2376030"/>
                  <a:gd name="connsiteY1" fmla="*/ 2149434 h 2220686"/>
                  <a:gd name="connsiteX2" fmla="*/ 654108 w 2376030"/>
                  <a:gd name="connsiteY2" fmla="*/ 1816925 h 2220686"/>
                  <a:gd name="connsiteX3" fmla="*/ 630357 w 2376030"/>
                  <a:gd name="connsiteY3" fmla="*/ 1698172 h 2220686"/>
                  <a:gd name="connsiteX4" fmla="*/ 606607 w 2376030"/>
                  <a:gd name="connsiteY4" fmla="*/ 1662546 h 2220686"/>
                  <a:gd name="connsiteX5" fmla="*/ 559105 w 2376030"/>
                  <a:gd name="connsiteY5" fmla="*/ 1543792 h 2220686"/>
                  <a:gd name="connsiteX6" fmla="*/ 523479 w 2376030"/>
                  <a:gd name="connsiteY6" fmla="*/ 1520042 h 2220686"/>
                  <a:gd name="connsiteX7" fmla="*/ 511604 w 2376030"/>
                  <a:gd name="connsiteY7" fmla="*/ 1484416 h 2220686"/>
                  <a:gd name="connsiteX8" fmla="*/ 428477 w 2376030"/>
                  <a:gd name="connsiteY8" fmla="*/ 1389413 h 2220686"/>
                  <a:gd name="connsiteX9" fmla="*/ 380976 w 2376030"/>
                  <a:gd name="connsiteY9" fmla="*/ 1330036 h 2220686"/>
                  <a:gd name="connsiteX10" fmla="*/ 369100 w 2376030"/>
                  <a:gd name="connsiteY10" fmla="*/ 1282535 h 2220686"/>
                  <a:gd name="connsiteX11" fmla="*/ 333474 w 2376030"/>
                  <a:gd name="connsiteY11" fmla="*/ 1246909 h 2220686"/>
                  <a:gd name="connsiteX12" fmla="*/ 309724 w 2376030"/>
                  <a:gd name="connsiteY12" fmla="*/ 1211283 h 2220686"/>
                  <a:gd name="connsiteX13" fmla="*/ 250347 w 2376030"/>
                  <a:gd name="connsiteY13" fmla="*/ 1128156 h 2220686"/>
                  <a:gd name="connsiteX14" fmla="*/ 202846 w 2376030"/>
                  <a:gd name="connsiteY14" fmla="*/ 1045029 h 2220686"/>
                  <a:gd name="connsiteX15" fmla="*/ 155344 w 2376030"/>
                  <a:gd name="connsiteY15" fmla="*/ 1009403 h 2220686"/>
                  <a:gd name="connsiteX16" fmla="*/ 119718 w 2376030"/>
                  <a:gd name="connsiteY16" fmla="*/ 961901 h 2220686"/>
                  <a:gd name="connsiteX17" fmla="*/ 84092 w 2376030"/>
                  <a:gd name="connsiteY17" fmla="*/ 926275 h 2220686"/>
                  <a:gd name="connsiteX18" fmla="*/ 24716 w 2376030"/>
                  <a:gd name="connsiteY18" fmla="*/ 855023 h 2220686"/>
                  <a:gd name="connsiteX19" fmla="*/ 12841 w 2376030"/>
                  <a:gd name="connsiteY19" fmla="*/ 795647 h 2220686"/>
                  <a:gd name="connsiteX20" fmla="*/ 965 w 2376030"/>
                  <a:gd name="connsiteY20" fmla="*/ 760021 h 2220686"/>
                  <a:gd name="connsiteX21" fmla="*/ 36591 w 2376030"/>
                  <a:gd name="connsiteY21" fmla="*/ 736270 h 2220686"/>
                  <a:gd name="connsiteX22" fmla="*/ 155344 w 2376030"/>
                  <a:gd name="connsiteY22" fmla="*/ 760021 h 2220686"/>
                  <a:gd name="connsiteX23" fmla="*/ 190970 w 2376030"/>
                  <a:gd name="connsiteY23" fmla="*/ 783772 h 2220686"/>
                  <a:gd name="connsiteX24" fmla="*/ 238472 w 2376030"/>
                  <a:gd name="connsiteY24" fmla="*/ 807522 h 2220686"/>
                  <a:gd name="connsiteX25" fmla="*/ 274098 w 2376030"/>
                  <a:gd name="connsiteY25" fmla="*/ 843148 h 2220686"/>
                  <a:gd name="connsiteX26" fmla="*/ 357225 w 2376030"/>
                  <a:gd name="connsiteY26" fmla="*/ 914400 h 2220686"/>
                  <a:gd name="connsiteX27" fmla="*/ 428477 w 2376030"/>
                  <a:gd name="connsiteY27" fmla="*/ 985652 h 2220686"/>
                  <a:gd name="connsiteX28" fmla="*/ 452228 w 2376030"/>
                  <a:gd name="connsiteY28" fmla="*/ 1021278 h 2220686"/>
                  <a:gd name="connsiteX29" fmla="*/ 523479 w 2376030"/>
                  <a:gd name="connsiteY29" fmla="*/ 1092530 h 2220686"/>
                  <a:gd name="connsiteX30" fmla="*/ 582856 w 2376030"/>
                  <a:gd name="connsiteY30" fmla="*/ 1187533 h 2220686"/>
                  <a:gd name="connsiteX31" fmla="*/ 606607 w 2376030"/>
                  <a:gd name="connsiteY31" fmla="*/ 1223159 h 2220686"/>
                  <a:gd name="connsiteX32" fmla="*/ 582856 w 2376030"/>
                  <a:gd name="connsiteY32" fmla="*/ 1092530 h 2220686"/>
                  <a:gd name="connsiteX33" fmla="*/ 570981 w 2376030"/>
                  <a:gd name="connsiteY33" fmla="*/ 1033153 h 2220686"/>
                  <a:gd name="connsiteX34" fmla="*/ 547230 w 2376030"/>
                  <a:gd name="connsiteY34" fmla="*/ 961901 h 2220686"/>
                  <a:gd name="connsiteX35" fmla="*/ 535355 w 2376030"/>
                  <a:gd name="connsiteY35" fmla="*/ 914400 h 2220686"/>
                  <a:gd name="connsiteX36" fmla="*/ 499729 w 2376030"/>
                  <a:gd name="connsiteY36" fmla="*/ 890649 h 2220686"/>
                  <a:gd name="connsiteX37" fmla="*/ 475978 w 2376030"/>
                  <a:gd name="connsiteY37" fmla="*/ 843148 h 2220686"/>
                  <a:gd name="connsiteX38" fmla="*/ 452228 w 2376030"/>
                  <a:gd name="connsiteY38" fmla="*/ 771896 h 2220686"/>
                  <a:gd name="connsiteX39" fmla="*/ 416602 w 2376030"/>
                  <a:gd name="connsiteY39" fmla="*/ 736270 h 2220686"/>
                  <a:gd name="connsiteX40" fmla="*/ 369100 w 2376030"/>
                  <a:gd name="connsiteY40" fmla="*/ 653143 h 2220686"/>
                  <a:gd name="connsiteX41" fmla="*/ 357225 w 2376030"/>
                  <a:gd name="connsiteY41" fmla="*/ 617517 h 2220686"/>
                  <a:gd name="connsiteX42" fmla="*/ 309724 w 2376030"/>
                  <a:gd name="connsiteY42" fmla="*/ 534390 h 2220686"/>
                  <a:gd name="connsiteX43" fmla="*/ 274098 w 2376030"/>
                  <a:gd name="connsiteY43" fmla="*/ 451262 h 2220686"/>
                  <a:gd name="connsiteX44" fmla="*/ 285973 w 2376030"/>
                  <a:gd name="connsiteY44" fmla="*/ 391886 h 2220686"/>
                  <a:gd name="connsiteX45" fmla="*/ 333474 w 2376030"/>
                  <a:gd name="connsiteY45" fmla="*/ 403761 h 2220686"/>
                  <a:gd name="connsiteX46" fmla="*/ 404726 w 2376030"/>
                  <a:gd name="connsiteY46" fmla="*/ 451262 h 2220686"/>
                  <a:gd name="connsiteX47" fmla="*/ 428477 w 2376030"/>
                  <a:gd name="connsiteY47" fmla="*/ 486888 h 2220686"/>
                  <a:gd name="connsiteX48" fmla="*/ 464103 w 2376030"/>
                  <a:gd name="connsiteY48" fmla="*/ 498764 h 2220686"/>
                  <a:gd name="connsiteX49" fmla="*/ 499729 w 2376030"/>
                  <a:gd name="connsiteY49" fmla="*/ 534390 h 2220686"/>
                  <a:gd name="connsiteX50" fmla="*/ 559105 w 2376030"/>
                  <a:gd name="connsiteY50" fmla="*/ 617517 h 2220686"/>
                  <a:gd name="connsiteX51" fmla="*/ 606607 w 2376030"/>
                  <a:gd name="connsiteY51" fmla="*/ 700644 h 2220686"/>
                  <a:gd name="connsiteX52" fmla="*/ 654108 w 2376030"/>
                  <a:gd name="connsiteY52" fmla="*/ 771896 h 2220686"/>
                  <a:gd name="connsiteX53" fmla="*/ 665983 w 2376030"/>
                  <a:gd name="connsiteY53" fmla="*/ 807522 h 2220686"/>
                  <a:gd name="connsiteX54" fmla="*/ 689734 w 2376030"/>
                  <a:gd name="connsiteY54" fmla="*/ 843148 h 2220686"/>
                  <a:gd name="connsiteX55" fmla="*/ 701609 w 2376030"/>
                  <a:gd name="connsiteY55" fmla="*/ 890649 h 2220686"/>
                  <a:gd name="connsiteX56" fmla="*/ 749111 w 2376030"/>
                  <a:gd name="connsiteY56" fmla="*/ 938151 h 2220686"/>
                  <a:gd name="connsiteX57" fmla="*/ 760986 w 2376030"/>
                  <a:gd name="connsiteY57" fmla="*/ 973777 h 2220686"/>
                  <a:gd name="connsiteX58" fmla="*/ 808487 w 2376030"/>
                  <a:gd name="connsiteY58" fmla="*/ 1080655 h 2220686"/>
                  <a:gd name="connsiteX59" fmla="*/ 832238 w 2376030"/>
                  <a:gd name="connsiteY59" fmla="*/ 1116281 h 2220686"/>
                  <a:gd name="connsiteX60" fmla="*/ 820363 w 2376030"/>
                  <a:gd name="connsiteY60" fmla="*/ 985652 h 2220686"/>
                  <a:gd name="connsiteX61" fmla="*/ 808487 w 2376030"/>
                  <a:gd name="connsiteY61" fmla="*/ 938151 h 2220686"/>
                  <a:gd name="connsiteX62" fmla="*/ 772861 w 2376030"/>
                  <a:gd name="connsiteY62" fmla="*/ 831273 h 2220686"/>
                  <a:gd name="connsiteX63" fmla="*/ 760986 w 2376030"/>
                  <a:gd name="connsiteY63" fmla="*/ 795647 h 2220686"/>
                  <a:gd name="connsiteX64" fmla="*/ 749111 w 2376030"/>
                  <a:gd name="connsiteY64" fmla="*/ 760021 h 2220686"/>
                  <a:gd name="connsiteX65" fmla="*/ 725360 w 2376030"/>
                  <a:gd name="connsiteY65" fmla="*/ 724395 h 2220686"/>
                  <a:gd name="connsiteX66" fmla="*/ 713485 w 2376030"/>
                  <a:gd name="connsiteY66" fmla="*/ 665018 h 2220686"/>
                  <a:gd name="connsiteX67" fmla="*/ 689734 w 2376030"/>
                  <a:gd name="connsiteY67" fmla="*/ 593766 h 2220686"/>
                  <a:gd name="connsiteX68" fmla="*/ 665983 w 2376030"/>
                  <a:gd name="connsiteY68" fmla="*/ 510639 h 2220686"/>
                  <a:gd name="connsiteX69" fmla="*/ 642233 w 2376030"/>
                  <a:gd name="connsiteY69" fmla="*/ 475013 h 2220686"/>
                  <a:gd name="connsiteX70" fmla="*/ 654108 w 2376030"/>
                  <a:gd name="connsiteY70" fmla="*/ 225631 h 2220686"/>
                  <a:gd name="connsiteX71" fmla="*/ 701609 w 2376030"/>
                  <a:gd name="connsiteY71" fmla="*/ 237507 h 2220686"/>
                  <a:gd name="connsiteX72" fmla="*/ 784737 w 2376030"/>
                  <a:gd name="connsiteY72" fmla="*/ 308759 h 2220686"/>
                  <a:gd name="connsiteX73" fmla="*/ 796612 w 2376030"/>
                  <a:gd name="connsiteY73" fmla="*/ 356260 h 2220686"/>
                  <a:gd name="connsiteX74" fmla="*/ 832238 w 2376030"/>
                  <a:gd name="connsiteY74" fmla="*/ 391886 h 2220686"/>
                  <a:gd name="connsiteX75" fmla="*/ 891615 w 2376030"/>
                  <a:gd name="connsiteY75" fmla="*/ 451262 h 2220686"/>
                  <a:gd name="connsiteX76" fmla="*/ 927241 w 2376030"/>
                  <a:gd name="connsiteY76" fmla="*/ 534390 h 2220686"/>
                  <a:gd name="connsiteX77" fmla="*/ 974742 w 2376030"/>
                  <a:gd name="connsiteY77" fmla="*/ 605642 h 2220686"/>
                  <a:gd name="connsiteX78" fmla="*/ 998492 w 2376030"/>
                  <a:gd name="connsiteY78" fmla="*/ 641268 h 2220686"/>
                  <a:gd name="connsiteX79" fmla="*/ 1022243 w 2376030"/>
                  <a:gd name="connsiteY79" fmla="*/ 724395 h 2220686"/>
                  <a:gd name="connsiteX80" fmla="*/ 1045994 w 2376030"/>
                  <a:gd name="connsiteY80" fmla="*/ 760021 h 2220686"/>
                  <a:gd name="connsiteX81" fmla="*/ 1069744 w 2376030"/>
                  <a:gd name="connsiteY81" fmla="*/ 866899 h 2220686"/>
                  <a:gd name="connsiteX82" fmla="*/ 1081620 w 2376030"/>
                  <a:gd name="connsiteY82" fmla="*/ 902525 h 2220686"/>
                  <a:gd name="connsiteX83" fmla="*/ 1093495 w 2376030"/>
                  <a:gd name="connsiteY83" fmla="*/ 855023 h 2220686"/>
                  <a:gd name="connsiteX84" fmla="*/ 1069744 w 2376030"/>
                  <a:gd name="connsiteY84" fmla="*/ 439387 h 2220686"/>
                  <a:gd name="connsiteX85" fmla="*/ 1081620 w 2376030"/>
                  <a:gd name="connsiteY85" fmla="*/ 285008 h 2220686"/>
                  <a:gd name="connsiteX86" fmla="*/ 1129121 w 2376030"/>
                  <a:gd name="connsiteY86" fmla="*/ 213756 h 2220686"/>
                  <a:gd name="connsiteX87" fmla="*/ 1152872 w 2376030"/>
                  <a:gd name="connsiteY87" fmla="*/ 166255 h 2220686"/>
                  <a:gd name="connsiteX88" fmla="*/ 1247874 w 2376030"/>
                  <a:gd name="connsiteY88" fmla="*/ 71252 h 2220686"/>
                  <a:gd name="connsiteX89" fmla="*/ 1319126 w 2376030"/>
                  <a:gd name="connsiteY89" fmla="*/ 0 h 2220686"/>
                  <a:gd name="connsiteX90" fmla="*/ 1331002 w 2376030"/>
                  <a:gd name="connsiteY90" fmla="*/ 47501 h 2220686"/>
                  <a:gd name="connsiteX91" fmla="*/ 1354752 w 2376030"/>
                  <a:gd name="connsiteY91" fmla="*/ 760021 h 2220686"/>
                  <a:gd name="connsiteX92" fmla="*/ 1449755 w 2376030"/>
                  <a:gd name="connsiteY92" fmla="*/ 748146 h 2220686"/>
                  <a:gd name="connsiteX93" fmla="*/ 1473505 w 2376030"/>
                  <a:gd name="connsiteY93" fmla="*/ 700644 h 2220686"/>
                  <a:gd name="connsiteX94" fmla="*/ 1497256 w 2376030"/>
                  <a:gd name="connsiteY94" fmla="*/ 629392 h 2220686"/>
                  <a:gd name="connsiteX95" fmla="*/ 1580383 w 2376030"/>
                  <a:gd name="connsiteY95" fmla="*/ 534390 h 2220686"/>
                  <a:gd name="connsiteX96" fmla="*/ 1699137 w 2376030"/>
                  <a:gd name="connsiteY96" fmla="*/ 498764 h 2220686"/>
                  <a:gd name="connsiteX97" fmla="*/ 1734763 w 2376030"/>
                  <a:gd name="connsiteY97" fmla="*/ 475013 h 2220686"/>
                  <a:gd name="connsiteX98" fmla="*/ 1794139 w 2376030"/>
                  <a:gd name="connsiteY98" fmla="*/ 463138 h 2220686"/>
                  <a:gd name="connsiteX99" fmla="*/ 1841641 w 2376030"/>
                  <a:gd name="connsiteY99" fmla="*/ 451262 h 2220686"/>
                  <a:gd name="connsiteX100" fmla="*/ 1901017 w 2376030"/>
                  <a:gd name="connsiteY100" fmla="*/ 427512 h 2220686"/>
                  <a:gd name="connsiteX101" fmla="*/ 1996020 w 2376030"/>
                  <a:gd name="connsiteY101" fmla="*/ 356260 h 2220686"/>
                  <a:gd name="connsiteX102" fmla="*/ 2114773 w 2376030"/>
                  <a:gd name="connsiteY102" fmla="*/ 320634 h 2220686"/>
                  <a:gd name="connsiteX103" fmla="*/ 2376030 w 2376030"/>
                  <a:gd name="connsiteY103" fmla="*/ 190005 h 2220686"/>
                  <a:gd name="connsiteX104" fmla="*/ 2352279 w 2376030"/>
                  <a:gd name="connsiteY104" fmla="*/ 380010 h 2220686"/>
                  <a:gd name="connsiteX105" fmla="*/ 2340404 w 2376030"/>
                  <a:gd name="connsiteY105" fmla="*/ 415636 h 2220686"/>
                  <a:gd name="connsiteX106" fmla="*/ 2269152 w 2376030"/>
                  <a:gd name="connsiteY106" fmla="*/ 486888 h 2220686"/>
                  <a:gd name="connsiteX107" fmla="*/ 2233526 w 2376030"/>
                  <a:gd name="connsiteY107" fmla="*/ 522514 h 2220686"/>
                  <a:gd name="connsiteX108" fmla="*/ 2197900 w 2376030"/>
                  <a:gd name="connsiteY108" fmla="*/ 558140 h 2220686"/>
                  <a:gd name="connsiteX109" fmla="*/ 2138524 w 2376030"/>
                  <a:gd name="connsiteY109" fmla="*/ 593766 h 2220686"/>
                  <a:gd name="connsiteX110" fmla="*/ 2067272 w 2376030"/>
                  <a:gd name="connsiteY110" fmla="*/ 665018 h 2220686"/>
                  <a:gd name="connsiteX111" fmla="*/ 2019770 w 2376030"/>
                  <a:gd name="connsiteY111" fmla="*/ 700644 h 2220686"/>
                  <a:gd name="connsiteX112" fmla="*/ 1996020 w 2376030"/>
                  <a:gd name="connsiteY112" fmla="*/ 736270 h 2220686"/>
                  <a:gd name="connsiteX113" fmla="*/ 1984144 w 2376030"/>
                  <a:gd name="connsiteY113" fmla="*/ 771896 h 2220686"/>
                  <a:gd name="connsiteX114" fmla="*/ 1948518 w 2376030"/>
                  <a:gd name="connsiteY114" fmla="*/ 807522 h 2220686"/>
                  <a:gd name="connsiteX115" fmla="*/ 1912892 w 2376030"/>
                  <a:gd name="connsiteY115" fmla="*/ 890649 h 2220686"/>
                  <a:gd name="connsiteX116" fmla="*/ 1901017 w 2376030"/>
                  <a:gd name="connsiteY116" fmla="*/ 926275 h 2220686"/>
                  <a:gd name="connsiteX117" fmla="*/ 1865391 w 2376030"/>
                  <a:gd name="connsiteY117" fmla="*/ 961901 h 2220686"/>
                  <a:gd name="connsiteX118" fmla="*/ 1829765 w 2376030"/>
                  <a:gd name="connsiteY118" fmla="*/ 1033153 h 2220686"/>
                  <a:gd name="connsiteX119" fmla="*/ 1806015 w 2376030"/>
                  <a:gd name="connsiteY119" fmla="*/ 1116281 h 2220686"/>
                  <a:gd name="connsiteX120" fmla="*/ 1782264 w 2376030"/>
                  <a:gd name="connsiteY120" fmla="*/ 1151907 h 2220686"/>
                  <a:gd name="connsiteX121" fmla="*/ 1746638 w 2376030"/>
                  <a:gd name="connsiteY121" fmla="*/ 1211283 h 2220686"/>
                  <a:gd name="connsiteX122" fmla="*/ 1675386 w 2376030"/>
                  <a:gd name="connsiteY122" fmla="*/ 1318161 h 2220686"/>
                  <a:gd name="connsiteX123" fmla="*/ 1651635 w 2376030"/>
                  <a:gd name="connsiteY123" fmla="*/ 1353787 h 2220686"/>
                  <a:gd name="connsiteX124" fmla="*/ 1616009 w 2376030"/>
                  <a:gd name="connsiteY124" fmla="*/ 1389413 h 2220686"/>
                  <a:gd name="connsiteX125" fmla="*/ 1544757 w 2376030"/>
                  <a:gd name="connsiteY125" fmla="*/ 1508166 h 2220686"/>
                  <a:gd name="connsiteX126" fmla="*/ 1497256 w 2376030"/>
                  <a:gd name="connsiteY126" fmla="*/ 1579418 h 2220686"/>
                  <a:gd name="connsiteX127" fmla="*/ 1437879 w 2376030"/>
                  <a:gd name="connsiteY127" fmla="*/ 1650670 h 2220686"/>
                  <a:gd name="connsiteX128" fmla="*/ 1414129 w 2376030"/>
                  <a:gd name="connsiteY128" fmla="*/ 1852551 h 2220686"/>
                  <a:gd name="connsiteX129" fmla="*/ 1402253 w 2376030"/>
                  <a:gd name="connsiteY129" fmla="*/ 1900052 h 2220686"/>
                  <a:gd name="connsiteX130" fmla="*/ 1414129 w 2376030"/>
                  <a:gd name="connsiteY130" fmla="*/ 2066307 h 2220686"/>
                  <a:gd name="connsiteX131" fmla="*/ 1449755 w 2376030"/>
                  <a:gd name="connsiteY131" fmla="*/ 2101933 h 2220686"/>
                  <a:gd name="connsiteX132" fmla="*/ 1473505 w 2376030"/>
                  <a:gd name="connsiteY132" fmla="*/ 2137559 h 2220686"/>
                  <a:gd name="connsiteX133" fmla="*/ 1532882 w 2376030"/>
                  <a:gd name="connsiteY133" fmla="*/ 2149434 h 2220686"/>
                  <a:gd name="connsiteX134" fmla="*/ 1568508 w 2376030"/>
                  <a:gd name="connsiteY134" fmla="*/ 2161309 h 2220686"/>
                  <a:gd name="connsiteX135" fmla="*/ 1592259 w 2376030"/>
                  <a:gd name="connsiteY135" fmla="*/ 2149434 h 2220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</a:cxnLst>
                <a:rect l="l" t="t" r="r" b="b"/>
                <a:pathLst>
                  <a:path w="2376030" h="2220686">
                    <a:moveTo>
                      <a:pt x="654108" y="2220686"/>
                    </a:moveTo>
                    <a:cubicBezTo>
                      <a:pt x="658066" y="2196935"/>
                      <a:pt x="665983" y="2173512"/>
                      <a:pt x="665983" y="2149434"/>
                    </a:cubicBezTo>
                    <a:cubicBezTo>
                      <a:pt x="665983" y="2038527"/>
                      <a:pt x="662837" y="1927488"/>
                      <a:pt x="654108" y="1816925"/>
                    </a:cubicBezTo>
                    <a:cubicBezTo>
                      <a:pt x="650931" y="1776682"/>
                      <a:pt x="652749" y="1731761"/>
                      <a:pt x="630357" y="1698172"/>
                    </a:cubicBezTo>
                    <a:cubicBezTo>
                      <a:pt x="622440" y="1686297"/>
                      <a:pt x="612403" y="1675588"/>
                      <a:pt x="606607" y="1662546"/>
                    </a:cubicBezTo>
                    <a:cubicBezTo>
                      <a:pt x="593951" y="1634069"/>
                      <a:pt x="582248" y="1571564"/>
                      <a:pt x="559105" y="1543792"/>
                    </a:cubicBezTo>
                    <a:cubicBezTo>
                      <a:pt x="549968" y="1532828"/>
                      <a:pt x="535354" y="1527959"/>
                      <a:pt x="523479" y="1520042"/>
                    </a:cubicBezTo>
                    <a:cubicBezTo>
                      <a:pt x="519521" y="1508167"/>
                      <a:pt x="517814" y="1495284"/>
                      <a:pt x="511604" y="1484416"/>
                    </a:cubicBezTo>
                    <a:cubicBezTo>
                      <a:pt x="489799" y="1446256"/>
                      <a:pt x="459137" y="1420073"/>
                      <a:pt x="428477" y="1389413"/>
                    </a:cubicBezTo>
                    <a:cubicBezTo>
                      <a:pt x="389658" y="1272951"/>
                      <a:pt x="452593" y="1437460"/>
                      <a:pt x="380976" y="1330036"/>
                    </a:cubicBezTo>
                    <a:cubicBezTo>
                      <a:pt x="371923" y="1316456"/>
                      <a:pt x="377198" y="1296706"/>
                      <a:pt x="369100" y="1282535"/>
                    </a:cubicBezTo>
                    <a:cubicBezTo>
                      <a:pt x="360768" y="1267954"/>
                      <a:pt x="344225" y="1259811"/>
                      <a:pt x="333474" y="1246909"/>
                    </a:cubicBezTo>
                    <a:cubicBezTo>
                      <a:pt x="324337" y="1235945"/>
                      <a:pt x="318020" y="1222897"/>
                      <a:pt x="309724" y="1211283"/>
                    </a:cubicBezTo>
                    <a:cubicBezTo>
                      <a:pt x="291517" y="1185794"/>
                      <a:pt x="266340" y="1156143"/>
                      <a:pt x="250347" y="1128156"/>
                    </a:cubicBezTo>
                    <a:cubicBezTo>
                      <a:pt x="237931" y="1106428"/>
                      <a:pt x="222131" y="1064314"/>
                      <a:pt x="202846" y="1045029"/>
                    </a:cubicBezTo>
                    <a:cubicBezTo>
                      <a:pt x="188851" y="1031034"/>
                      <a:pt x="169339" y="1023398"/>
                      <a:pt x="155344" y="1009403"/>
                    </a:cubicBezTo>
                    <a:cubicBezTo>
                      <a:pt x="141349" y="995408"/>
                      <a:pt x="132599" y="976929"/>
                      <a:pt x="119718" y="961901"/>
                    </a:cubicBezTo>
                    <a:cubicBezTo>
                      <a:pt x="108788" y="949150"/>
                      <a:pt x="94843" y="939177"/>
                      <a:pt x="84092" y="926275"/>
                    </a:cubicBezTo>
                    <a:cubicBezTo>
                      <a:pt x="1427" y="827075"/>
                      <a:pt x="128798" y="959105"/>
                      <a:pt x="24716" y="855023"/>
                    </a:cubicBezTo>
                    <a:cubicBezTo>
                      <a:pt x="20758" y="835231"/>
                      <a:pt x="17736" y="815228"/>
                      <a:pt x="12841" y="795647"/>
                    </a:cubicBezTo>
                    <a:cubicBezTo>
                      <a:pt x="9805" y="783503"/>
                      <a:pt x="-3684" y="771644"/>
                      <a:pt x="965" y="760021"/>
                    </a:cubicBezTo>
                    <a:cubicBezTo>
                      <a:pt x="6265" y="746769"/>
                      <a:pt x="24716" y="744187"/>
                      <a:pt x="36591" y="736270"/>
                    </a:cubicBezTo>
                    <a:cubicBezTo>
                      <a:pt x="67220" y="740646"/>
                      <a:pt x="122184" y="743441"/>
                      <a:pt x="155344" y="760021"/>
                    </a:cubicBezTo>
                    <a:cubicBezTo>
                      <a:pt x="168110" y="766404"/>
                      <a:pt x="178578" y="776691"/>
                      <a:pt x="190970" y="783772"/>
                    </a:cubicBezTo>
                    <a:cubicBezTo>
                      <a:pt x="206340" y="792555"/>
                      <a:pt x="222638" y="799605"/>
                      <a:pt x="238472" y="807522"/>
                    </a:cubicBezTo>
                    <a:cubicBezTo>
                      <a:pt x="250347" y="819397"/>
                      <a:pt x="261196" y="832397"/>
                      <a:pt x="274098" y="843148"/>
                    </a:cubicBezTo>
                    <a:cubicBezTo>
                      <a:pt x="340628" y="898590"/>
                      <a:pt x="280377" y="826574"/>
                      <a:pt x="357225" y="914400"/>
                    </a:cubicBezTo>
                    <a:cubicBezTo>
                      <a:pt x="419090" y="985103"/>
                      <a:pt x="363637" y="942425"/>
                      <a:pt x="428477" y="985652"/>
                    </a:cubicBezTo>
                    <a:cubicBezTo>
                      <a:pt x="436394" y="997527"/>
                      <a:pt x="442746" y="1010611"/>
                      <a:pt x="452228" y="1021278"/>
                    </a:cubicBezTo>
                    <a:cubicBezTo>
                      <a:pt x="474543" y="1046382"/>
                      <a:pt x="523479" y="1092530"/>
                      <a:pt x="523479" y="1092530"/>
                    </a:cubicBezTo>
                    <a:cubicBezTo>
                      <a:pt x="551743" y="1177322"/>
                      <a:pt x="526399" y="1149895"/>
                      <a:pt x="582856" y="1187533"/>
                    </a:cubicBezTo>
                    <a:cubicBezTo>
                      <a:pt x="590773" y="1199408"/>
                      <a:pt x="603808" y="1237154"/>
                      <a:pt x="606607" y="1223159"/>
                    </a:cubicBezTo>
                    <a:cubicBezTo>
                      <a:pt x="618797" y="1162206"/>
                      <a:pt x="594774" y="1140205"/>
                      <a:pt x="582856" y="1092530"/>
                    </a:cubicBezTo>
                    <a:cubicBezTo>
                      <a:pt x="577961" y="1072948"/>
                      <a:pt x="576292" y="1052626"/>
                      <a:pt x="570981" y="1033153"/>
                    </a:cubicBezTo>
                    <a:cubicBezTo>
                      <a:pt x="564394" y="1009000"/>
                      <a:pt x="553302" y="986189"/>
                      <a:pt x="547230" y="961901"/>
                    </a:cubicBezTo>
                    <a:cubicBezTo>
                      <a:pt x="543272" y="946067"/>
                      <a:pt x="544408" y="927980"/>
                      <a:pt x="535355" y="914400"/>
                    </a:cubicBezTo>
                    <a:cubicBezTo>
                      <a:pt x="527438" y="902525"/>
                      <a:pt x="511604" y="898566"/>
                      <a:pt x="499729" y="890649"/>
                    </a:cubicBezTo>
                    <a:cubicBezTo>
                      <a:pt x="491812" y="874815"/>
                      <a:pt x="482553" y="859585"/>
                      <a:pt x="475978" y="843148"/>
                    </a:cubicBezTo>
                    <a:cubicBezTo>
                      <a:pt x="466680" y="819903"/>
                      <a:pt x="469931" y="789599"/>
                      <a:pt x="452228" y="771896"/>
                    </a:cubicBezTo>
                    <a:lnTo>
                      <a:pt x="416602" y="736270"/>
                    </a:lnTo>
                    <a:cubicBezTo>
                      <a:pt x="389371" y="654582"/>
                      <a:pt x="426618" y="753800"/>
                      <a:pt x="369100" y="653143"/>
                    </a:cubicBezTo>
                    <a:cubicBezTo>
                      <a:pt x="362890" y="642275"/>
                      <a:pt x="362823" y="628713"/>
                      <a:pt x="357225" y="617517"/>
                    </a:cubicBezTo>
                    <a:cubicBezTo>
                      <a:pt x="297586" y="498239"/>
                      <a:pt x="372190" y="680144"/>
                      <a:pt x="309724" y="534390"/>
                    </a:cubicBezTo>
                    <a:cubicBezTo>
                      <a:pt x="257299" y="412066"/>
                      <a:pt x="352873" y="608819"/>
                      <a:pt x="274098" y="451262"/>
                    </a:cubicBezTo>
                    <a:cubicBezTo>
                      <a:pt x="278056" y="431470"/>
                      <a:pt x="270212" y="404495"/>
                      <a:pt x="285973" y="391886"/>
                    </a:cubicBezTo>
                    <a:cubicBezTo>
                      <a:pt x="298717" y="381690"/>
                      <a:pt x="318876" y="396462"/>
                      <a:pt x="333474" y="403761"/>
                    </a:cubicBezTo>
                    <a:cubicBezTo>
                      <a:pt x="359005" y="416526"/>
                      <a:pt x="404726" y="451262"/>
                      <a:pt x="404726" y="451262"/>
                    </a:cubicBezTo>
                    <a:cubicBezTo>
                      <a:pt x="412643" y="463137"/>
                      <a:pt x="417332" y="477972"/>
                      <a:pt x="428477" y="486888"/>
                    </a:cubicBezTo>
                    <a:cubicBezTo>
                      <a:pt x="438252" y="494708"/>
                      <a:pt x="453688" y="491820"/>
                      <a:pt x="464103" y="498764"/>
                    </a:cubicBezTo>
                    <a:cubicBezTo>
                      <a:pt x="478077" y="508080"/>
                      <a:pt x="487854" y="522515"/>
                      <a:pt x="499729" y="534390"/>
                    </a:cubicBezTo>
                    <a:cubicBezTo>
                      <a:pt x="543675" y="622284"/>
                      <a:pt x="498927" y="545303"/>
                      <a:pt x="559105" y="617517"/>
                    </a:cubicBezTo>
                    <a:cubicBezTo>
                      <a:pt x="588447" y="652727"/>
                      <a:pt x="581718" y="659162"/>
                      <a:pt x="606607" y="700644"/>
                    </a:cubicBezTo>
                    <a:cubicBezTo>
                      <a:pt x="621293" y="725121"/>
                      <a:pt x="654108" y="771896"/>
                      <a:pt x="654108" y="771896"/>
                    </a:cubicBezTo>
                    <a:cubicBezTo>
                      <a:pt x="658066" y="783771"/>
                      <a:pt x="660385" y="796326"/>
                      <a:pt x="665983" y="807522"/>
                    </a:cubicBezTo>
                    <a:cubicBezTo>
                      <a:pt x="672366" y="820288"/>
                      <a:pt x="684112" y="830030"/>
                      <a:pt x="689734" y="843148"/>
                    </a:cubicBezTo>
                    <a:cubicBezTo>
                      <a:pt x="696163" y="858149"/>
                      <a:pt x="692959" y="876809"/>
                      <a:pt x="701609" y="890649"/>
                    </a:cubicBezTo>
                    <a:cubicBezTo>
                      <a:pt x="713477" y="909638"/>
                      <a:pt x="733277" y="922317"/>
                      <a:pt x="749111" y="938151"/>
                    </a:cubicBezTo>
                    <a:cubicBezTo>
                      <a:pt x="753069" y="950026"/>
                      <a:pt x="756591" y="962056"/>
                      <a:pt x="760986" y="973777"/>
                    </a:cubicBezTo>
                    <a:cubicBezTo>
                      <a:pt x="774863" y="1010782"/>
                      <a:pt x="788864" y="1046315"/>
                      <a:pt x="808487" y="1080655"/>
                    </a:cubicBezTo>
                    <a:cubicBezTo>
                      <a:pt x="815568" y="1093047"/>
                      <a:pt x="824321" y="1104406"/>
                      <a:pt x="832238" y="1116281"/>
                    </a:cubicBezTo>
                    <a:cubicBezTo>
                      <a:pt x="828280" y="1072738"/>
                      <a:pt x="826142" y="1028991"/>
                      <a:pt x="820363" y="985652"/>
                    </a:cubicBezTo>
                    <a:cubicBezTo>
                      <a:pt x="818206" y="969474"/>
                      <a:pt x="813177" y="953784"/>
                      <a:pt x="808487" y="938151"/>
                    </a:cubicBezTo>
                    <a:cubicBezTo>
                      <a:pt x="808462" y="938066"/>
                      <a:pt x="778813" y="849128"/>
                      <a:pt x="772861" y="831273"/>
                    </a:cubicBezTo>
                    <a:lnTo>
                      <a:pt x="760986" y="795647"/>
                    </a:lnTo>
                    <a:cubicBezTo>
                      <a:pt x="757028" y="783772"/>
                      <a:pt x="756055" y="770436"/>
                      <a:pt x="749111" y="760021"/>
                    </a:cubicBezTo>
                    <a:lnTo>
                      <a:pt x="725360" y="724395"/>
                    </a:lnTo>
                    <a:cubicBezTo>
                      <a:pt x="721402" y="704603"/>
                      <a:pt x="718796" y="684491"/>
                      <a:pt x="713485" y="665018"/>
                    </a:cubicBezTo>
                    <a:cubicBezTo>
                      <a:pt x="706898" y="640865"/>
                      <a:pt x="695806" y="618054"/>
                      <a:pt x="689734" y="593766"/>
                    </a:cubicBezTo>
                    <a:cubicBezTo>
                      <a:pt x="685928" y="578540"/>
                      <a:pt x="674503" y="527680"/>
                      <a:pt x="665983" y="510639"/>
                    </a:cubicBezTo>
                    <a:cubicBezTo>
                      <a:pt x="659600" y="497874"/>
                      <a:pt x="650150" y="486888"/>
                      <a:pt x="642233" y="475013"/>
                    </a:cubicBezTo>
                    <a:cubicBezTo>
                      <a:pt x="646191" y="391886"/>
                      <a:pt x="633924" y="306368"/>
                      <a:pt x="654108" y="225631"/>
                    </a:cubicBezTo>
                    <a:cubicBezTo>
                      <a:pt x="658066" y="209797"/>
                      <a:pt x="686608" y="231078"/>
                      <a:pt x="701609" y="237507"/>
                    </a:cubicBezTo>
                    <a:cubicBezTo>
                      <a:pt x="733261" y="251072"/>
                      <a:pt x="762610" y="286632"/>
                      <a:pt x="784737" y="308759"/>
                    </a:cubicBezTo>
                    <a:cubicBezTo>
                      <a:pt x="788695" y="324593"/>
                      <a:pt x="788515" y="342089"/>
                      <a:pt x="796612" y="356260"/>
                    </a:cubicBezTo>
                    <a:cubicBezTo>
                      <a:pt x="804944" y="370842"/>
                      <a:pt x="821487" y="378984"/>
                      <a:pt x="832238" y="391886"/>
                    </a:cubicBezTo>
                    <a:cubicBezTo>
                      <a:pt x="881718" y="451261"/>
                      <a:pt x="826302" y="407721"/>
                      <a:pt x="891615" y="451262"/>
                    </a:cubicBezTo>
                    <a:cubicBezTo>
                      <a:pt x="978067" y="580943"/>
                      <a:pt x="850553" y="381013"/>
                      <a:pt x="927241" y="534390"/>
                    </a:cubicBezTo>
                    <a:cubicBezTo>
                      <a:pt x="940007" y="559921"/>
                      <a:pt x="958908" y="581891"/>
                      <a:pt x="974742" y="605642"/>
                    </a:cubicBezTo>
                    <a:lnTo>
                      <a:pt x="998492" y="641268"/>
                    </a:lnTo>
                    <a:cubicBezTo>
                      <a:pt x="1002296" y="656482"/>
                      <a:pt x="1013727" y="707363"/>
                      <a:pt x="1022243" y="724395"/>
                    </a:cubicBezTo>
                    <a:cubicBezTo>
                      <a:pt x="1028626" y="737161"/>
                      <a:pt x="1038077" y="748146"/>
                      <a:pt x="1045994" y="760021"/>
                    </a:cubicBezTo>
                    <a:cubicBezTo>
                      <a:pt x="1054155" y="800825"/>
                      <a:pt x="1058566" y="827775"/>
                      <a:pt x="1069744" y="866899"/>
                    </a:cubicBezTo>
                    <a:cubicBezTo>
                      <a:pt x="1073183" y="878935"/>
                      <a:pt x="1077661" y="890650"/>
                      <a:pt x="1081620" y="902525"/>
                    </a:cubicBezTo>
                    <a:cubicBezTo>
                      <a:pt x="1085578" y="886691"/>
                      <a:pt x="1093495" y="871344"/>
                      <a:pt x="1093495" y="855023"/>
                    </a:cubicBezTo>
                    <a:cubicBezTo>
                      <a:pt x="1093495" y="653032"/>
                      <a:pt x="1086067" y="602607"/>
                      <a:pt x="1069744" y="439387"/>
                    </a:cubicBezTo>
                    <a:cubicBezTo>
                      <a:pt x="1073703" y="387927"/>
                      <a:pt x="1068485" y="334920"/>
                      <a:pt x="1081620" y="285008"/>
                    </a:cubicBezTo>
                    <a:cubicBezTo>
                      <a:pt x="1088884" y="257403"/>
                      <a:pt x="1116355" y="239287"/>
                      <a:pt x="1129121" y="213756"/>
                    </a:cubicBezTo>
                    <a:cubicBezTo>
                      <a:pt x="1137038" y="197922"/>
                      <a:pt x="1141539" y="179855"/>
                      <a:pt x="1152872" y="166255"/>
                    </a:cubicBezTo>
                    <a:cubicBezTo>
                      <a:pt x="1181542" y="131850"/>
                      <a:pt x="1223032" y="108515"/>
                      <a:pt x="1247874" y="71252"/>
                    </a:cubicBezTo>
                    <a:cubicBezTo>
                      <a:pt x="1282604" y="19158"/>
                      <a:pt x="1260207" y="44190"/>
                      <a:pt x="1319126" y="0"/>
                    </a:cubicBezTo>
                    <a:cubicBezTo>
                      <a:pt x="1323085" y="15834"/>
                      <a:pt x="1330238" y="31198"/>
                      <a:pt x="1331002" y="47501"/>
                    </a:cubicBezTo>
                    <a:cubicBezTo>
                      <a:pt x="1342129" y="284879"/>
                      <a:pt x="1315041" y="525724"/>
                      <a:pt x="1354752" y="760021"/>
                    </a:cubicBezTo>
                    <a:cubicBezTo>
                      <a:pt x="1360085" y="791486"/>
                      <a:pt x="1418087" y="752104"/>
                      <a:pt x="1449755" y="748146"/>
                    </a:cubicBezTo>
                    <a:cubicBezTo>
                      <a:pt x="1457672" y="732312"/>
                      <a:pt x="1466930" y="717081"/>
                      <a:pt x="1473505" y="700644"/>
                    </a:cubicBezTo>
                    <a:cubicBezTo>
                      <a:pt x="1482803" y="677399"/>
                      <a:pt x="1483369" y="650223"/>
                      <a:pt x="1497256" y="629392"/>
                    </a:cubicBezTo>
                    <a:cubicBezTo>
                      <a:pt x="1527675" y="583763"/>
                      <a:pt x="1533506" y="555224"/>
                      <a:pt x="1580383" y="534390"/>
                    </a:cubicBezTo>
                    <a:cubicBezTo>
                      <a:pt x="1617561" y="517867"/>
                      <a:pt x="1659655" y="508634"/>
                      <a:pt x="1699137" y="498764"/>
                    </a:cubicBezTo>
                    <a:cubicBezTo>
                      <a:pt x="1711012" y="490847"/>
                      <a:pt x="1721399" y="480024"/>
                      <a:pt x="1734763" y="475013"/>
                    </a:cubicBezTo>
                    <a:cubicBezTo>
                      <a:pt x="1753662" y="467926"/>
                      <a:pt x="1774436" y="467517"/>
                      <a:pt x="1794139" y="463138"/>
                    </a:cubicBezTo>
                    <a:cubicBezTo>
                      <a:pt x="1810072" y="459597"/>
                      <a:pt x="1826157" y="456423"/>
                      <a:pt x="1841641" y="451262"/>
                    </a:cubicBezTo>
                    <a:cubicBezTo>
                      <a:pt x="1861864" y="444521"/>
                      <a:pt x="1881225" y="435429"/>
                      <a:pt x="1901017" y="427512"/>
                    </a:cubicBezTo>
                    <a:cubicBezTo>
                      <a:pt x="1935071" y="393458"/>
                      <a:pt x="1946834" y="375934"/>
                      <a:pt x="1996020" y="356260"/>
                    </a:cubicBezTo>
                    <a:cubicBezTo>
                      <a:pt x="2034391" y="340911"/>
                      <a:pt x="2076500" y="336227"/>
                      <a:pt x="2114773" y="320634"/>
                    </a:cubicBezTo>
                    <a:cubicBezTo>
                      <a:pt x="2264456" y="259652"/>
                      <a:pt x="2275560" y="250286"/>
                      <a:pt x="2376030" y="190005"/>
                    </a:cubicBezTo>
                    <a:cubicBezTo>
                      <a:pt x="2366824" y="300476"/>
                      <a:pt x="2374338" y="302804"/>
                      <a:pt x="2352279" y="380010"/>
                    </a:cubicBezTo>
                    <a:cubicBezTo>
                      <a:pt x="2348840" y="392046"/>
                      <a:pt x="2348089" y="405755"/>
                      <a:pt x="2340404" y="415636"/>
                    </a:cubicBezTo>
                    <a:cubicBezTo>
                      <a:pt x="2319783" y="442149"/>
                      <a:pt x="2292903" y="463137"/>
                      <a:pt x="2269152" y="486888"/>
                    </a:cubicBezTo>
                    <a:lnTo>
                      <a:pt x="2233526" y="522514"/>
                    </a:lnTo>
                    <a:cubicBezTo>
                      <a:pt x="2221651" y="534389"/>
                      <a:pt x="2212301" y="549499"/>
                      <a:pt x="2197900" y="558140"/>
                    </a:cubicBezTo>
                    <a:cubicBezTo>
                      <a:pt x="2178108" y="570015"/>
                      <a:pt x="2156388" y="579150"/>
                      <a:pt x="2138524" y="593766"/>
                    </a:cubicBezTo>
                    <a:cubicBezTo>
                      <a:pt x="2112528" y="615036"/>
                      <a:pt x="2094143" y="644865"/>
                      <a:pt x="2067272" y="665018"/>
                    </a:cubicBezTo>
                    <a:lnTo>
                      <a:pt x="2019770" y="700644"/>
                    </a:lnTo>
                    <a:cubicBezTo>
                      <a:pt x="2011853" y="712519"/>
                      <a:pt x="2002403" y="723505"/>
                      <a:pt x="1996020" y="736270"/>
                    </a:cubicBezTo>
                    <a:cubicBezTo>
                      <a:pt x="1990422" y="747466"/>
                      <a:pt x="1991088" y="761481"/>
                      <a:pt x="1984144" y="771896"/>
                    </a:cubicBezTo>
                    <a:cubicBezTo>
                      <a:pt x="1974828" y="785870"/>
                      <a:pt x="1960393" y="795647"/>
                      <a:pt x="1948518" y="807522"/>
                    </a:cubicBezTo>
                    <a:cubicBezTo>
                      <a:pt x="1920669" y="891071"/>
                      <a:pt x="1956915" y="787929"/>
                      <a:pt x="1912892" y="890649"/>
                    </a:cubicBezTo>
                    <a:cubicBezTo>
                      <a:pt x="1907961" y="902155"/>
                      <a:pt x="1907961" y="915860"/>
                      <a:pt x="1901017" y="926275"/>
                    </a:cubicBezTo>
                    <a:cubicBezTo>
                      <a:pt x="1891701" y="940249"/>
                      <a:pt x="1877266" y="950026"/>
                      <a:pt x="1865391" y="961901"/>
                    </a:cubicBezTo>
                    <a:cubicBezTo>
                      <a:pt x="1835543" y="1051448"/>
                      <a:pt x="1875806" y="941070"/>
                      <a:pt x="1829765" y="1033153"/>
                    </a:cubicBezTo>
                    <a:cubicBezTo>
                      <a:pt x="1806657" y="1079369"/>
                      <a:pt x="1828843" y="1063016"/>
                      <a:pt x="1806015" y="1116281"/>
                    </a:cubicBezTo>
                    <a:cubicBezTo>
                      <a:pt x="1800393" y="1129399"/>
                      <a:pt x="1789828" y="1139804"/>
                      <a:pt x="1782264" y="1151907"/>
                    </a:cubicBezTo>
                    <a:cubicBezTo>
                      <a:pt x="1770031" y="1171480"/>
                      <a:pt x="1759030" y="1191810"/>
                      <a:pt x="1746638" y="1211283"/>
                    </a:cubicBezTo>
                    <a:cubicBezTo>
                      <a:pt x="1746614" y="1211321"/>
                      <a:pt x="1687274" y="1300329"/>
                      <a:pt x="1675386" y="1318161"/>
                    </a:cubicBezTo>
                    <a:cubicBezTo>
                      <a:pt x="1667469" y="1330036"/>
                      <a:pt x="1661727" y="1343695"/>
                      <a:pt x="1651635" y="1353787"/>
                    </a:cubicBezTo>
                    <a:lnTo>
                      <a:pt x="1616009" y="1389413"/>
                    </a:lnTo>
                    <a:cubicBezTo>
                      <a:pt x="1579492" y="1462448"/>
                      <a:pt x="1602081" y="1422180"/>
                      <a:pt x="1544757" y="1508166"/>
                    </a:cubicBezTo>
                    <a:cubicBezTo>
                      <a:pt x="1544754" y="1508171"/>
                      <a:pt x="1497260" y="1579414"/>
                      <a:pt x="1497256" y="1579418"/>
                    </a:cubicBezTo>
                    <a:cubicBezTo>
                      <a:pt x="1451538" y="1625136"/>
                      <a:pt x="1470946" y="1601070"/>
                      <a:pt x="1437879" y="1650670"/>
                    </a:cubicBezTo>
                    <a:cubicBezTo>
                      <a:pt x="1431511" y="1714351"/>
                      <a:pt x="1425795" y="1788387"/>
                      <a:pt x="1414129" y="1852551"/>
                    </a:cubicBezTo>
                    <a:cubicBezTo>
                      <a:pt x="1411209" y="1868609"/>
                      <a:pt x="1406212" y="1884218"/>
                      <a:pt x="1402253" y="1900052"/>
                    </a:cubicBezTo>
                    <a:cubicBezTo>
                      <a:pt x="1406212" y="1955470"/>
                      <a:pt x="1401404" y="2012224"/>
                      <a:pt x="1414129" y="2066307"/>
                    </a:cubicBezTo>
                    <a:cubicBezTo>
                      <a:pt x="1417976" y="2082655"/>
                      <a:pt x="1439004" y="2089031"/>
                      <a:pt x="1449755" y="2101933"/>
                    </a:cubicBezTo>
                    <a:cubicBezTo>
                      <a:pt x="1458892" y="2112897"/>
                      <a:pt x="1461113" y="2130478"/>
                      <a:pt x="1473505" y="2137559"/>
                    </a:cubicBezTo>
                    <a:cubicBezTo>
                      <a:pt x="1491030" y="2147573"/>
                      <a:pt x="1513300" y="2144539"/>
                      <a:pt x="1532882" y="2149434"/>
                    </a:cubicBezTo>
                    <a:cubicBezTo>
                      <a:pt x="1545026" y="2152470"/>
                      <a:pt x="1555990" y="2161309"/>
                      <a:pt x="1568508" y="2161309"/>
                    </a:cubicBezTo>
                    <a:cubicBezTo>
                      <a:pt x="1577359" y="2161309"/>
                      <a:pt x="1584342" y="2153392"/>
                      <a:pt x="1592259" y="214943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Curved Connector 8"/>
              <p:cNvCxnSpPr/>
              <p:nvPr/>
            </p:nvCxnSpPr>
            <p:spPr>
              <a:xfrm rot="10800000">
                <a:off x="334986" y="2411833"/>
                <a:ext cx="386437" cy="372279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urved Connector 12"/>
              <p:cNvCxnSpPr/>
              <p:nvPr/>
            </p:nvCxnSpPr>
            <p:spPr>
              <a:xfrm rot="5400000" flipH="1" flipV="1">
                <a:off x="1755323" y="2189880"/>
                <a:ext cx="443345" cy="372841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urved Connector 13"/>
              <p:cNvCxnSpPr/>
              <p:nvPr/>
            </p:nvCxnSpPr>
            <p:spPr>
              <a:xfrm flipV="1">
                <a:off x="2079236" y="2482189"/>
                <a:ext cx="308758" cy="231568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urved Connector 14"/>
              <p:cNvCxnSpPr/>
              <p:nvPr/>
            </p:nvCxnSpPr>
            <p:spPr>
              <a:xfrm rot="5400000" flipH="1" flipV="1">
                <a:off x="1518557" y="1989117"/>
                <a:ext cx="390897" cy="344382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urved Connector 15"/>
              <p:cNvCxnSpPr/>
              <p:nvPr/>
            </p:nvCxnSpPr>
            <p:spPr>
              <a:xfrm flipV="1">
                <a:off x="1312963" y="1965859"/>
                <a:ext cx="301834" cy="237508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urved Connector 16"/>
              <p:cNvCxnSpPr/>
              <p:nvPr/>
            </p:nvCxnSpPr>
            <p:spPr>
              <a:xfrm rot="5400000" flipH="1" flipV="1">
                <a:off x="683325" y="2356265"/>
                <a:ext cx="556162" cy="118753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urved Connector 17"/>
              <p:cNvCxnSpPr/>
              <p:nvPr/>
            </p:nvCxnSpPr>
            <p:spPr>
              <a:xfrm rot="16200000" flipH="1">
                <a:off x="1722911" y="2814452"/>
                <a:ext cx="605642" cy="237507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urved Connector 18"/>
              <p:cNvCxnSpPr/>
              <p:nvPr/>
            </p:nvCxnSpPr>
            <p:spPr>
              <a:xfrm rot="16200000" flipH="1">
                <a:off x="1666504" y="3166753"/>
                <a:ext cx="605642" cy="237507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urved Connector 19"/>
              <p:cNvCxnSpPr/>
              <p:nvPr/>
            </p:nvCxnSpPr>
            <p:spPr>
              <a:xfrm rot="5400000">
                <a:off x="334489" y="3539840"/>
                <a:ext cx="497774" cy="244432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urved Connector 20"/>
              <p:cNvCxnSpPr/>
              <p:nvPr/>
            </p:nvCxnSpPr>
            <p:spPr>
              <a:xfrm rot="16200000" flipH="1">
                <a:off x="908457" y="3469574"/>
                <a:ext cx="605642" cy="237507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urved Connector 21"/>
              <p:cNvCxnSpPr/>
              <p:nvPr/>
            </p:nvCxnSpPr>
            <p:spPr>
              <a:xfrm rot="5400000">
                <a:off x="115291" y="3355524"/>
                <a:ext cx="605642" cy="279560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urved Connector 22"/>
              <p:cNvCxnSpPr/>
              <p:nvPr/>
            </p:nvCxnSpPr>
            <p:spPr>
              <a:xfrm rot="16200000" flipH="1">
                <a:off x="1302323" y="3317176"/>
                <a:ext cx="605642" cy="237507"/>
              </a:xfrm>
              <a:prstGeom prst="curvedConnector3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V="1">
                <a:off x="6066387" y="4472585"/>
                <a:ext cx="1580248" cy="12928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V="1">
                <a:off x="2508311" y="2861954"/>
                <a:ext cx="1552410" cy="103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1294163" y="3724278"/>
                <a:ext cx="974792" cy="103315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V="1">
                <a:off x="1714005" y="1140524"/>
                <a:ext cx="1266702" cy="78921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19680" y="220187"/>
                <a:ext cx="713399" cy="712210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30658" y="220187"/>
                <a:ext cx="713399" cy="7122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09855" y="220187"/>
                <a:ext cx="713399" cy="71221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</p:pic>
          <p:cxnSp>
            <p:nvCxnSpPr>
              <p:cNvPr id="49" name="Straight Arrow Connector 48"/>
              <p:cNvCxnSpPr/>
              <p:nvPr/>
            </p:nvCxnSpPr>
            <p:spPr>
              <a:xfrm flipV="1">
                <a:off x="5794146" y="2927761"/>
                <a:ext cx="1295423" cy="302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6218869" y="1223741"/>
                <a:ext cx="1019689" cy="6092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6" name="Group 85"/>
              <p:cNvGrpSpPr/>
              <p:nvPr/>
            </p:nvGrpSpPr>
            <p:grpSpPr>
              <a:xfrm>
                <a:off x="7456692" y="665018"/>
                <a:ext cx="2282943" cy="4382358"/>
                <a:chOff x="7456692" y="665018"/>
                <a:chExt cx="2282943" cy="4382358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7456692" y="665018"/>
                  <a:ext cx="2282943" cy="4382358"/>
                  <a:chOff x="9243775" y="375071"/>
                  <a:chExt cx="2282943" cy="4382358"/>
                </a:xfrm>
                <a:solidFill>
                  <a:schemeClr val="bg2">
                    <a:lumMod val="90000"/>
                  </a:schemeClr>
                </a:solidFill>
              </p:grpSpPr>
              <p:sp>
                <p:nvSpPr>
                  <p:cNvPr id="68" name="Flowchart: Process 67"/>
                  <p:cNvSpPr/>
                  <p:nvPr/>
                </p:nvSpPr>
                <p:spPr>
                  <a:xfrm>
                    <a:off x="9658853" y="2267258"/>
                    <a:ext cx="1451038" cy="1180233"/>
                  </a:xfrm>
                  <a:prstGeom prst="flowChartProcess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9243775" y="375071"/>
                    <a:ext cx="2282943" cy="4382358"/>
                    <a:chOff x="7432880" y="130265"/>
                    <a:chExt cx="2282943" cy="4382358"/>
                  </a:xfrm>
                  <a:grpFill/>
                </p:grpSpPr>
                <p:sp>
                  <p:nvSpPr>
                    <p:cNvPr id="12" name="Oval 11"/>
                    <p:cNvSpPr/>
                    <p:nvPr/>
                  </p:nvSpPr>
                  <p:spPr>
                    <a:xfrm>
                      <a:off x="7897124" y="442616"/>
                      <a:ext cx="1250148" cy="1255555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6" name="Group 55"/>
                    <p:cNvGrpSpPr/>
                    <p:nvPr/>
                  </p:nvGrpSpPr>
                  <p:grpSpPr>
                    <a:xfrm>
                      <a:off x="8537370" y="673231"/>
                      <a:ext cx="445917" cy="233844"/>
                      <a:chOff x="9042467" y="1732015"/>
                      <a:chExt cx="445917" cy="233844"/>
                    </a:xfrm>
                    <a:grpFill/>
                  </p:grpSpPr>
                  <p:sp>
                    <p:nvSpPr>
                      <p:cNvPr id="57" name="Oval 56"/>
                      <p:cNvSpPr/>
                      <p:nvPr/>
                    </p:nvSpPr>
                    <p:spPr>
                      <a:xfrm>
                        <a:off x="9042467" y="1732015"/>
                        <a:ext cx="445917" cy="233844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Oval 57"/>
                      <p:cNvSpPr/>
                      <p:nvPr/>
                    </p:nvSpPr>
                    <p:spPr>
                      <a:xfrm flipV="1">
                        <a:off x="9148947" y="1774613"/>
                        <a:ext cx="232956" cy="116679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9" name="Down Arrow 58"/>
                    <p:cNvSpPr/>
                    <p:nvPr/>
                  </p:nvSpPr>
                  <p:spPr>
                    <a:xfrm>
                      <a:off x="8410588" y="852348"/>
                      <a:ext cx="152229" cy="390898"/>
                    </a:xfrm>
                    <a:prstGeom prst="downArrow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Freeform 63"/>
                    <p:cNvSpPr/>
                    <p:nvPr/>
                  </p:nvSpPr>
                  <p:spPr>
                    <a:xfrm>
                      <a:off x="7600208" y="130265"/>
                      <a:ext cx="1831930" cy="833155"/>
                    </a:xfrm>
                    <a:custGeom>
                      <a:avLst/>
                      <a:gdLst>
                        <a:gd name="connsiteX0" fmla="*/ 320634 w 1831930"/>
                        <a:gd name="connsiteY0" fmla="*/ 831636 h 833155"/>
                        <a:gd name="connsiteX1" fmla="*/ 249382 w 1831930"/>
                        <a:gd name="connsiteY1" fmla="*/ 760384 h 833155"/>
                        <a:gd name="connsiteX2" fmla="*/ 201880 w 1831930"/>
                        <a:gd name="connsiteY2" fmla="*/ 701008 h 833155"/>
                        <a:gd name="connsiteX3" fmla="*/ 130628 w 1831930"/>
                        <a:gd name="connsiteY3" fmla="*/ 653506 h 833155"/>
                        <a:gd name="connsiteX4" fmla="*/ 95002 w 1831930"/>
                        <a:gd name="connsiteY4" fmla="*/ 606005 h 833155"/>
                        <a:gd name="connsiteX5" fmla="*/ 0 w 1831930"/>
                        <a:gd name="connsiteY5" fmla="*/ 499127 h 833155"/>
                        <a:gd name="connsiteX6" fmla="*/ 35626 w 1831930"/>
                        <a:gd name="connsiteY6" fmla="*/ 475377 h 833155"/>
                        <a:gd name="connsiteX7" fmla="*/ 95002 w 1831930"/>
                        <a:gd name="connsiteY7" fmla="*/ 499127 h 833155"/>
                        <a:gd name="connsiteX8" fmla="*/ 130628 w 1831930"/>
                        <a:gd name="connsiteY8" fmla="*/ 511003 h 833155"/>
                        <a:gd name="connsiteX9" fmla="*/ 201880 w 1831930"/>
                        <a:gd name="connsiteY9" fmla="*/ 582254 h 833155"/>
                        <a:gd name="connsiteX10" fmla="*/ 273132 w 1831930"/>
                        <a:gd name="connsiteY10" fmla="*/ 629756 h 833155"/>
                        <a:gd name="connsiteX11" fmla="*/ 356260 w 1831930"/>
                        <a:gd name="connsiteY11" fmla="*/ 677257 h 833155"/>
                        <a:gd name="connsiteX12" fmla="*/ 344384 w 1831930"/>
                        <a:gd name="connsiteY12" fmla="*/ 641631 h 833155"/>
                        <a:gd name="connsiteX13" fmla="*/ 320634 w 1831930"/>
                        <a:gd name="connsiteY13" fmla="*/ 606005 h 833155"/>
                        <a:gd name="connsiteX14" fmla="*/ 273132 w 1831930"/>
                        <a:gd name="connsiteY14" fmla="*/ 487252 h 833155"/>
                        <a:gd name="connsiteX15" fmla="*/ 261257 w 1831930"/>
                        <a:gd name="connsiteY15" fmla="*/ 451626 h 833155"/>
                        <a:gd name="connsiteX16" fmla="*/ 237506 w 1831930"/>
                        <a:gd name="connsiteY16" fmla="*/ 404125 h 833155"/>
                        <a:gd name="connsiteX17" fmla="*/ 213756 w 1831930"/>
                        <a:gd name="connsiteY17" fmla="*/ 368499 h 833155"/>
                        <a:gd name="connsiteX18" fmla="*/ 178130 w 1831930"/>
                        <a:gd name="connsiteY18" fmla="*/ 297247 h 833155"/>
                        <a:gd name="connsiteX19" fmla="*/ 166254 w 1831930"/>
                        <a:gd name="connsiteY19" fmla="*/ 166618 h 833155"/>
                        <a:gd name="connsiteX20" fmla="*/ 201880 w 1831930"/>
                        <a:gd name="connsiteY20" fmla="*/ 202244 h 833155"/>
                        <a:gd name="connsiteX21" fmla="*/ 237506 w 1831930"/>
                        <a:gd name="connsiteY21" fmla="*/ 214119 h 833155"/>
                        <a:gd name="connsiteX22" fmla="*/ 261257 w 1831930"/>
                        <a:gd name="connsiteY22" fmla="*/ 249745 h 833155"/>
                        <a:gd name="connsiteX23" fmla="*/ 356260 w 1831930"/>
                        <a:gd name="connsiteY23" fmla="*/ 297247 h 833155"/>
                        <a:gd name="connsiteX24" fmla="*/ 427511 w 1831930"/>
                        <a:gd name="connsiteY24" fmla="*/ 368499 h 833155"/>
                        <a:gd name="connsiteX25" fmla="*/ 463137 w 1831930"/>
                        <a:gd name="connsiteY25" fmla="*/ 404125 h 833155"/>
                        <a:gd name="connsiteX26" fmla="*/ 510639 w 1831930"/>
                        <a:gd name="connsiteY26" fmla="*/ 427875 h 833155"/>
                        <a:gd name="connsiteX27" fmla="*/ 510639 w 1831930"/>
                        <a:gd name="connsiteY27" fmla="*/ 214119 h 833155"/>
                        <a:gd name="connsiteX28" fmla="*/ 486888 w 1831930"/>
                        <a:gd name="connsiteY28" fmla="*/ 119117 h 833155"/>
                        <a:gd name="connsiteX29" fmla="*/ 546265 w 1831930"/>
                        <a:gd name="connsiteY29" fmla="*/ 142867 h 833155"/>
                        <a:gd name="connsiteX30" fmla="*/ 581891 w 1831930"/>
                        <a:gd name="connsiteY30" fmla="*/ 178493 h 833155"/>
                        <a:gd name="connsiteX31" fmla="*/ 605641 w 1831930"/>
                        <a:gd name="connsiteY31" fmla="*/ 214119 h 833155"/>
                        <a:gd name="connsiteX32" fmla="*/ 641267 w 1831930"/>
                        <a:gd name="connsiteY32" fmla="*/ 261621 h 833155"/>
                        <a:gd name="connsiteX33" fmla="*/ 688769 w 1831930"/>
                        <a:gd name="connsiteY33" fmla="*/ 332873 h 833155"/>
                        <a:gd name="connsiteX34" fmla="*/ 760021 w 1831930"/>
                        <a:gd name="connsiteY34" fmla="*/ 380374 h 833155"/>
                        <a:gd name="connsiteX35" fmla="*/ 760021 w 1831930"/>
                        <a:gd name="connsiteY35" fmla="*/ 309122 h 833155"/>
                        <a:gd name="connsiteX36" fmla="*/ 736270 w 1831930"/>
                        <a:gd name="connsiteY36" fmla="*/ 214119 h 833155"/>
                        <a:gd name="connsiteX37" fmla="*/ 855023 w 1831930"/>
                        <a:gd name="connsiteY37" fmla="*/ 12239 h 833155"/>
                        <a:gd name="connsiteX38" fmla="*/ 890649 w 1831930"/>
                        <a:gd name="connsiteY38" fmla="*/ 24114 h 833155"/>
                        <a:gd name="connsiteX39" fmla="*/ 973776 w 1831930"/>
                        <a:gd name="connsiteY39" fmla="*/ 95366 h 833155"/>
                        <a:gd name="connsiteX40" fmla="*/ 1068779 w 1831930"/>
                        <a:gd name="connsiteY40" fmla="*/ 142867 h 833155"/>
                        <a:gd name="connsiteX41" fmla="*/ 1104405 w 1831930"/>
                        <a:gd name="connsiteY41" fmla="*/ 190369 h 833155"/>
                        <a:gd name="connsiteX42" fmla="*/ 1163782 w 1831930"/>
                        <a:gd name="connsiteY42" fmla="*/ 261621 h 833155"/>
                        <a:gd name="connsiteX43" fmla="*/ 1175657 w 1831930"/>
                        <a:gd name="connsiteY43" fmla="*/ 297247 h 833155"/>
                        <a:gd name="connsiteX44" fmla="*/ 1211283 w 1831930"/>
                        <a:gd name="connsiteY44" fmla="*/ 273496 h 833155"/>
                        <a:gd name="connsiteX45" fmla="*/ 1235034 w 1831930"/>
                        <a:gd name="connsiteY45" fmla="*/ 225995 h 833155"/>
                        <a:gd name="connsiteX46" fmla="*/ 1294410 w 1831930"/>
                        <a:gd name="connsiteY46" fmla="*/ 154743 h 833155"/>
                        <a:gd name="connsiteX47" fmla="*/ 1330036 w 1831930"/>
                        <a:gd name="connsiteY47" fmla="*/ 130992 h 833155"/>
                        <a:gd name="connsiteX48" fmla="*/ 1353787 w 1831930"/>
                        <a:gd name="connsiteY48" fmla="*/ 95366 h 833155"/>
                        <a:gd name="connsiteX49" fmla="*/ 1460665 w 1831930"/>
                        <a:gd name="connsiteY49" fmla="*/ 95366 h 833155"/>
                        <a:gd name="connsiteX50" fmla="*/ 1496291 w 1831930"/>
                        <a:gd name="connsiteY50" fmla="*/ 119117 h 833155"/>
                        <a:gd name="connsiteX51" fmla="*/ 1555667 w 1831930"/>
                        <a:gd name="connsiteY51" fmla="*/ 190369 h 833155"/>
                        <a:gd name="connsiteX52" fmla="*/ 1567543 w 1831930"/>
                        <a:gd name="connsiteY52" fmla="*/ 225995 h 833155"/>
                        <a:gd name="connsiteX53" fmla="*/ 1555667 w 1831930"/>
                        <a:gd name="connsiteY53" fmla="*/ 380374 h 833155"/>
                        <a:gd name="connsiteX54" fmla="*/ 1520041 w 1831930"/>
                        <a:gd name="connsiteY54" fmla="*/ 427875 h 833155"/>
                        <a:gd name="connsiteX55" fmla="*/ 1543792 w 1831930"/>
                        <a:gd name="connsiteY55" fmla="*/ 380374 h 833155"/>
                        <a:gd name="connsiteX56" fmla="*/ 1579418 w 1831930"/>
                        <a:gd name="connsiteY56" fmla="*/ 356623 h 833155"/>
                        <a:gd name="connsiteX57" fmla="*/ 1615044 w 1831930"/>
                        <a:gd name="connsiteY57" fmla="*/ 320997 h 833155"/>
                        <a:gd name="connsiteX58" fmla="*/ 1638795 w 1831930"/>
                        <a:gd name="connsiteY58" fmla="*/ 285371 h 833155"/>
                        <a:gd name="connsiteX59" fmla="*/ 1686296 w 1831930"/>
                        <a:gd name="connsiteY59" fmla="*/ 249745 h 833155"/>
                        <a:gd name="connsiteX60" fmla="*/ 1721922 w 1831930"/>
                        <a:gd name="connsiteY60" fmla="*/ 225995 h 833155"/>
                        <a:gd name="connsiteX61" fmla="*/ 1793174 w 1831930"/>
                        <a:gd name="connsiteY61" fmla="*/ 130992 h 833155"/>
                        <a:gd name="connsiteX62" fmla="*/ 1781298 w 1831930"/>
                        <a:gd name="connsiteY62" fmla="*/ 225995 h 833155"/>
                        <a:gd name="connsiteX63" fmla="*/ 1721922 w 1831930"/>
                        <a:gd name="connsiteY63" fmla="*/ 297247 h 833155"/>
                        <a:gd name="connsiteX64" fmla="*/ 1698171 w 1831930"/>
                        <a:gd name="connsiteY64" fmla="*/ 332873 h 833155"/>
                        <a:gd name="connsiteX65" fmla="*/ 1662545 w 1831930"/>
                        <a:gd name="connsiteY65" fmla="*/ 356623 h 833155"/>
                        <a:gd name="connsiteX66" fmla="*/ 1626919 w 1831930"/>
                        <a:gd name="connsiteY66" fmla="*/ 392249 h 833155"/>
                        <a:gd name="connsiteX67" fmla="*/ 1591293 w 1831930"/>
                        <a:gd name="connsiteY67" fmla="*/ 499127 h 833155"/>
                        <a:gd name="connsiteX68" fmla="*/ 1579418 w 1831930"/>
                        <a:gd name="connsiteY68" fmla="*/ 534753 h 833155"/>
                        <a:gd name="connsiteX69" fmla="*/ 1531917 w 1831930"/>
                        <a:gd name="connsiteY69" fmla="*/ 606005 h 833155"/>
                        <a:gd name="connsiteX70" fmla="*/ 1567543 w 1831930"/>
                        <a:gd name="connsiteY70" fmla="*/ 582254 h 833155"/>
                        <a:gd name="connsiteX71" fmla="*/ 1603169 w 1831930"/>
                        <a:gd name="connsiteY71" fmla="*/ 570379 h 833155"/>
                        <a:gd name="connsiteX72" fmla="*/ 1721922 w 1831930"/>
                        <a:gd name="connsiteY72" fmla="*/ 511003 h 833155"/>
                        <a:gd name="connsiteX73" fmla="*/ 1745673 w 1831930"/>
                        <a:gd name="connsiteY73" fmla="*/ 475377 h 833155"/>
                        <a:gd name="connsiteX74" fmla="*/ 1757548 w 1831930"/>
                        <a:gd name="connsiteY74" fmla="*/ 582254 h 833155"/>
                        <a:gd name="connsiteX75" fmla="*/ 1721922 w 1831930"/>
                        <a:gd name="connsiteY75" fmla="*/ 617880 h 833155"/>
                        <a:gd name="connsiteX76" fmla="*/ 1674421 w 1831930"/>
                        <a:gd name="connsiteY76" fmla="*/ 689132 h 833155"/>
                        <a:gd name="connsiteX77" fmla="*/ 1579418 w 1831930"/>
                        <a:gd name="connsiteY77" fmla="*/ 724758 h 833155"/>
                        <a:gd name="connsiteX78" fmla="*/ 1543792 w 1831930"/>
                        <a:gd name="connsiteY78" fmla="*/ 736634 h 833155"/>
                        <a:gd name="connsiteX79" fmla="*/ 1828800 w 1831930"/>
                        <a:gd name="connsiteY79" fmla="*/ 760384 h 833155"/>
                        <a:gd name="connsiteX80" fmla="*/ 1793174 w 1831930"/>
                        <a:gd name="connsiteY80" fmla="*/ 784135 h 833155"/>
                        <a:gd name="connsiteX81" fmla="*/ 1757548 w 1831930"/>
                        <a:gd name="connsiteY81" fmla="*/ 796010 h 833155"/>
                        <a:gd name="connsiteX82" fmla="*/ 1721922 w 1831930"/>
                        <a:gd name="connsiteY82" fmla="*/ 819761 h 833155"/>
                        <a:gd name="connsiteX83" fmla="*/ 1567543 w 1831930"/>
                        <a:gd name="connsiteY83" fmla="*/ 819761 h 833155"/>
                        <a:gd name="connsiteX84" fmla="*/ 1543792 w 1831930"/>
                        <a:gd name="connsiteY84" fmla="*/ 784135 h 833155"/>
                        <a:gd name="connsiteX85" fmla="*/ 1543792 w 1831930"/>
                        <a:gd name="connsiteY85" fmla="*/ 249745 h 833155"/>
                        <a:gd name="connsiteX86" fmla="*/ 1496291 w 1831930"/>
                        <a:gd name="connsiteY86" fmla="*/ 237870 h 833155"/>
                        <a:gd name="connsiteX87" fmla="*/ 1472540 w 1831930"/>
                        <a:gd name="connsiteY87" fmla="*/ 273496 h 833155"/>
                        <a:gd name="connsiteX88" fmla="*/ 1436914 w 1831930"/>
                        <a:gd name="connsiteY88" fmla="*/ 368499 h 833155"/>
                        <a:gd name="connsiteX89" fmla="*/ 1425039 w 1831930"/>
                        <a:gd name="connsiteY89" fmla="*/ 439751 h 833155"/>
                        <a:gd name="connsiteX90" fmla="*/ 1413163 w 1831930"/>
                        <a:gd name="connsiteY90" fmla="*/ 404125 h 833155"/>
                        <a:gd name="connsiteX91" fmla="*/ 1377537 w 1831930"/>
                        <a:gd name="connsiteY91" fmla="*/ 320997 h 833155"/>
                        <a:gd name="connsiteX92" fmla="*/ 1365662 w 1831930"/>
                        <a:gd name="connsiteY92" fmla="*/ 356623 h 833155"/>
                        <a:gd name="connsiteX93" fmla="*/ 1294410 w 1831930"/>
                        <a:gd name="connsiteY93" fmla="*/ 416000 h 833155"/>
                        <a:gd name="connsiteX94" fmla="*/ 1163782 w 1831930"/>
                        <a:gd name="connsiteY94" fmla="*/ 404125 h 833155"/>
                        <a:gd name="connsiteX95" fmla="*/ 1140031 w 1831930"/>
                        <a:gd name="connsiteY95" fmla="*/ 356623 h 833155"/>
                        <a:gd name="connsiteX96" fmla="*/ 1080654 w 1831930"/>
                        <a:gd name="connsiteY96" fmla="*/ 273496 h 833155"/>
                        <a:gd name="connsiteX97" fmla="*/ 1045028 w 1831930"/>
                        <a:gd name="connsiteY97" fmla="*/ 154743 h 833155"/>
                        <a:gd name="connsiteX98" fmla="*/ 1009402 w 1831930"/>
                        <a:gd name="connsiteY98" fmla="*/ 71616 h 833155"/>
                        <a:gd name="connsiteX99" fmla="*/ 914400 w 1831930"/>
                        <a:gd name="connsiteY99" fmla="*/ 154743 h 833155"/>
                        <a:gd name="connsiteX100" fmla="*/ 866898 w 1831930"/>
                        <a:gd name="connsiteY100" fmla="*/ 225995 h 833155"/>
                        <a:gd name="connsiteX101" fmla="*/ 855023 w 1831930"/>
                        <a:gd name="connsiteY101" fmla="*/ 261621 h 833155"/>
                        <a:gd name="connsiteX102" fmla="*/ 843148 w 1831930"/>
                        <a:gd name="connsiteY102" fmla="*/ 166618 h 833155"/>
                        <a:gd name="connsiteX103" fmla="*/ 831273 w 1831930"/>
                        <a:gd name="connsiteY103" fmla="*/ 35990 h 833155"/>
                        <a:gd name="connsiteX104" fmla="*/ 807522 w 1831930"/>
                        <a:gd name="connsiteY104" fmla="*/ 71616 h 833155"/>
                        <a:gd name="connsiteX105" fmla="*/ 795647 w 1831930"/>
                        <a:gd name="connsiteY105" fmla="*/ 285371 h 8331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  <a:cxn ang="0">
                          <a:pos x="connsiteX98" y="connsiteY98"/>
                        </a:cxn>
                        <a:cxn ang="0">
                          <a:pos x="connsiteX99" y="connsiteY99"/>
                        </a:cxn>
                        <a:cxn ang="0">
                          <a:pos x="connsiteX100" y="connsiteY100"/>
                        </a:cxn>
                        <a:cxn ang="0">
                          <a:pos x="connsiteX101" y="connsiteY101"/>
                        </a:cxn>
                        <a:cxn ang="0">
                          <a:pos x="connsiteX102" y="connsiteY102"/>
                        </a:cxn>
                        <a:cxn ang="0">
                          <a:pos x="connsiteX103" y="connsiteY103"/>
                        </a:cxn>
                        <a:cxn ang="0">
                          <a:pos x="connsiteX104" y="connsiteY104"/>
                        </a:cxn>
                        <a:cxn ang="0">
                          <a:pos x="connsiteX105" y="connsiteY105"/>
                        </a:cxn>
                      </a:cxnLst>
                      <a:rect l="l" t="t" r="r" b="b"/>
                      <a:pathLst>
                        <a:path w="1831930" h="833155">
                          <a:moveTo>
                            <a:pt x="320634" y="831636"/>
                          </a:moveTo>
                          <a:cubicBezTo>
                            <a:pt x="296883" y="807885"/>
                            <a:pt x="271976" y="785237"/>
                            <a:pt x="249382" y="760384"/>
                          </a:cubicBezTo>
                          <a:cubicBezTo>
                            <a:pt x="232332" y="741629"/>
                            <a:pt x="220720" y="717964"/>
                            <a:pt x="201880" y="701008"/>
                          </a:cubicBezTo>
                          <a:cubicBezTo>
                            <a:pt x="180663" y="681913"/>
                            <a:pt x="147755" y="676342"/>
                            <a:pt x="130628" y="653506"/>
                          </a:cubicBezTo>
                          <a:cubicBezTo>
                            <a:pt x="118753" y="637672"/>
                            <a:pt x="108242" y="620716"/>
                            <a:pt x="95002" y="606005"/>
                          </a:cubicBezTo>
                          <a:cubicBezTo>
                            <a:pt x="-9580" y="489803"/>
                            <a:pt x="52255" y="577512"/>
                            <a:pt x="0" y="499127"/>
                          </a:cubicBezTo>
                          <a:cubicBezTo>
                            <a:pt x="11875" y="491210"/>
                            <a:pt x="21354" y="475377"/>
                            <a:pt x="35626" y="475377"/>
                          </a:cubicBezTo>
                          <a:cubicBezTo>
                            <a:pt x="56943" y="475377"/>
                            <a:pt x="75043" y="491642"/>
                            <a:pt x="95002" y="499127"/>
                          </a:cubicBezTo>
                          <a:cubicBezTo>
                            <a:pt x="106723" y="503522"/>
                            <a:pt x="118753" y="507044"/>
                            <a:pt x="130628" y="511003"/>
                          </a:cubicBezTo>
                          <a:cubicBezTo>
                            <a:pt x="154379" y="534753"/>
                            <a:pt x="173933" y="563622"/>
                            <a:pt x="201880" y="582254"/>
                          </a:cubicBezTo>
                          <a:lnTo>
                            <a:pt x="273132" y="629756"/>
                          </a:lnTo>
                          <a:cubicBezTo>
                            <a:pt x="289920" y="654938"/>
                            <a:pt x="308568" y="701103"/>
                            <a:pt x="356260" y="677257"/>
                          </a:cubicBezTo>
                          <a:cubicBezTo>
                            <a:pt x="367456" y="671659"/>
                            <a:pt x="349982" y="652827"/>
                            <a:pt x="344384" y="641631"/>
                          </a:cubicBezTo>
                          <a:cubicBezTo>
                            <a:pt x="338001" y="628866"/>
                            <a:pt x="327715" y="618397"/>
                            <a:pt x="320634" y="606005"/>
                          </a:cubicBezTo>
                          <a:cubicBezTo>
                            <a:pt x="292676" y="557077"/>
                            <a:pt x="292597" y="545648"/>
                            <a:pt x="273132" y="487252"/>
                          </a:cubicBezTo>
                          <a:cubicBezTo>
                            <a:pt x="269174" y="475377"/>
                            <a:pt x="266855" y="462822"/>
                            <a:pt x="261257" y="451626"/>
                          </a:cubicBezTo>
                          <a:cubicBezTo>
                            <a:pt x="253340" y="435792"/>
                            <a:pt x="246289" y="419495"/>
                            <a:pt x="237506" y="404125"/>
                          </a:cubicBezTo>
                          <a:cubicBezTo>
                            <a:pt x="230425" y="391733"/>
                            <a:pt x="220139" y="381264"/>
                            <a:pt x="213756" y="368499"/>
                          </a:cubicBezTo>
                          <a:cubicBezTo>
                            <a:pt x="164590" y="270167"/>
                            <a:pt x="246194" y="399345"/>
                            <a:pt x="178130" y="297247"/>
                          </a:cubicBezTo>
                          <a:cubicBezTo>
                            <a:pt x="151343" y="190100"/>
                            <a:pt x="144057" y="233211"/>
                            <a:pt x="166254" y="166618"/>
                          </a:cubicBezTo>
                          <a:cubicBezTo>
                            <a:pt x="178129" y="178493"/>
                            <a:pt x="187906" y="192928"/>
                            <a:pt x="201880" y="202244"/>
                          </a:cubicBezTo>
                          <a:cubicBezTo>
                            <a:pt x="212295" y="209188"/>
                            <a:pt x="227731" y="206299"/>
                            <a:pt x="237506" y="214119"/>
                          </a:cubicBezTo>
                          <a:cubicBezTo>
                            <a:pt x="248651" y="223035"/>
                            <a:pt x="249643" y="241449"/>
                            <a:pt x="261257" y="249745"/>
                          </a:cubicBezTo>
                          <a:cubicBezTo>
                            <a:pt x="363174" y="322542"/>
                            <a:pt x="283288" y="232382"/>
                            <a:pt x="356260" y="297247"/>
                          </a:cubicBezTo>
                          <a:cubicBezTo>
                            <a:pt x="381364" y="319562"/>
                            <a:pt x="403761" y="344748"/>
                            <a:pt x="427511" y="368499"/>
                          </a:cubicBezTo>
                          <a:cubicBezTo>
                            <a:pt x="439386" y="380374"/>
                            <a:pt x="448116" y="396615"/>
                            <a:pt x="463137" y="404125"/>
                          </a:cubicBezTo>
                          <a:lnTo>
                            <a:pt x="510639" y="427875"/>
                          </a:lnTo>
                          <a:cubicBezTo>
                            <a:pt x="539494" y="341308"/>
                            <a:pt x="532084" y="378527"/>
                            <a:pt x="510639" y="214119"/>
                          </a:cubicBezTo>
                          <a:cubicBezTo>
                            <a:pt x="506417" y="181751"/>
                            <a:pt x="472290" y="148313"/>
                            <a:pt x="486888" y="119117"/>
                          </a:cubicBezTo>
                          <a:cubicBezTo>
                            <a:pt x="496421" y="100051"/>
                            <a:pt x="526473" y="134950"/>
                            <a:pt x="546265" y="142867"/>
                          </a:cubicBezTo>
                          <a:cubicBezTo>
                            <a:pt x="558140" y="154742"/>
                            <a:pt x="571140" y="165591"/>
                            <a:pt x="581891" y="178493"/>
                          </a:cubicBezTo>
                          <a:cubicBezTo>
                            <a:pt x="591028" y="189457"/>
                            <a:pt x="597346" y="202505"/>
                            <a:pt x="605641" y="214119"/>
                          </a:cubicBezTo>
                          <a:cubicBezTo>
                            <a:pt x="617145" y="230225"/>
                            <a:pt x="629917" y="245406"/>
                            <a:pt x="641267" y="261621"/>
                          </a:cubicBezTo>
                          <a:cubicBezTo>
                            <a:pt x="657636" y="285006"/>
                            <a:pt x="668585" y="312689"/>
                            <a:pt x="688769" y="332873"/>
                          </a:cubicBezTo>
                          <a:cubicBezTo>
                            <a:pt x="708953" y="353057"/>
                            <a:pt x="760021" y="380374"/>
                            <a:pt x="760021" y="380374"/>
                          </a:cubicBezTo>
                          <a:cubicBezTo>
                            <a:pt x="777437" y="328123"/>
                            <a:pt x="774271" y="361373"/>
                            <a:pt x="760021" y="309122"/>
                          </a:cubicBezTo>
                          <a:cubicBezTo>
                            <a:pt x="751432" y="277630"/>
                            <a:pt x="736270" y="214119"/>
                            <a:pt x="736270" y="214119"/>
                          </a:cubicBezTo>
                          <a:cubicBezTo>
                            <a:pt x="772820" y="-5178"/>
                            <a:pt x="701813" y="-18402"/>
                            <a:pt x="855023" y="12239"/>
                          </a:cubicBezTo>
                          <a:cubicBezTo>
                            <a:pt x="867298" y="14694"/>
                            <a:pt x="878774" y="20156"/>
                            <a:pt x="890649" y="24114"/>
                          </a:cubicBezTo>
                          <a:cubicBezTo>
                            <a:pt x="917648" y="51113"/>
                            <a:pt x="939500" y="76324"/>
                            <a:pt x="973776" y="95366"/>
                          </a:cubicBezTo>
                          <a:cubicBezTo>
                            <a:pt x="1148104" y="192215"/>
                            <a:pt x="947326" y="61900"/>
                            <a:pt x="1068779" y="142867"/>
                          </a:cubicBezTo>
                          <a:cubicBezTo>
                            <a:pt x="1080654" y="158701"/>
                            <a:pt x="1091524" y="175341"/>
                            <a:pt x="1104405" y="190369"/>
                          </a:cubicBezTo>
                          <a:cubicBezTo>
                            <a:pt x="1172986" y="270380"/>
                            <a:pt x="1111286" y="182878"/>
                            <a:pt x="1163782" y="261621"/>
                          </a:cubicBezTo>
                          <a:cubicBezTo>
                            <a:pt x="1167740" y="273496"/>
                            <a:pt x="1163513" y="294211"/>
                            <a:pt x="1175657" y="297247"/>
                          </a:cubicBezTo>
                          <a:cubicBezTo>
                            <a:pt x="1189503" y="300709"/>
                            <a:pt x="1202146" y="284460"/>
                            <a:pt x="1211283" y="273496"/>
                          </a:cubicBezTo>
                          <a:cubicBezTo>
                            <a:pt x="1222616" y="259896"/>
                            <a:pt x="1226251" y="241365"/>
                            <a:pt x="1235034" y="225995"/>
                          </a:cubicBezTo>
                          <a:cubicBezTo>
                            <a:pt x="1252019" y="196271"/>
                            <a:pt x="1267614" y="177073"/>
                            <a:pt x="1294410" y="154743"/>
                          </a:cubicBezTo>
                          <a:cubicBezTo>
                            <a:pt x="1305374" y="145606"/>
                            <a:pt x="1318161" y="138909"/>
                            <a:pt x="1330036" y="130992"/>
                          </a:cubicBezTo>
                          <a:cubicBezTo>
                            <a:pt x="1337953" y="119117"/>
                            <a:pt x="1342642" y="104282"/>
                            <a:pt x="1353787" y="95366"/>
                          </a:cubicBezTo>
                          <a:cubicBezTo>
                            <a:pt x="1384029" y="71173"/>
                            <a:pt x="1431361" y="90482"/>
                            <a:pt x="1460665" y="95366"/>
                          </a:cubicBezTo>
                          <a:cubicBezTo>
                            <a:pt x="1472540" y="103283"/>
                            <a:pt x="1485327" y="109980"/>
                            <a:pt x="1496291" y="119117"/>
                          </a:cubicBezTo>
                          <a:cubicBezTo>
                            <a:pt x="1518804" y="137878"/>
                            <a:pt x="1542321" y="163678"/>
                            <a:pt x="1555667" y="190369"/>
                          </a:cubicBezTo>
                          <a:cubicBezTo>
                            <a:pt x="1561265" y="201565"/>
                            <a:pt x="1563584" y="214120"/>
                            <a:pt x="1567543" y="225995"/>
                          </a:cubicBezTo>
                          <a:cubicBezTo>
                            <a:pt x="1563584" y="277455"/>
                            <a:pt x="1567488" y="330134"/>
                            <a:pt x="1555667" y="380374"/>
                          </a:cubicBezTo>
                          <a:cubicBezTo>
                            <a:pt x="1551134" y="399640"/>
                            <a:pt x="1511190" y="445578"/>
                            <a:pt x="1520041" y="427875"/>
                          </a:cubicBezTo>
                          <a:cubicBezTo>
                            <a:pt x="1527958" y="412041"/>
                            <a:pt x="1532459" y="393974"/>
                            <a:pt x="1543792" y="380374"/>
                          </a:cubicBezTo>
                          <a:cubicBezTo>
                            <a:pt x="1552929" y="369410"/>
                            <a:pt x="1568454" y="365760"/>
                            <a:pt x="1579418" y="356623"/>
                          </a:cubicBezTo>
                          <a:cubicBezTo>
                            <a:pt x="1592320" y="345872"/>
                            <a:pt x="1604293" y="333899"/>
                            <a:pt x="1615044" y="320997"/>
                          </a:cubicBezTo>
                          <a:cubicBezTo>
                            <a:pt x="1624181" y="310033"/>
                            <a:pt x="1628703" y="295463"/>
                            <a:pt x="1638795" y="285371"/>
                          </a:cubicBezTo>
                          <a:cubicBezTo>
                            <a:pt x="1652790" y="271376"/>
                            <a:pt x="1670190" y="261249"/>
                            <a:pt x="1686296" y="249745"/>
                          </a:cubicBezTo>
                          <a:cubicBezTo>
                            <a:pt x="1697910" y="241449"/>
                            <a:pt x="1711830" y="236087"/>
                            <a:pt x="1721922" y="225995"/>
                          </a:cubicBezTo>
                          <a:cubicBezTo>
                            <a:pt x="1750127" y="197790"/>
                            <a:pt x="1771249" y="163879"/>
                            <a:pt x="1793174" y="130992"/>
                          </a:cubicBezTo>
                          <a:cubicBezTo>
                            <a:pt x="1789215" y="162660"/>
                            <a:pt x="1789695" y="195205"/>
                            <a:pt x="1781298" y="225995"/>
                          </a:cubicBezTo>
                          <a:cubicBezTo>
                            <a:pt x="1774126" y="252293"/>
                            <a:pt x="1737171" y="278948"/>
                            <a:pt x="1721922" y="297247"/>
                          </a:cubicBezTo>
                          <a:cubicBezTo>
                            <a:pt x="1712785" y="308211"/>
                            <a:pt x="1708263" y="322781"/>
                            <a:pt x="1698171" y="332873"/>
                          </a:cubicBezTo>
                          <a:cubicBezTo>
                            <a:pt x="1688079" y="342965"/>
                            <a:pt x="1673509" y="347486"/>
                            <a:pt x="1662545" y="356623"/>
                          </a:cubicBezTo>
                          <a:cubicBezTo>
                            <a:pt x="1649643" y="367374"/>
                            <a:pt x="1638794" y="380374"/>
                            <a:pt x="1626919" y="392249"/>
                          </a:cubicBezTo>
                          <a:cubicBezTo>
                            <a:pt x="1606901" y="492344"/>
                            <a:pt x="1628168" y="413085"/>
                            <a:pt x="1591293" y="499127"/>
                          </a:cubicBezTo>
                          <a:cubicBezTo>
                            <a:pt x="1586362" y="510633"/>
                            <a:pt x="1585497" y="523811"/>
                            <a:pt x="1579418" y="534753"/>
                          </a:cubicBezTo>
                          <a:cubicBezTo>
                            <a:pt x="1565556" y="559706"/>
                            <a:pt x="1508166" y="621839"/>
                            <a:pt x="1531917" y="606005"/>
                          </a:cubicBezTo>
                          <a:cubicBezTo>
                            <a:pt x="1543792" y="598088"/>
                            <a:pt x="1554777" y="588637"/>
                            <a:pt x="1567543" y="582254"/>
                          </a:cubicBezTo>
                          <a:cubicBezTo>
                            <a:pt x="1578739" y="576656"/>
                            <a:pt x="1592227" y="576458"/>
                            <a:pt x="1603169" y="570379"/>
                          </a:cubicBezTo>
                          <a:cubicBezTo>
                            <a:pt x="1718849" y="506113"/>
                            <a:pt x="1629090" y="534210"/>
                            <a:pt x="1721922" y="511003"/>
                          </a:cubicBezTo>
                          <a:cubicBezTo>
                            <a:pt x="1729839" y="499128"/>
                            <a:pt x="1731827" y="471915"/>
                            <a:pt x="1745673" y="475377"/>
                          </a:cubicBezTo>
                          <a:cubicBezTo>
                            <a:pt x="1785996" y="485457"/>
                            <a:pt x="1764291" y="568769"/>
                            <a:pt x="1757548" y="582254"/>
                          </a:cubicBezTo>
                          <a:cubicBezTo>
                            <a:pt x="1750037" y="597275"/>
                            <a:pt x="1732233" y="604623"/>
                            <a:pt x="1721922" y="617880"/>
                          </a:cubicBezTo>
                          <a:cubicBezTo>
                            <a:pt x="1704397" y="640412"/>
                            <a:pt x="1701501" y="680105"/>
                            <a:pt x="1674421" y="689132"/>
                          </a:cubicBezTo>
                          <a:cubicBezTo>
                            <a:pt x="1593557" y="716088"/>
                            <a:pt x="1693017" y="682159"/>
                            <a:pt x="1579418" y="724758"/>
                          </a:cubicBezTo>
                          <a:cubicBezTo>
                            <a:pt x="1567697" y="729153"/>
                            <a:pt x="1555667" y="732675"/>
                            <a:pt x="1543792" y="736634"/>
                          </a:cubicBezTo>
                          <a:cubicBezTo>
                            <a:pt x="1638795" y="744551"/>
                            <a:pt x="1735152" y="742546"/>
                            <a:pt x="1828800" y="760384"/>
                          </a:cubicBezTo>
                          <a:cubicBezTo>
                            <a:pt x="1842820" y="763055"/>
                            <a:pt x="1805940" y="777752"/>
                            <a:pt x="1793174" y="784135"/>
                          </a:cubicBezTo>
                          <a:cubicBezTo>
                            <a:pt x="1781978" y="789733"/>
                            <a:pt x="1769423" y="792052"/>
                            <a:pt x="1757548" y="796010"/>
                          </a:cubicBezTo>
                          <a:cubicBezTo>
                            <a:pt x="1745673" y="803927"/>
                            <a:pt x="1734688" y="813378"/>
                            <a:pt x="1721922" y="819761"/>
                          </a:cubicBezTo>
                          <a:cubicBezTo>
                            <a:pt x="1668936" y="846254"/>
                            <a:pt x="1633980" y="826405"/>
                            <a:pt x="1567543" y="819761"/>
                          </a:cubicBezTo>
                          <a:cubicBezTo>
                            <a:pt x="1559626" y="807886"/>
                            <a:pt x="1544542" y="798388"/>
                            <a:pt x="1543792" y="784135"/>
                          </a:cubicBezTo>
                          <a:cubicBezTo>
                            <a:pt x="1525314" y="433067"/>
                            <a:pt x="1625764" y="741580"/>
                            <a:pt x="1543792" y="249745"/>
                          </a:cubicBezTo>
                          <a:cubicBezTo>
                            <a:pt x="1541109" y="233646"/>
                            <a:pt x="1512125" y="241828"/>
                            <a:pt x="1496291" y="237870"/>
                          </a:cubicBezTo>
                          <a:cubicBezTo>
                            <a:pt x="1488374" y="249745"/>
                            <a:pt x="1478923" y="260730"/>
                            <a:pt x="1472540" y="273496"/>
                          </a:cubicBezTo>
                          <a:cubicBezTo>
                            <a:pt x="1468840" y="280895"/>
                            <a:pt x="1441026" y="349997"/>
                            <a:pt x="1436914" y="368499"/>
                          </a:cubicBezTo>
                          <a:cubicBezTo>
                            <a:pt x="1431691" y="392004"/>
                            <a:pt x="1428997" y="416000"/>
                            <a:pt x="1425039" y="439751"/>
                          </a:cubicBezTo>
                          <a:cubicBezTo>
                            <a:pt x="1421080" y="427876"/>
                            <a:pt x="1418094" y="415631"/>
                            <a:pt x="1413163" y="404125"/>
                          </a:cubicBezTo>
                          <a:cubicBezTo>
                            <a:pt x="1369140" y="301404"/>
                            <a:pt x="1405388" y="404546"/>
                            <a:pt x="1377537" y="320997"/>
                          </a:cubicBezTo>
                          <a:cubicBezTo>
                            <a:pt x="1373579" y="332872"/>
                            <a:pt x="1374513" y="347772"/>
                            <a:pt x="1365662" y="356623"/>
                          </a:cubicBezTo>
                          <a:cubicBezTo>
                            <a:pt x="1245123" y="477164"/>
                            <a:pt x="1376574" y="292756"/>
                            <a:pt x="1294410" y="416000"/>
                          </a:cubicBezTo>
                          <a:cubicBezTo>
                            <a:pt x="1250867" y="412042"/>
                            <a:pt x="1204590" y="419820"/>
                            <a:pt x="1163782" y="404125"/>
                          </a:cubicBezTo>
                          <a:cubicBezTo>
                            <a:pt x="1147259" y="397770"/>
                            <a:pt x="1149414" y="371635"/>
                            <a:pt x="1140031" y="356623"/>
                          </a:cubicBezTo>
                          <a:cubicBezTo>
                            <a:pt x="1126586" y="335111"/>
                            <a:pt x="1093214" y="298615"/>
                            <a:pt x="1080654" y="273496"/>
                          </a:cubicBezTo>
                          <a:cubicBezTo>
                            <a:pt x="1048744" y="209675"/>
                            <a:pt x="1061714" y="221486"/>
                            <a:pt x="1045028" y="154743"/>
                          </a:cubicBezTo>
                          <a:cubicBezTo>
                            <a:pt x="1036290" y="119793"/>
                            <a:pt x="1026398" y="105607"/>
                            <a:pt x="1009402" y="71616"/>
                          </a:cubicBezTo>
                          <a:cubicBezTo>
                            <a:pt x="939684" y="113446"/>
                            <a:pt x="958189" y="92187"/>
                            <a:pt x="914400" y="154743"/>
                          </a:cubicBezTo>
                          <a:cubicBezTo>
                            <a:pt x="898031" y="178128"/>
                            <a:pt x="866898" y="225995"/>
                            <a:pt x="866898" y="225995"/>
                          </a:cubicBezTo>
                          <a:cubicBezTo>
                            <a:pt x="862940" y="237870"/>
                            <a:pt x="859672" y="273243"/>
                            <a:pt x="855023" y="261621"/>
                          </a:cubicBezTo>
                          <a:cubicBezTo>
                            <a:pt x="843171" y="231989"/>
                            <a:pt x="846489" y="198357"/>
                            <a:pt x="843148" y="166618"/>
                          </a:cubicBezTo>
                          <a:cubicBezTo>
                            <a:pt x="838571" y="123136"/>
                            <a:pt x="835231" y="79533"/>
                            <a:pt x="831273" y="35990"/>
                          </a:cubicBezTo>
                          <a:cubicBezTo>
                            <a:pt x="823356" y="47865"/>
                            <a:pt x="813905" y="58850"/>
                            <a:pt x="807522" y="71616"/>
                          </a:cubicBezTo>
                          <a:cubicBezTo>
                            <a:pt x="776870" y="132918"/>
                            <a:pt x="795647" y="240125"/>
                            <a:pt x="795647" y="285371"/>
                          </a:cubicBezTo>
                        </a:path>
                      </a:pathLst>
                    </a:cu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Round Same Side Corner Rectangle 64"/>
                    <p:cNvSpPr/>
                    <p:nvPr/>
                  </p:nvSpPr>
                  <p:spPr>
                    <a:xfrm>
                      <a:off x="8326254" y="1687637"/>
                      <a:ext cx="405551" cy="501963"/>
                    </a:xfrm>
                    <a:prstGeom prst="round2SameRect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" name="Curved Right Arrow 69"/>
                    <p:cNvSpPr/>
                    <p:nvPr/>
                  </p:nvSpPr>
                  <p:spPr>
                    <a:xfrm>
                      <a:off x="7432880" y="2084636"/>
                      <a:ext cx="427511" cy="1080654"/>
                    </a:xfrm>
                    <a:prstGeom prst="curvedRightArrow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1" name="Curved Left Arrow 70"/>
                    <p:cNvSpPr/>
                    <p:nvPr/>
                  </p:nvSpPr>
                  <p:spPr>
                    <a:xfrm>
                      <a:off x="9205065" y="2107903"/>
                      <a:ext cx="510758" cy="898072"/>
                    </a:xfrm>
                    <a:prstGeom prst="curvedLeftArrow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2" name="Flowchart: Process 71"/>
                    <p:cNvSpPr/>
                    <p:nvPr/>
                  </p:nvSpPr>
                  <p:spPr>
                    <a:xfrm>
                      <a:off x="7990117" y="3192483"/>
                      <a:ext cx="403035" cy="903142"/>
                    </a:xfrm>
                    <a:prstGeom prst="flowChartProcess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4" name="Flowchart: Process 73"/>
                    <p:cNvSpPr/>
                    <p:nvPr/>
                  </p:nvSpPr>
                  <p:spPr>
                    <a:xfrm>
                      <a:off x="8596052" y="3222665"/>
                      <a:ext cx="403035" cy="903142"/>
                    </a:xfrm>
                    <a:prstGeom prst="flowChartProcess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7" name="Freeform 76"/>
                    <p:cNvSpPr/>
                    <p:nvPr/>
                  </p:nvSpPr>
                  <p:spPr>
                    <a:xfrm>
                      <a:off x="8573477" y="4060251"/>
                      <a:ext cx="666824" cy="452372"/>
                    </a:xfrm>
                    <a:custGeom>
                      <a:avLst/>
                      <a:gdLst>
                        <a:gd name="connsiteX0" fmla="*/ 428019 w 666824"/>
                        <a:gd name="connsiteY0" fmla="*/ 72362 h 452372"/>
                        <a:gd name="connsiteX1" fmla="*/ 428019 w 666824"/>
                        <a:gd name="connsiteY1" fmla="*/ 262367 h 452372"/>
                        <a:gd name="connsiteX2" fmla="*/ 475520 w 666824"/>
                        <a:gd name="connsiteY2" fmla="*/ 297993 h 452372"/>
                        <a:gd name="connsiteX3" fmla="*/ 546772 w 666824"/>
                        <a:gd name="connsiteY3" fmla="*/ 333619 h 452372"/>
                        <a:gd name="connsiteX4" fmla="*/ 606149 w 666824"/>
                        <a:gd name="connsiteY4" fmla="*/ 369245 h 452372"/>
                        <a:gd name="connsiteX5" fmla="*/ 665526 w 666824"/>
                        <a:gd name="connsiteY5" fmla="*/ 357370 h 452372"/>
                        <a:gd name="connsiteX6" fmla="*/ 618024 w 666824"/>
                        <a:gd name="connsiteY6" fmla="*/ 392996 h 452372"/>
                        <a:gd name="connsiteX7" fmla="*/ 570523 w 666824"/>
                        <a:gd name="connsiteY7" fmla="*/ 404871 h 452372"/>
                        <a:gd name="connsiteX8" fmla="*/ 416144 w 666824"/>
                        <a:gd name="connsiteY8" fmla="*/ 452372 h 452372"/>
                        <a:gd name="connsiteX9" fmla="*/ 143011 w 666824"/>
                        <a:gd name="connsiteY9" fmla="*/ 440497 h 452372"/>
                        <a:gd name="connsiteX10" fmla="*/ 107385 w 666824"/>
                        <a:gd name="connsiteY10" fmla="*/ 428622 h 452372"/>
                        <a:gd name="connsiteX11" fmla="*/ 83635 w 666824"/>
                        <a:gd name="connsiteY11" fmla="*/ 392996 h 452372"/>
                        <a:gd name="connsiteX12" fmla="*/ 48009 w 666824"/>
                        <a:gd name="connsiteY12" fmla="*/ 309868 h 452372"/>
                        <a:gd name="connsiteX13" fmla="*/ 36133 w 666824"/>
                        <a:gd name="connsiteY13" fmla="*/ 274243 h 452372"/>
                        <a:gd name="connsiteX14" fmla="*/ 12383 w 666824"/>
                        <a:gd name="connsiteY14" fmla="*/ 191115 h 452372"/>
                        <a:gd name="connsiteX15" fmla="*/ 507 w 666824"/>
                        <a:gd name="connsiteY15" fmla="*/ 48611 h 452372"/>
                        <a:gd name="connsiteX16" fmla="*/ 48009 w 666824"/>
                        <a:gd name="connsiteY16" fmla="*/ 12985 h 4523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666824" h="452372">
                          <a:moveTo>
                            <a:pt x="428019" y="72362"/>
                          </a:moveTo>
                          <a:cubicBezTo>
                            <a:pt x="421189" y="127003"/>
                            <a:pt x="403182" y="207726"/>
                            <a:pt x="428019" y="262367"/>
                          </a:cubicBezTo>
                          <a:cubicBezTo>
                            <a:pt x="436209" y="280385"/>
                            <a:pt x="459415" y="286489"/>
                            <a:pt x="475520" y="297993"/>
                          </a:cubicBezTo>
                          <a:cubicBezTo>
                            <a:pt x="554931" y="354715"/>
                            <a:pt x="468339" y="294403"/>
                            <a:pt x="546772" y="333619"/>
                          </a:cubicBezTo>
                          <a:cubicBezTo>
                            <a:pt x="567417" y="343941"/>
                            <a:pt x="586357" y="357370"/>
                            <a:pt x="606149" y="369245"/>
                          </a:cubicBezTo>
                          <a:cubicBezTo>
                            <a:pt x="625941" y="365287"/>
                            <a:pt x="656500" y="339316"/>
                            <a:pt x="665526" y="357370"/>
                          </a:cubicBezTo>
                          <a:cubicBezTo>
                            <a:pt x="674377" y="375073"/>
                            <a:pt x="635727" y="384145"/>
                            <a:pt x="618024" y="392996"/>
                          </a:cubicBezTo>
                          <a:cubicBezTo>
                            <a:pt x="603426" y="400295"/>
                            <a:pt x="586122" y="400071"/>
                            <a:pt x="570523" y="404871"/>
                          </a:cubicBezTo>
                          <a:cubicBezTo>
                            <a:pt x="393779" y="459253"/>
                            <a:pt x="523712" y="425481"/>
                            <a:pt x="416144" y="452372"/>
                          </a:cubicBezTo>
                          <a:cubicBezTo>
                            <a:pt x="325100" y="448414"/>
                            <a:pt x="233873" y="447486"/>
                            <a:pt x="143011" y="440497"/>
                          </a:cubicBezTo>
                          <a:cubicBezTo>
                            <a:pt x="130530" y="439537"/>
                            <a:pt x="117160" y="436442"/>
                            <a:pt x="107385" y="428622"/>
                          </a:cubicBezTo>
                          <a:cubicBezTo>
                            <a:pt x="96240" y="419706"/>
                            <a:pt x="91552" y="404871"/>
                            <a:pt x="83635" y="392996"/>
                          </a:cubicBezTo>
                          <a:cubicBezTo>
                            <a:pt x="58920" y="294139"/>
                            <a:pt x="89013" y="391874"/>
                            <a:pt x="48009" y="309868"/>
                          </a:cubicBezTo>
                          <a:cubicBezTo>
                            <a:pt x="42411" y="298672"/>
                            <a:pt x="39730" y="286233"/>
                            <a:pt x="36133" y="274243"/>
                          </a:cubicBezTo>
                          <a:cubicBezTo>
                            <a:pt x="27852" y="246640"/>
                            <a:pt x="20300" y="218824"/>
                            <a:pt x="12383" y="191115"/>
                          </a:cubicBezTo>
                          <a:cubicBezTo>
                            <a:pt x="8424" y="143614"/>
                            <a:pt x="-2466" y="96184"/>
                            <a:pt x="507" y="48611"/>
                          </a:cubicBezTo>
                          <a:cubicBezTo>
                            <a:pt x="4705" y="-18562"/>
                            <a:pt x="20180" y="-929"/>
                            <a:pt x="48009" y="12985"/>
                          </a:cubicBezTo>
                        </a:path>
                      </a:pathLst>
                    </a:cu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Freeform 77"/>
                    <p:cNvSpPr/>
                    <p:nvPr/>
                  </p:nvSpPr>
                  <p:spPr>
                    <a:xfrm>
                      <a:off x="7973391" y="4020291"/>
                      <a:ext cx="666824" cy="452372"/>
                    </a:xfrm>
                    <a:custGeom>
                      <a:avLst/>
                      <a:gdLst>
                        <a:gd name="connsiteX0" fmla="*/ 428019 w 666824"/>
                        <a:gd name="connsiteY0" fmla="*/ 72362 h 452372"/>
                        <a:gd name="connsiteX1" fmla="*/ 428019 w 666824"/>
                        <a:gd name="connsiteY1" fmla="*/ 262367 h 452372"/>
                        <a:gd name="connsiteX2" fmla="*/ 475520 w 666824"/>
                        <a:gd name="connsiteY2" fmla="*/ 297993 h 452372"/>
                        <a:gd name="connsiteX3" fmla="*/ 546772 w 666824"/>
                        <a:gd name="connsiteY3" fmla="*/ 333619 h 452372"/>
                        <a:gd name="connsiteX4" fmla="*/ 606149 w 666824"/>
                        <a:gd name="connsiteY4" fmla="*/ 369245 h 452372"/>
                        <a:gd name="connsiteX5" fmla="*/ 665526 w 666824"/>
                        <a:gd name="connsiteY5" fmla="*/ 357370 h 452372"/>
                        <a:gd name="connsiteX6" fmla="*/ 618024 w 666824"/>
                        <a:gd name="connsiteY6" fmla="*/ 392996 h 452372"/>
                        <a:gd name="connsiteX7" fmla="*/ 570523 w 666824"/>
                        <a:gd name="connsiteY7" fmla="*/ 404871 h 452372"/>
                        <a:gd name="connsiteX8" fmla="*/ 416144 w 666824"/>
                        <a:gd name="connsiteY8" fmla="*/ 452372 h 452372"/>
                        <a:gd name="connsiteX9" fmla="*/ 143011 w 666824"/>
                        <a:gd name="connsiteY9" fmla="*/ 440497 h 452372"/>
                        <a:gd name="connsiteX10" fmla="*/ 107385 w 666824"/>
                        <a:gd name="connsiteY10" fmla="*/ 428622 h 452372"/>
                        <a:gd name="connsiteX11" fmla="*/ 83635 w 666824"/>
                        <a:gd name="connsiteY11" fmla="*/ 392996 h 452372"/>
                        <a:gd name="connsiteX12" fmla="*/ 48009 w 666824"/>
                        <a:gd name="connsiteY12" fmla="*/ 309868 h 452372"/>
                        <a:gd name="connsiteX13" fmla="*/ 36133 w 666824"/>
                        <a:gd name="connsiteY13" fmla="*/ 274243 h 452372"/>
                        <a:gd name="connsiteX14" fmla="*/ 12383 w 666824"/>
                        <a:gd name="connsiteY14" fmla="*/ 191115 h 452372"/>
                        <a:gd name="connsiteX15" fmla="*/ 507 w 666824"/>
                        <a:gd name="connsiteY15" fmla="*/ 48611 h 452372"/>
                        <a:gd name="connsiteX16" fmla="*/ 48009 w 666824"/>
                        <a:gd name="connsiteY16" fmla="*/ 12985 h 4523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666824" h="452372">
                          <a:moveTo>
                            <a:pt x="428019" y="72362"/>
                          </a:moveTo>
                          <a:cubicBezTo>
                            <a:pt x="421189" y="127003"/>
                            <a:pt x="403182" y="207726"/>
                            <a:pt x="428019" y="262367"/>
                          </a:cubicBezTo>
                          <a:cubicBezTo>
                            <a:pt x="436209" y="280385"/>
                            <a:pt x="459415" y="286489"/>
                            <a:pt x="475520" y="297993"/>
                          </a:cubicBezTo>
                          <a:cubicBezTo>
                            <a:pt x="554931" y="354715"/>
                            <a:pt x="468339" y="294403"/>
                            <a:pt x="546772" y="333619"/>
                          </a:cubicBezTo>
                          <a:cubicBezTo>
                            <a:pt x="567417" y="343941"/>
                            <a:pt x="586357" y="357370"/>
                            <a:pt x="606149" y="369245"/>
                          </a:cubicBezTo>
                          <a:cubicBezTo>
                            <a:pt x="625941" y="365287"/>
                            <a:pt x="656500" y="339316"/>
                            <a:pt x="665526" y="357370"/>
                          </a:cubicBezTo>
                          <a:cubicBezTo>
                            <a:pt x="674377" y="375073"/>
                            <a:pt x="635727" y="384145"/>
                            <a:pt x="618024" y="392996"/>
                          </a:cubicBezTo>
                          <a:cubicBezTo>
                            <a:pt x="603426" y="400295"/>
                            <a:pt x="586122" y="400071"/>
                            <a:pt x="570523" y="404871"/>
                          </a:cubicBezTo>
                          <a:cubicBezTo>
                            <a:pt x="393779" y="459253"/>
                            <a:pt x="523712" y="425481"/>
                            <a:pt x="416144" y="452372"/>
                          </a:cubicBezTo>
                          <a:cubicBezTo>
                            <a:pt x="325100" y="448414"/>
                            <a:pt x="233873" y="447486"/>
                            <a:pt x="143011" y="440497"/>
                          </a:cubicBezTo>
                          <a:cubicBezTo>
                            <a:pt x="130530" y="439537"/>
                            <a:pt x="117160" y="436442"/>
                            <a:pt x="107385" y="428622"/>
                          </a:cubicBezTo>
                          <a:cubicBezTo>
                            <a:pt x="96240" y="419706"/>
                            <a:pt x="91552" y="404871"/>
                            <a:pt x="83635" y="392996"/>
                          </a:cubicBezTo>
                          <a:cubicBezTo>
                            <a:pt x="58920" y="294139"/>
                            <a:pt x="89013" y="391874"/>
                            <a:pt x="48009" y="309868"/>
                          </a:cubicBezTo>
                          <a:cubicBezTo>
                            <a:pt x="42411" y="298672"/>
                            <a:pt x="39730" y="286233"/>
                            <a:pt x="36133" y="274243"/>
                          </a:cubicBezTo>
                          <a:cubicBezTo>
                            <a:pt x="27852" y="246640"/>
                            <a:pt x="20300" y="218824"/>
                            <a:pt x="12383" y="191115"/>
                          </a:cubicBezTo>
                          <a:cubicBezTo>
                            <a:pt x="8424" y="143614"/>
                            <a:pt x="-2466" y="96184"/>
                            <a:pt x="507" y="48611"/>
                          </a:cubicBezTo>
                          <a:cubicBezTo>
                            <a:pt x="4705" y="-18562"/>
                            <a:pt x="20180" y="-929"/>
                            <a:pt x="48009" y="12985"/>
                          </a:cubicBezTo>
                        </a:path>
                      </a:pathLst>
                    </a:cu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5" name="Group 84"/>
                <p:cNvGrpSpPr/>
                <p:nvPr/>
              </p:nvGrpSpPr>
              <p:grpSpPr>
                <a:xfrm>
                  <a:off x="8036200" y="1217522"/>
                  <a:ext cx="431313" cy="207325"/>
                  <a:chOff x="9661570" y="362049"/>
                  <a:chExt cx="431313" cy="207325"/>
                </a:xfrm>
              </p:grpSpPr>
              <p:sp>
                <p:nvSpPr>
                  <p:cNvPr id="83" name="Flowchart: Connector 82"/>
                  <p:cNvSpPr/>
                  <p:nvPr/>
                </p:nvSpPr>
                <p:spPr>
                  <a:xfrm>
                    <a:off x="9661570" y="362049"/>
                    <a:ext cx="431313" cy="207325"/>
                  </a:xfrm>
                  <a:prstGeom prst="flowChartConnector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Flowchart: Connector 83"/>
                  <p:cNvSpPr/>
                  <p:nvPr/>
                </p:nvSpPr>
                <p:spPr>
                  <a:xfrm>
                    <a:off x="9753768" y="425111"/>
                    <a:ext cx="221505" cy="97403"/>
                  </a:xfrm>
                  <a:prstGeom prst="flowChartConnector">
                    <a:avLst/>
                  </a:prstGeom>
                  <a:solidFill>
                    <a:schemeClr val="bg2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7" name="Group 86"/>
              <p:cNvGrpSpPr/>
              <p:nvPr/>
            </p:nvGrpSpPr>
            <p:grpSpPr>
              <a:xfrm rot="5400000">
                <a:off x="9222291" y="4133316"/>
                <a:ext cx="1895775" cy="3137533"/>
                <a:chOff x="7456692" y="665018"/>
                <a:chExt cx="2282943" cy="4382358"/>
              </a:xfrm>
              <a:solidFill>
                <a:srgbClr val="00B0F0"/>
              </a:solidFill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7456692" y="665018"/>
                  <a:ext cx="2282943" cy="4382358"/>
                  <a:chOff x="9243775" y="375071"/>
                  <a:chExt cx="2282943" cy="4382358"/>
                </a:xfrm>
                <a:grpFill/>
              </p:grpSpPr>
              <p:sp>
                <p:nvSpPr>
                  <p:cNvPr id="92" name="Flowchart: Process 91"/>
                  <p:cNvSpPr/>
                  <p:nvPr/>
                </p:nvSpPr>
                <p:spPr>
                  <a:xfrm>
                    <a:off x="9658853" y="2267258"/>
                    <a:ext cx="1451038" cy="1180233"/>
                  </a:xfrm>
                  <a:prstGeom prst="flowChartProcess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3" name="Group 92"/>
                  <p:cNvGrpSpPr/>
                  <p:nvPr/>
                </p:nvGrpSpPr>
                <p:grpSpPr>
                  <a:xfrm>
                    <a:off x="9243775" y="375071"/>
                    <a:ext cx="2282943" cy="4382358"/>
                    <a:chOff x="7432880" y="130265"/>
                    <a:chExt cx="2282943" cy="4382358"/>
                  </a:xfrm>
                  <a:grpFill/>
                </p:grpSpPr>
                <p:sp>
                  <p:nvSpPr>
                    <p:cNvPr id="94" name="Oval 93"/>
                    <p:cNvSpPr/>
                    <p:nvPr/>
                  </p:nvSpPr>
                  <p:spPr>
                    <a:xfrm>
                      <a:off x="7897124" y="442616"/>
                      <a:ext cx="1250148" cy="1255555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5" name="Group 94"/>
                    <p:cNvGrpSpPr/>
                    <p:nvPr/>
                  </p:nvGrpSpPr>
                  <p:grpSpPr>
                    <a:xfrm>
                      <a:off x="8537370" y="673231"/>
                      <a:ext cx="445917" cy="233844"/>
                      <a:chOff x="9042467" y="1732015"/>
                      <a:chExt cx="445917" cy="233844"/>
                    </a:xfrm>
                    <a:grpFill/>
                  </p:grpSpPr>
                  <p:sp>
                    <p:nvSpPr>
                      <p:cNvPr id="105" name="Oval 104"/>
                      <p:cNvSpPr/>
                      <p:nvPr/>
                    </p:nvSpPr>
                    <p:spPr>
                      <a:xfrm>
                        <a:off x="9042467" y="1732015"/>
                        <a:ext cx="445917" cy="233844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" name="Oval 105"/>
                      <p:cNvSpPr/>
                      <p:nvPr/>
                    </p:nvSpPr>
                    <p:spPr>
                      <a:xfrm flipV="1">
                        <a:off x="9148947" y="1774613"/>
                        <a:ext cx="232956" cy="116679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96" name="Down Arrow 95"/>
                    <p:cNvSpPr/>
                    <p:nvPr/>
                  </p:nvSpPr>
                  <p:spPr>
                    <a:xfrm>
                      <a:off x="8410588" y="852348"/>
                      <a:ext cx="152229" cy="390898"/>
                    </a:xfrm>
                    <a:prstGeom prst="downArrow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" name="Freeform 96"/>
                    <p:cNvSpPr/>
                    <p:nvPr/>
                  </p:nvSpPr>
                  <p:spPr>
                    <a:xfrm>
                      <a:off x="7600208" y="130265"/>
                      <a:ext cx="1831930" cy="833155"/>
                    </a:xfrm>
                    <a:custGeom>
                      <a:avLst/>
                      <a:gdLst>
                        <a:gd name="connsiteX0" fmla="*/ 320634 w 1831930"/>
                        <a:gd name="connsiteY0" fmla="*/ 831636 h 833155"/>
                        <a:gd name="connsiteX1" fmla="*/ 249382 w 1831930"/>
                        <a:gd name="connsiteY1" fmla="*/ 760384 h 833155"/>
                        <a:gd name="connsiteX2" fmla="*/ 201880 w 1831930"/>
                        <a:gd name="connsiteY2" fmla="*/ 701008 h 833155"/>
                        <a:gd name="connsiteX3" fmla="*/ 130628 w 1831930"/>
                        <a:gd name="connsiteY3" fmla="*/ 653506 h 833155"/>
                        <a:gd name="connsiteX4" fmla="*/ 95002 w 1831930"/>
                        <a:gd name="connsiteY4" fmla="*/ 606005 h 833155"/>
                        <a:gd name="connsiteX5" fmla="*/ 0 w 1831930"/>
                        <a:gd name="connsiteY5" fmla="*/ 499127 h 833155"/>
                        <a:gd name="connsiteX6" fmla="*/ 35626 w 1831930"/>
                        <a:gd name="connsiteY6" fmla="*/ 475377 h 833155"/>
                        <a:gd name="connsiteX7" fmla="*/ 95002 w 1831930"/>
                        <a:gd name="connsiteY7" fmla="*/ 499127 h 833155"/>
                        <a:gd name="connsiteX8" fmla="*/ 130628 w 1831930"/>
                        <a:gd name="connsiteY8" fmla="*/ 511003 h 833155"/>
                        <a:gd name="connsiteX9" fmla="*/ 201880 w 1831930"/>
                        <a:gd name="connsiteY9" fmla="*/ 582254 h 833155"/>
                        <a:gd name="connsiteX10" fmla="*/ 273132 w 1831930"/>
                        <a:gd name="connsiteY10" fmla="*/ 629756 h 833155"/>
                        <a:gd name="connsiteX11" fmla="*/ 356260 w 1831930"/>
                        <a:gd name="connsiteY11" fmla="*/ 677257 h 833155"/>
                        <a:gd name="connsiteX12" fmla="*/ 344384 w 1831930"/>
                        <a:gd name="connsiteY12" fmla="*/ 641631 h 833155"/>
                        <a:gd name="connsiteX13" fmla="*/ 320634 w 1831930"/>
                        <a:gd name="connsiteY13" fmla="*/ 606005 h 833155"/>
                        <a:gd name="connsiteX14" fmla="*/ 273132 w 1831930"/>
                        <a:gd name="connsiteY14" fmla="*/ 487252 h 833155"/>
                        <a:gd name="connsiteX15" fmla="*/ 261257 w 1831930"/>
                        <a:gd name="connsiteY15" fmla="*/ 451626 h 833155"/>
                        <a:gd name="connsiteX16" fmla="*/ 237506 w 1831930"/>
                        <a:gd name="connsiteY16" fmla="*/ 404125 h 833155"/>
                        <a:gd name="connsiteX17" fmla="*/ 213756 w 1831930"/>
                        <a:gd name="connsiteY17" fmla="*/ 368499 h 833155"/>
                        <a:gd name="connsiteX18" fmla="*/ 178130 w 1831930"/>
                        <a:gd name="connsiteY18" fmla="*/ 297247 h 833155"/>
                        <a:gd name="connsiteX19" fmla="*/ 166254 w 1831930"/>
                        <a:gd name="connsiteY19" fmla="*/ 166618 h 833155"/>
                        <a:gd name="connsiteX20" fmla="*/ 201880 w 1831930"/>
                        <a:gd name="connsiteY20" fmla="*/ 202244 h 833155"/>
                        <a:gd name="connsiteX21" fmla="*/ 237506 w 1831930"/>
                        <a:gd name="connsiteY21" fmla="*/ 214119 h 833155"/>
                        <a:gd name="connsiteX22" fmla="*/ 261257 w 1831930"/>
                        <a:gd name="connsiteY22" fmla="*/ 249745 h 833155"/>
                        <a:gd name="connsiteX23" fmla="*/ 356260 w 1831930"/>
                        <a:gd name="connsiteY23" fmla="*/ 297247 h 833155"/>
                        <a:gd name="connsiteX24" fmla="*/ 427511 w 1831930"/>
                        <a:gd name="connsiteY24" fmla="*/ 368499 h 833155"/>
                        <a:gd name="connsiteX25" fmla="*/ 463137 w 1831930"/>
                        <a:gd name="connsiteY25" fmla="*/ 404125 h 833155"/>
                        <a:gd name="connsiteX26" fmla="*/ 510639 w 1831930"/>
                        <a:gd name="connsiteY26" fmla="*/ 427875 h 833155"/>
                        <a:gd name="connsiteX27" fmla="*/ 510639 w 1831930"/>
                        <a:gd name="connsiteY27" fmla="*/ 214119 h 833155"/>
                        <a:gd name="connsiteX28" fmla="*/ 486888 w 1831930"/>
                        <a:gd name="connsiteY28" fmla="*/ 119117 h 833155"/>
                        <a:gd name="connsiteX29" fmla="*/ 546265 w 1831930"/>
                        <a:gd name="connsiteY29" fmla="*/ 142867 h 833155"/>
                        <a:gd name="connsiteX30" fmla="*/ 581891 w 1831930"/>
                        <a:gd name="connsiteY30" fmla="*/ 178493 h 833155"/>
                        <a:gd name="connsiteX31" fmla="*/ 605641 w 1831930"/>
                        <a:gd name="connsiteY31" fmla="*/ 214119 h 833155"/>
                        <a:gd name="connsiteX32" fmla="*/ 641267 w 1831930"/>
                        <a:gd name="connsiteY32" fmla="*/ 261621 h 833155"/>
                        <a:gd name="connsiteX33" fmla="*/ 688769 w 1831930"/>
                        <a:gd name="connsiteY33" fmla="*/ 332873 h 833155"/>
                        <a:gd name="connsiteX34" fmla="*/ 760021 w 1831930"/>
                        <a:gd name="connsiteY34" fmla="*/ 380374 h 833155"/>
                        <a:gd name="connsiteX35" fmla="*/ 760021 w 1831930"/>
                        <a:gd name="connsiteY35" fmla="*/ 309122 h 833155"/>
                        <a:gd name="connsiteX36" fmla="*/ 736270 w 1831930"/>
                        <a:gd name="connsiteY36" fmla="*/ 214119 h 833155"/>
                        <a:gd name="connsiteX37" fmla="*/ 855023 w 1831930"/>
                        <a:gd name="connsiteY37" fmla="*/ 12239 h 833155"/>
                        <a:gd name="connsiteX38" fmla="*/ 890649 w 1831930"/>
                        <a:gd name="connsiteY38" fmla="*/ 24114 h 833155"/>
                        <a:gd name="connsiteX39" fmla="*/ 973776 w 1831930"/>
                        <a:gd name="connsiteY39" fmla="*/ 95366 h 833155"/>
                        <a:gd name="connsiteX40" fmla="*/ 1068779 w 1831930"/>
                        <a:gd name="connsiteY40" fmla="*/ 142867 h 833155"/>
                        <a:gd name="connsiteX41" fmla="*/ 1104405 w 1831930"/>
                        <a:gd name="connsiteY41" fmla="*/ 190369 h 833155"/>
                        <a:gd name="connsiteX42" fmla="*/ 1163782 w 1831930"/>
                        <a:gd name="connsiteY42" fmla="*/ 261621 h 833155"/>
                        <a:gd name="connsiteX43" fmla="*/ 1175657 w 1831930"/>
                        <a:gd name="connsiteY43" fmla="*/ 297247 h 833155"/>
                        <a:gd name="connsiteX44" fmla="*/ 1211283 w 1831930"/>
                        <a:gd name="connsiteY44" fmla="*/ 273496 h 833155"/>
                        <a:gd name="connsiteX45" fmla="*/ 1235034 w 1831930"/>
                        <a:gd name="connsiteY45" fmla="*/ 225995 h 833155"/>
                        <a:gd name="connsiteX46" fmla="*/ 1294410 w 1831930"/>
                        <a:gd name="connsiteY46" fmla="*/ 154743 h 833155"/>
                        <a:gd name="connsiteX47" fmla="*/ 1330036 w 1831930"/>
                        <a:gd name="connsiteY47" fmla="*/ 130992 h 833155"/>
                        <a:gd name="connsiteX48" fmla="*/ 1353787 w 1831930"/>
                        <a:gd name="connsiteY48" fmla="*/ 95366 h 833155"/>
                        <a:gd name="connsiteX49" fmla="*/ 1460665 w 1831930"/>
                        <a:gd name="connsiteY49" fmla="*/ 95366 h 833155"/>
                        <a:gd name="connsiteX50" fmla="*/ 1496291 w 1831930"/>
                        <a:gd name="connsiteY50" fmla="*/ 119117 h 833155"/>
                        <a:gd name="connsiteX51" fmla="*/ 1555667 w 1831930"/>
                        <a:gd name="connsiteY51" fmla="*/ 190369 h 833155"/>
                        <a:gd name="connsiteX52" fmla="*/ 1567543 w 1831930"/>
                        <a:gd name="connsiteY52" fmla="*/ 225995 h 833155"/>
                        <a:gd name="connsiteX53" fmla="*/ 1555667 w 1831930"/>
                        <a:gd name="connsiteY53" fmla="*/ 380374 h 833155"/>
                        <a:gd name="connsiteX54" fmla="*/ 1520041 w 1831930"/>
                        <a:gd name="connsiteY54" fmla="*/ 427875 h 833155"/>
                        <a:gd name="connsiteX55" fmla="*/ 1543792 w 1831930"/>
                        <a:gd name="connsiteY55" fmla="*/ 380374 h 833155"/>
                        <a:gd name="connsiteX56" fmla="*/ 1579418 w 1831930"/>
                        <a:gd name="connsiteY56" fmla="*/ 356623 h 833155"/>
                        <a:gd name="connsiteX57" fmla="*/ 1615044 w 1831930"/>
                        <a:gd name="connsiteY57" fmla="*/ 320997 h 833155"/>
                        <a:gd name="connsiteX58" fmla="*/ 1638795 w 1831930"/>
                        <a:gd name="connsiteY58" fmla="*/ 285371 h 833155"/>
                        <a:gd name="connsiteX59" fmla="*/ 1686296 w 1831930"/>
                        <a:gd name="connsiteY59" fmla="*/ 249745 h 833155"/>
                        <a:gd name="connsiteX60" fmla="*/ 1721922 w 1831930"/>
                        <a:gd name="connsiteY60" fmla="*/ 225995 h 833155"/>
                        <a:gd name="connsiteX61" fmla="*/ 1793174 w 1831930"/>
                        <a:gd name="connsiteY61" fmla="*/ 130992 h 833155"/>
                        <a:gd name="connsiteX62" fmla="*/ 1781298 w 1831930"/>
                        <a:gd name="connsiteY62" fmla="*/ 225995 h 833155"/>
                        <a:gd name="connsiteX63" fmla="*/ 1721922 w 1831930"/>
                        <a:gd name="connsiteY63" fmla="*/ 297247 h 833155"/>
                        <a:gd name="connsiteX64" fmla="*/ 1698171 w 1831930"/>
                        <a:gd name="connsiteY64" fmla="*/ 332873 h 833155"/>
                        <a:gd name="connsiteX65" fmla="*/ 1662545 w 1831930"/>
                        <a:gd name="connsiteY65" fmla="*/ 356623 h 833155"/>
                        <a:gd name="connsiteX66" fmla="*/ 1626919 w 1831930"/>
                        <a:gd name="connsiteY66" fmla="*/ 392249 h 833155"/>
                        <a:gd name="connsiteX67" fmla="*/ 1591293 w 1831930"/>
                        <a:gd name="connsiteY67" fmla="*/ 499127 h 833155"/>
                        <a:gd name="connsiteX68" fmla="*/ 1579418 w 1831930"/>
                        <a:gd name="connsiteY68" fmla="*/ 534753 h 833155"/>
                        <a:gd name="connsiteX69" fmla="*/ 1531917 w 1831930"/>
                        <a:gd name="connsiteY69" fmla="*/ 606005 h 833155"/>
                        <a:gd name="connsiteX70" fmla="*/ 1567543 w 1831930"/>
                        <a:gd name="connsiteY70" fmla="*/ 582254 h 833155"/>
                        <a:gd name="connsiteX71" fmla="*/ 1603169 w 1831930"/>
                        <a:gd name="connsiteY71" fmla="*/ 570379 h 833155"/>
                        <a:gd name="connsiteX72" fmla="*/ 1721922 w 1831930"/>
                        <a:gd name="connsiteY72" fmla="*/ 511003 h 833155"/>
                        <a:gd name="connsiteX73" fmla="*/ 1745673 w 1831930"/>
                        <a:gd name="connsiteY73" fmla="*/ 475377 h 833155"/>
                        <a:gd name="connsiteX74" fmla="*/ 1757548 w 1831930"/>
                        <a:gd name="connsiteY74" fmla="*/ 582254 h 833155"/>
                        <a:gd name="connsiteX75" fmla="*/ 1721922 w 1831930"/>
                        <a:gd name="connsiteY75" fmla="*/ 617880 h 833155"/>
                        <a:gd name="connsiteX76" fmla="*/ 1674421 w 1831930"/>
                        <a:gd name="connsiteY76" fmla="*/ 689132 h 833155"/>
                        <a:gd name="connsiteX77" fmla="*/ 1579418 w 1831930"/>
                        <a:gd name="connsiteY77" fmla="*/ 724758 h 833155"/>
                        <a:gd name="connsiteX78" fmla="*/ 1543792 w 1831930"/>
                        <a:gd name="connsiteY78" fmla="*/ 736634 h 833155"/>
                        <a:gd name="connsiteX79" fmla="*/ 1828800 w 1831930"/>
                        <a:gd name="connsiteY79" fmla="*/ 760384 h 833155"/>
                        <a:gd name="connsiteX80" fmla="*/ 1793174 w 1831930"/>
                        <a:gd name="connsiteY80" fmla="*/ 784135 h 833155"/>
                        <a:gd name="connsiteX81" fmla="*/ 1757548 w 1831930"/>
                        <a:gd name="connsiteY81" fmla="*/ 796010 h 833155"/>
                        <a:gd name="connsiteX82" fmla="*/ 1721922 w 1831930"/>
                        <a:gd name="connsiteY82" fmla="*/ 819761 h 833155"/>
                        <a:gd name="connsiteX83" fmla="*/ 1567543 w 1831930"/>
                        <a:gd name="connsiteY83" fmla="*/ 819761 h 833155"/>
                        <a:gd name="connsiteX84" fmla="*/ 1543792 w 1831930"/>
                        <a:gd name="connsiteY84" fmla="*/ 784135 h 833155"/>
                        <a:gd name="connsiteX85" fmla="*/ 1543792 w 1831930"/>
                        <a:gd name="connsiteY85" fmla="*/ 249745 h 833155"/>
                        <a:gd name="connsiteX86" fmla="*/ 1496291 w 1831930"/>
                        <a:gd name="connsiteY86" fmla="*/ 237870 h 833155"/>
                        <a:gd name="connsiteX87" fmla="*/ 1472540 w 1831930"/>
                        <a:gd name="connsiteY87" fmla="*/ 273496 h 833155"/>
                        <a:gd name="connsiteX88" fmla="*/ 1436914 w 1831930"/>
                        <a:gd name="connsiteY88" fmla="*/ 368499 h 833155"/>
                        <a:gd name="connsiteX89" fmla="*/ 1425039 w 1831930"/>
                        <a:gd name="connsiteY89" fmla="*/ 439751 h 833155"/>
                        <a:gd name="connsiteX90" fmla="*/ 1413163 w 1831930"/>
                        <a:gd name="connsiteY90" fmla="*/ 404125 h 833155"/>
                        <a:gd name="connsiteX91" fmla="*/ 1377537 w 1831930"/>
                        <a:gd name="connsiteY91" fmla="*/ 320997 h 833155"/>
                        <a:gd name="connsiteX92" fmla="*/ 1365662 w 1831930"/>
                        <a:gd name="connsiteY92" fmla="*/ 356623 h 833155"/>
                        <a:gd name="connsiteX93" fmla="*/ 1294410 w 1831930"/>
                        <a:gd name="connsiteY93" fmla="*/ 416000 h 833155"/>
                        <a:gd name="connsiteX94" fmla="*/ 1163782 w 1831930"/>
                        <a:gd name="connsiteY94" fmla="*/ 404125 h 833155"/>
                        <a:gd name="connsiteX95" fmla="*/ 1140031 w 1831930"/>
                        <a:gd name="connsiteY95" fmla="*/ 356623 h 833155"/>
                        <a:gd name="connsiteX96" fmla="*/ 1080654 w 1831930"/>
                        <a:gd name="connsiteY96" fmla="*/ 273496 h 833155"/>
                        <a:gd name="connsiteX97" fmla="*/ 1045028 w 1831930"/>
                        <a:gd name="connsiteY97" fmla="*/ 154743 h 833155"/>
                        <a:gd name="connsiteX98" fmla="*/ 1009402 w 1831930"/>
                        <a:gd name="connsiteY98" fmla="*/ 71616 h 833155"/>
                        <a:gd name="connsiteX99" fmla="*/ 914400 w 1831930"/>
                        <a:gd name="connsiteY99" fmla="*/ 154743 h 833155"/>
                        <a:gd name="connsiteX100" fmla="*/ 866898 w 1831930"/>
                        <a:gd name="connsiteY100" fmla="*/ 225995 h 833155"/>
                        <a:gd name="connsiteX101" fmla="*/ 855023 w 1831930"/>
                        <a:gd name="connsiteY101" fmla="*/ 261621 h 833155"/>
                        <a:gd name="connsiteX102" fmla="*/ 843148 w 1831930"/>
                        <a:gd name="connsiteY102" fmla="*/ 166618 h 833155"/>
                        <a:gd name="connsiteX103" fmla="*/ 831273 w 1831930"/>
                        <a:gd name="connsiteY103" fmla="*/ 35990 h 833155"/>
                        <a:gd name="connsiteX104" fmla="*/ 807522 w 1831930"/>
                        <a:gd name="connsiteY104" fmla="*/ 71616 h 833155"/>
                        <a:gd name="connsiteX105" fmla="*/ 795647 w 1831930"/>
                        <a:gd name="connsiteY105" fmla="*/ 285371 h 8331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  <a:cxn ang="0">
                          <a:pos x="connsiteX98" y="connsiteY98"/>
                        </a:cxn>
                        <a:cxn ang="0">
                          <a:pos x="connsiteX99" y="connsiteY99"/>
                        </a:cxn>
                        <a:cxn ang="0">
                          <a:pos x="connsiteX100" y="connsiteY100"/>
                        </a:cxn>
                        <a:cxn ang="0">
                          <a:pos x="connsiteX101" y="connsiteY101"/>
                        </a:cxn>
                        <a:cxn ang="0">
                          <a:pos x="connsiteX102" y="connsiteY102"/>
                        </a:cxn>
                        <a:cxn ang="0">
                          <a:pos x="connsiteX103" y="connsiteY103"/>
                        </a:cxn>
                        <a:cxn ang="0">
                          <a:pos x="connsiteX104" y="connsiteY104"/>
                        </a:cxn>
                        <a:cxn ang="0">
                          <a:pos x="connsiteX105" y="connsiteY105"/>
                        </a:cxn>
                      </a:cxnLst>
                      <a:rect l="l" t="t" r="r" b="b"/>
                      <a:pathLst>
                        <a:path w="1831930" h="833155">
                          <a:moveTo>
                            <a:pt x="320634" y="831636"/>
                          </a:moveTo>
                          <a:cubicBezTo>
                            <a:pt x="296883" y="807885"/>
                            <a:pt x="271976" y="785237"/>
                            <a:pt x="249382" y="760384"/>
                          </a:cubicBezTo>
                          <a:cubicBezTo>
                            <a:pt x="232332" y="741629"/>
                            <a:pt x="220720" y="717964"/>
                            <a:pt x="201880" y="701008"/>
                          </a:cubicBezTo>
                          <a:cubicBezTo>
                            <a:pt x="180663" y="681913"/>
                            <a:pt x="147755" y="676342"/>
                            <a:pt x="130628" y="653506"/>
                          </a:cubicBezTo>
                          <a:cubicBezTo>
                            <a:pt x="118753" y="637672"/>
                            <a:pt x="108242" y="620716"/>
                            <a:pt x="95002" y="606005"/>
                          </a:cubicBezTo>
                          <a:cubicBezTo>
                            <a:pt x="-9580" y="489803"/>
                            <a:pt x="52255" y="577512"/>
                            <a:pt x="0" y="499127"/>
                          </a:cubicBezTo>
                          <a:cubicBezTo>
                            <a:pt x="11875" y="491210"/>
                            <a:pt x="21354" y="475377"/>
                            <a:pt x="35626" y="475377"/>
                          </a:cubicBezTo>
                          <a:cubicBezTo>
                            <a:pt x="56943" y="475377"/>
                            <a:pt x="75043" y="491642"/>
                            <a:pt x="95002" y="499127"/>
                          </a:cubicBezTo>
                          <a:cubicBezTo>
                            <a:pt x="106723" y="503522"/>
                            <a:pt x="118753" y="507044"/>
                            <a:pt x="130628" y="511003"/>
                          </a:cubicBezTo>
                          <a:cubicBezTo>
                            <a:pt x="154379" y="534753"/>
                            <a:pt x="173933" y="563622"/>
                            <a:pt x="201880" y="582254"/>
                          </a:cubicBezTo>
                          <a:lnTo>
                            <a:pt x="273132" y="629756"/>
                          </a:lnTo>
                          <a:cubicBezTo>
                            <a:pt x="289920" y="654938"/>
                            <a:pt x="308568" y="701103"/>
                            <a:pt x="356260" y="677257"/>
                          </a:cubicBezTo>
                          <a:cubicBezTo>
                            <a:pt x="367456" y="671659"/>
                            <a:pt x="349982" y="652827"/>
                            <a:pt x="344384" y="641631"/>
                          </a:cubicBezTo>
                          <a:cubicBezTo>
                            <a:pt x="338001" y="628866"/>
                            <a:pt x="327715" y="618397"/>
                            <a:pt x="320634" y="606005"/>
                          </a:cubicBezTo>
                          <a:cubicBezTo>
                            <a:pt x="292676" y="557077"/>
                            <a:pt x="292597" y="545648"/>
                            <a:pt x="273132" y="487252"/>
                          </a:cubicBezTo>
                          <a:cubicBezTo>
                            <a:pt x="269174" y="475377"/>
                            <a:pt x="266855" y="462822"/>
                            <a:pt x="261257" y="451626"/>
                          </a:cubicBezTo>
                          <a:cubicBezTo>
                            <a:pt x="253340" y="435792"/>
                            <a:pt x="246289" y="419495"/>
                            <a:pt x="237506" y="404125"/>
                          </a:cubicBezTo>
                          <a:cubicBezTo>
                            <a:pt x="230425" y="391733"/>
                            <a:pt x="220139" y="381264"/>
                            <a:pt x="213756" y="368499"/>
                          </a:cubicBezTo>
                          <a:cubicBezTo>
                            <a:pt x="164590" y="270167"/>
                            <a:pt x="246194" y="399345"/>
                            <a:pt x="178130" y="297247"/>
                          </a:cubicBezTo>
                          <a:cubicBezTo>
                            <a:pt x="151343" y="190100"/>
                            <a:pt x="144057" y="233211"/>
                            <a:pt x="166254" y="166618"/>
                          </a:cubicBezTo>
                          <a:cubicBezTo>
                            <a:pt x="178129" y="178493"/>
                            <a:pt x="187906" y="192928"/>
                            <a:pt x="201880" y="202244"/>
                          </a:cubicBezTo>
                          <a:cubicBezTo>
                            <a:pt x="212295" y="209188"/>
                            <a:pt x="227731" y="206299"/>
                            <a:pt x="237506" y="214119"/>
                          </a:cubicBezTo>
                          <a:cubicBezTo>
                            <a:pt x="248651" y="223035"/>
                            <a:pt x="249643" y="241449"/>
                            <a:pt x="261257" y="249745"/>
                          </a:cubicBezTo>
                          <a:cubicBezTo>
                            <a:pt x="363174" y="322542"/>
                            <a:pt x="283288" y="232382"/>
                            <a:pt x="356260" y="297247"/>
                          </a:cubicBezTo>
                          <a:cubicBezTo>
                            <a:pt x="381364" y="319562"/>
                            <a:pt x="403761" y="344748"/>
                            <a:pt x="427511" y="368499"/>
                          </a:cubicBezTo>
                          <a:cubicBezTo>
                            <a:pt x="439386" y="380374"/>
                            <a:pt x="448116" y="396615"/>
                            <a:pt x="463137" y="404125"/>
                          </a:cubicBezTo>
                          <a:lnTo>
                            <a:pt x="510639" y="427875"/>
                          </a:lnTo>
                          <a:cubicBezTo>
                            <a:pt x="539494" y="341308"/>
                            <a:pt x="532084" y="378527"/>
                            <a:pt x="510639" y="214119"/>
                          </a:cubicBezTo>
                          <a:cubicBezTo>
                            <a:pt x="506417" y="181751"/>
                            <a:pt x="472290" y="148313"/>
                            <a:pt x="486888" y="119117"/>
                          </a:cubicBezTo>
                          <a:cubicBezTo>
                            <a:pt x="496421" y="100051"/>
                            <a:pt x="526473" y="134950"/>
                            <a:pt x="546265" y="142867"/>
                          </a:cubicBezTo>
                          <a:cubicBezTo>
                            <a:pt x="558140" y="154742"/>
                            <a:pt x="571140" y="165591"/>
                            <a:pt x="581891" y="178493"/>
                          </a:cubicBezTo>
                          <a:cubicBezTo>
                            <a:pt x="591028" y="189457"/>
                            <a:pt x="597346" y="202505"/>
                            <a:pt x="605641" y="214119"/>
                          </a:cubicBezTo>
                          <a:cubicBezTo>
                            <a:pt x="617145" y="230225"/>
                            <a:pt x="629917" y="245406"/>
                            <a:pt x="641267" y="261621"/>
                          </a:cubicBezTo>
                          <a:cubicBezTo>
                            <a:pt x="657636" y="285006"/>
                            <a:pt x="668585" y="312689"/>
                            <a:pt x="688769" y="332873"/>
                          </a:cubicBezTo>
                          <a:cubicBezTo>
                            <a:pt x="708953" y="353057"/>
                            <a:pt x="760021" y="380374"/>
                            <a:pt x="760021" y="380374"/>
                          </a:cubicBezTo>
                          <a:cubicBezTo>
                            <a:pt x="777437" y="328123"/>
                            <a:pt x="774271" y="361373"/>
                            <a:pt x="760021" y="309122"/>
                          </a:cubicBezTo>
                          <a:cubicBezTo>
                            <a:pt x="751432" y="277630"/>
                            <a:pt x="736270" y="214119"/>
                            <a:pt x="736270" y="214119"/>
                          </a:cubicBezTo>
                          <a:cubicBezTo>
                            <a:pt x="772820" y="-5178"/>
                            <a:pt x="701813" y="-18402"/>
                            <a:pt x="855023" y="12239"/>
                          </a:cubicBezTo>
                          <a:cubicBezTo>
                            <a:pt x="867298" y="14694"/>
                            <a:pt x="878774" y="20156"/>
                            <a:pt x="890649" y="24114"/>
                          </a:cubicBezTo>
                          <a:cubicBezTo>
                            <a:pt x="917648" y="51113"/>
                            <a:pt x="939500" y="76324"/>
                            <a:pt x="973776" y="95366"/>
                          </a:cubicBezTo>
                          <a:cubicBezTo>
                            <a:pt x="1148104" y="192215"/>
                            <a:pt x="947326" y="61900"/>
                            <a:pt x="1068779" y="142867"/>
                          </a:cubicBezTo>
                          <a:cubicBezTo>
                            <a:pt x="1080654" y="158701"/>
                            <a:pt x="1091524" y="175341"/>
                            <a:pt x="1104405" y="190369"/>
                          </a:cubicBezTo>
                          <a:cubicBezTo>
                            <a:pt x="1172986" y="270380"/>
                            <a:pt x="1111286" y="182878"/>
                            <a:pt x="1163782" y="261621"/>
                          </a:cubicBezTo>
                          <a:cubicBezTo>
                            <a:pt x="1167740" y="273496"/>
                            <a:pt x="1163513" y="294211"/>
                            <a:pt x="1175657" y="297247"/>
                          </a:cubicBezTo>
                          <a:cubicBezTo>
                            <a:pt x="1189503" y="300709"/>
                            <a:pt x="1202146" y="284460"/>
                            <a:pt x="1211283" y="273496"/>
                          </a:cubicBezTo>
                          <a:cubicBezTo>
                            <a:pt x="1222616" y="259896"/>
                            <a:pt x="1226251" y="241365"/>
                            <a:pt x="1235034" y="225995"/>
                          </a:cubicBezTo>
                          <a:cubicBezTo>
                            <a:pt x="1252019" y="196271"/>
                            <a:pt x="1267614" y="177073"/>
                            <a:pt x="1294410" y="154743"/>
                          </a:cubicBezTo>
                          <a:cubicBezTo>
                            <a:pt x="1305374" y="145606"/>
                            <a:pt x="1318161" y="138909"/>
                            <a:pt x="1330036" y="130992"/>
                          </a:cubicBezTo>
                          <a:cubicBezTo>
                            <a:pt x="1337953" y="119117"/>
                            <a:pt x="1342642" y="104282"/>
                            <a:pt x="1353787" y="95366"/>
                          </a:cubicBezTo>
                          <a:cubicBezTo>
                            <a:pt x="1384029" y="71173"/>
                            <a:pt x="1431361" y="90482"/>
                            <a:pt x="1460665" y="95366"/>
                          </a:cubicBezTo>
                          <a:cubicBezTo>
                            <a:pt x="1472540" y="103283"/>
                            <a:pt x="1485327" y="109980"/>
                            <a:pt x="1496291" y="119117"/>
                          </a:cubicBezTo>
                          <a:cubicBezTo>
                            <a:pt x="1518804" y="137878"/>
                            <a:pt x="1542321" y="163678"/>
                            <a:pt x="1555667" y="190369"/>
                          </a:cubicBezTo>
                          <a:cubicBezTo>
                            <a:pt x="1561265" y="201565"/>
                            <a:pt x="1563584" y="214120"/>
                            <a:pt x="1567543" y="225995"/>
                          </a:cubicBezTo>
                          <a:cubicBezTo>
                            <a:pt x="1563584" y="277455"/>
                            <a:pt x="1567488" y="330134"/>
                            <a:pt x="1555667" y="380374"/>
                          </a:cubicBezTo>
                          <a:cubicBezTo>
                            <a:pt x="1551134" y="399640"/>
                            <a:pt x="1511190" y="445578"/>
                            <a:pt x="1520041" y="427875"/>
                          </a:cubicBezTo>
                          <a:cubicBezTo>
                            <a:pt x="1527958" y="412041"/>
                            <a:pt x="1532459" y="393974"/>
                            <a:pt x="1543792" y="380374"/>
                          </a:cubicBezTo>
                          <a:cubicBezTo>
                            <a:pt x="1552929" y="369410"/>
                            <a:pt x="1568454" y="365760"/>
                            <a:pt x="1579418" y="356623"/>
                          </a:cubicBezTo>
                          <a:cubicBezTo>
                            <a:pt x="1592320" y="345872"/>
                            <a:pt x="1604293" y="333899"/>
                            <a:pt x="1615044" y="320997"/>
                          </a:cubicBezTo>
                          <a:cubicBezTo>
                            <a:pt x="1624181" y="310033"/>
                            <a:pt x="1628703" y="295463"/>
                            <a:pt x="1638795" y="285371"/>
                          </a:cubicBezTo>
                          <a:cubicBezTo>
                            <a:pt x="1652790" y="271376"/>
                            <a:pt x="1670190" y="261249"/>
                            <a:pt x="1686296" y="249745"/>
                          </a:cubicBezTo>
                          <a:cubicBezTo>
                            <a:pt x="1697910" y="241449"/>
                            <a:pt x="1711830" y="236087"/>
                            <a:pt x="1721922" y="225995"/>
                          </a:cubicBezTo>
                          <a:cubicBezTo>
                            <a:pt x="1750127" y="197790"/>
                            <a:pt x="1771249" y="163879"/>
                            <a:pt x="1793174" y="130992"/>
                          </a:cubicBezTo>
                          <a:cubicBezTo>
                            <a:pt x="1789215" y="162660"/>
                            <a:pt x="1789695" y="195205"/>
                            <a:pt x="1781298" y="225995"/>
                          </a:cubicBezTo>
                          <a:cubicBezTo>
                            <a:pt x="1774126" y="252293"/>
                            <a:pt x="1737171" y="278948"/>
                            <a:pt x="1721922" y="297247"/>
                          </a:cubicBezTo>
                          <a:cubicBezTo>
                            <a:pt x="1712785" y="308211"/>
                            <a:pt x="1708263" y="322781"/>
                            <a:pt x="1698171" y="332873"/>
                          </a:cubicBezTo>
                          <a:cubicBezTo>
                            <a:pt x="1688079" y="342965"/>
                            <a:pt x="1673509" y="347486"/>
                            <a:pt x="1662545" y="356623"/>
                          </a:cubicBezTo>
                          <a:cubicBezTo>
                            <a:pt x="1649643" y="367374"/>
                            <a:pt x="1638794" y="380374"/>
                            <a:pt x="1626919" y="392249"/>
                          </a:cubicBezTo>
                          <a:cubicBezTo>
                            <a:pt x="1606901" y="492344"/>
                            <a:pt x="1628168" y="413085"/>
                            <a:pt x="1591293" y="499127"/>
                          </a:cubicBezTo>
                          <a:cubicBezTo>
                            <a:pt x="1586362" y="510633"/>
                            <a:pt x="1585497" y="523811"/>
                            <a:pt x="1579418" y="534753"/>
                          </a:cubicBezTo>
                          <a:cubicBezTo>
                            <a:pt x="1565556" y="559706"/>
                            <a:pt x="1508166" y="621839"/>
                            <a:pt x="1531917" y="606005"/>
                          </a:cubicBezTo>
                          <a:cubicBezTo>
                            <a:pt x="1543792" y="598088"/>
                            <a:pt x="1554777" y="588637"/>
                            <a:pt x="1567543" y="582254"/>
                          </a:cubicBezTo>
                          <a:cubicBezTo>
                            <a:pt x="1578739" y="576656"/>
                            <a:pt x="1592227" y="576458"/>
                            <a:pt x="1603169" y="570379"/>
                          </a:cubicBezTo>
                          <a:cubicBezTo>
                            <a:pt x="1718849" y="506113"/>
                            <a:pt x="1629090" y="534210"/>
                            <a:pt x="1721922" y="511003"/>
                          </a:cubicBezTo>
                          <a:cubicBezTo>
                            <a:pt x="1729839" y="499128"/>
                            <a:pt x="1731827" y="471915"/>
                            <a:pt x="1745673" y="475377"/>
                          </a:cubicBezTo>
                          <a:cubicBezTo>
                            <a:pt x="1785996" y="485457"/>
                            <a:pt x="1764291" y="568769"/>
                            <a:pt x="1757548" y="582254"/>
                          </a:cubicBezTo>
                          <a:cubicBezTo>
                            <a:pt x="1750037" y="597275"/>
                            <a:pt x="1732233" y="604623"/>
                            <a:pt x="1721922" y="617880"/>
                          </a:cubicBezTo>
                          <a:cubicBezTo>
                            <a:pt x="1704397" y="640412"/>
                            <a:pt x="1701501" y="680105"/>
                            <a:pt x="1674421" y="689132"/>
                          </a:cubicBezTo>
                          <a:cubicBezTo>
                            <a:pt x="1593557" y="716088"/>
                            <a:pt x="1693017" y="682159"/>
                            <a:pt x="1579418" y="724758"/>
                          </a:cubicBezTo>
                          <a:cubicBezTo>
                            <a:pt x="1567697" y="729153"/>
                            <a:pt x="1555667" y="732675"/>
                            <a:pt x="1543792" y="736634"/>
                          </a:cubicBezTo>
                          <a:cubicBezTo>
                            <a:pt x="1638795" y="744551"/>
                            <a:pt x="1735152" y="742546"/>
                            <a:pt x="1828800" y="760384"/>
                          </a:cubicBezTo>
                          <a:cubicBezTo>
                            <a:pt x="1842820" y="763055"/>
                            <a:pt x="1805940" y="777752"/>
                            <a:pt x="1793174" y="784135"/>
                          </a:cubicBezTo>
                          <a:cubicBezTo>
                            <a:pt x="1781978" y="789733"/>
                            <a:pt x="1769423" y="792052"/>
                            <a:pt x="1757548" y="796010"/>
                          </a:cubicBezTo>
                          <a:cubicBezTo>
                            <a:pt x="1745673" y="803927"/>
                            <a:pt x="1734688" y="813378"/>
                            <a:pt x="1721922" y="819761"/>
                          </a:cubicBezTo>
                          <a:cubicBezTo>
                            <a:pt x="1668936" y="846254"/>
                            <a:pt x="1633980" y="826405"/>
                            <a:pt x="1567543" y="819761"/>
                          </a:cubicBezTo>
                          <a:cubicBezTo>
                            <a:pt x="1559626" y="807886"/>
                            <a:pt x="1544542" y="798388"/>
                            <a:pt x="1543792" y="784135"/>
                          </a:cubicBezTo>
                          <a:cubicBezTo>
                            <a:pt x="1525314" y="433067"/>
                            <a:pt x="1625764" y="741580"/>
                            <a:pt x="1543792" y="249745"/>
                          </a:cubicBezTo>
                          <a:cubicBezTo>
                            <a:pt x="1541109" y="233646"/>
                            <a:pt x="1512125" y="241828"/>
                            <a:pt x="1496291" y="237870"/>
                          </a:cubicBezTo>
                          <a:cubicBezTo>
                            <a:pt x="1488374" y="249745"/>
                            <a:pt x="1478923" y="260730"/>
                            <a:pt x="1472540" y="273496"/>
                          </a:cubicBezTo>
                          <a:cubicBezTo>
                            <a:pt x="1468840" y="280895"/>
                            <a:pt x="1441026" y="349997"/>
                            <a:pt x="1436914" y="368499"/>
                          </a:cubicBezTo>
                          <a:cubicBezTo>
                            <a:pt x="1431691" y="392004"/>
                            <a:pt x="1428997" y="416000"/>
                            <a:pt x="1425039" y="439751"/>
                          </a:cubicBezTo>
                          <a:cubicBezTo>
                            <a:pt x="1421080" y="427876"/>
                            <a:pt x="1418094" y="415631"/>
                            <a:pt x="1413163" y="404125"/>
                          </a:cubicBezTo>
                          <a:cubicBezTo>
                            <a:pt x="1369140" y="301404"/>
                            <a:pt x="1405388" y="404546"/>
                            <a:pt x="1377537" y="320997"/>
                          </a:cubicBezTo>
                          <a:cubicBezTo>
                            <a:pt x="1373579" y="332872"/>
                            <a:pt x="1374513" y="347772"/>
                            <a:pt x="1365662" y="356623"/>
                          </a:cubicBezTo>
                          <a:cubicBezTo>
                            <a:pt x="1245123" y="477164"/>
                            <a:pt x="1376574" y="292756"/>
                            <a:pt x="1294410" y="416000"/>
                          </a:cubicBezTo>
                          <a:cubicBezTo>
                            <a:pt x="1250867" y="412042"/>
                            <a:pt x="1204590" y="419820"/>
                            <a:pt x="1163782" y="404125"/>
                          </a:cubicBezTo>
                          <a:cubicBezTo>
                            <a:pt x="1147259" y="397770"/>
                            <a:pt x="1149414" y="371635"/>
                            <a:pt x="1140031" y="356623"/>
                          </a:cubicBezTo>
                          <a:cubicBezTo>
                            <a:pt x="1126586" y="335111"/>
                            <a:pt x="1093214" y="298615"/>
                            <a:pt x="1080654" y="273496"/>
                          </a:cubicBezTo>
                          <a:cubicBezTo>
                            <a:pt x="1048744" y="209675"/>
                            <a:pt x="1061714" y="221486"/>
                            <a:pt x="1045028" y="154743"/>
                          </a:cubicBezTo>
                          <a:cubicBezTo>
                            <a:pt x="1036290" y="119793"/>
                            <a:pt x="1026398" y="105607"/>
                            <a:pt x="1009402" y="71616"/>
                          </a:cubicBezTo>
                          <a:cubicBezTo>
                            <a:pt x="939684" y="113446"/>
                            <a:pt x="958189" y="92187"/>
                            <a:pt x="914400" y="154743"/>
                          </a:cubicBezTo>
                          <a:cubicBezTo>
                            <a:pt x="898031" y="178128"/>
                            <a:pt x="866898" y="225995"/>
                            <a:pt x="866898" y="225995"/>
                          </a:cubicBezTo>
                          <a:cubicBezTo>
                            <a:pt x="862940" y="237870"/>
                            <a:pt x="859672" y="273243"/>
                            <a:pt x="855023" y="261621"/>
                          </a:cubicBezTo>
                          <a:cubicBezTo>
                            <a:pt x="843171" y="231989"/>
                            <a:pt x="846489" y="198357"/>
                            <a:pt x="843148" y="166618"/>
                          </a:cubicBezTo>
                          <a:cubicBezTo>
                            <a:pt x="838571" y="123136"/>
                            <a:pt x="835231" y="79533"/>
                            <a:pt x="831273" y="35990"/>
                          </a:cubicBezTo>
                          <a:cubicBezTo>
                            <a:pt x="823356" y="47865"/>
                            <a:pt x="813905" y="58850"/>
                            <a:pt x="807522" y="71616"/>
                          </a:cubicBezTo>
                          <a:cubicBezTo>
                            <a:pt x="776870" y="132918"/>
                            <a:pt x="795647" y="240125"/>
                            <a:pt x="795647" y="285371"/>
                          </a:cubicBezTo>
                        </a:path>
                      </a:pathLst>
                    </a:cu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" name="Round Same Side Corner Rectangle 97"/>
                    <p:cNvSpPr/>
                    <p:nvPr/>
                  </p:nvSpPr>
                  <p:spPr>
                    <a:xfrm>
                      <a:off x="8326254" y="1687637"/>
                      <a:ext cx="405551" cy="501963"/>
                    </a:xfrm>
                    <a:prstGeom prst="round2SameRect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9" name="Curved Right Arrow 98"/>
                    <p:cNvSpPr/>
                    <p:nvPr/>
                  </p:nvSpPr>
                  <p:spPr>
                    <a:xfrm>
                      <a:off x="7432880" y="2084636"/>
                      <a:ext cx="427511" cy="1080654"/>
                    </a:xfrm>
                    <a:prstGeom prst="curvedRightArrow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0" name="Curved Left Arrow 99"/>
                    <p:cNvSpPr/>
                    <p:nvPr/>
                  </p:nvSpPr>
                  <p:spPr>
                    <a:xfrm>
                      <a:off x="9205065" y="2107903"/>
                      <a:ext cx="510758" cy="898072"/>
                    </a:xfrm>
                    <a:prstGeom prst="curvedLeftArrow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1" name="Flowchart: Process 100"/>
                    <p:cNvSpPr/>
                    <p:nvPr/>
                  </p:nvSpPr>
                  <p:spPr>
                    <a:xfrm>
                      <a:off x="7990117" y="3192483"/>
                      <a:ext cx="403035" cy="903142"/>
                    </a:xfrm>
                    <a:prstGeom prst="flowChartProcess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02" name="Flowchart: Process 101"/>
                    <p:cNvSpPr/>
                    <p:nvPr/>
                  </p:nvSpPr>
                  <p:spPr>
                    <a:xfrm>
                      <a:off x="8596052" y="3222665"/>
                      <a:ext cx="403035" cy="903142"/>
                    </a:xfrm>
                    <a:prstGeom prst="flowChartProcess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03" name="Freeform 102"/>
                    <p:cNvSpPr/>
                    <p:nvPr/>
                  </p:nvSpPr>
                  <p:spPr>
                    <a:xfrm>
                      <a:off x="8573477" y="4060251"/>
                      <a:ext cx="666824" cy="452372"/>
                    </a:xfrm>
                    <a:custGeom>
                      <a:avLst/>
                      <a:gdLst>
                        <a:gd name="connsiteX0" fmla="*/ 428019 w 666824"/>
                        <a:gd name="connsiteY0" fmla="*/ 72362 h 452372"/>
                        <a:gd name="connsiteX1" fmla="*/ 428019 w 666824"/>
                        <a:gd name="connsiteY1" fmla="*/ 262367 h 452372"/>
                        <a:gd name="connsiteX2" fmla="*/ 475520 w 666824"/>
                        <a:gd name="connsiteY2" fmla="*/ 297993 h 452372"/>
                        <a:gd name="connsiteX3" fmla="*/ 546772 w 666824"/>
                        <a:gd name="connsiteY3" fmla="*/ 333619 h 452372"/>
                        <a:gd name="connsiteX4" fmla="*/ 606149 w 666824"/>
                        <a:gd name="connsiteY4" fmla="*/ 369245 h 452372"/>
                        <a:gd name="connsiteX5" fmla="*/ 665526 w 666824"/>
                        <a:gd name="connsiteY5" fmla="*/ 357370 h 452372"/>
                        <a:gd name="connsiteX6" fmla="*/ 618024 w 666824"/>
                        <a:gd name="connsiteY6" fmla="*/ 392996 h 452372"/>
                        <a:gd name="connsiteX7" fmla="*/ 570523 w 666824"/>
                        <a:gd name="connsiteY7" fmla="*/ 404871 h 452372"/>
                        <a:gd name="connsiteX8" fmla="*/ 416144 w 666824"/>
                        <a:gd name="connsiteY8" fmla="*/ 452372 h 452372"/>
                        <a:gd name="connsiteX9" fmla="*/ 143011 w 666824"/>
                        <a:gd name="connsiteY9" fmla="*/ 440497 h 452372"/>
                        <a:gd name="connsiteX10" fmla="*/ 107385 w 666824"/>
                        <a:gd name="connsiteY10" fmla="*/ 428622 h 452372"/>
                        <a:gd name="connsiteX11" fmla="*/ 83635 w 666824"/>
                        <a:gd name="connsiteY11" fmla="*/ 392996 h 452372"/>
                        <a:gd name="connsiteX12" fmla="*/ 48009 w 666824"/>
                        <a:gd name="connsiteY12" fmla="*/ 309868 h 452372"/>
                        <a:gd name="connsiteX13" fmla="*/ 36133 w 666824"/>
                        <a:gd name="connsiteY13" fmla="*/ 274243 h 452372"/>
                        <a:gd name="connsiteX14" fmla="*/ 12383 w 666824"/>
                        <a:gd name="connsiteY14" fmla="*/ 191115 h 452372"/>
                        <a:gd name="connsiteX15" fmla="*/ 507 w 666824"/>
                        <a:gd name="connsiteY15" fmla="*/ 48611 h 452372"/>
                        <a:gd name="connsiteX16" fmla="*/ 48009 w 666824"/>
                        <a:gd name="connsiteY16" fmla="*/ 12985 h 4523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666824" h="452372">
                          <a:moveTo>
                            <a:pt x="428019" y="72362"/>
                          </a:moveTo>
                          <a:cubicBezTo>
                            <a:pt x="421189" y="127003"/>
                            <a:pt x="403182" y="207726"/>
                            <a:pt x="428019" y="262367"/>
                          </a:cubicBezTo>
                          <a:cubicBezTo>
                            <a:pt x="436209" y="280385"/>
                            <a:pt x="459415" y="286489"/>
                            <a:pt x="475520" y="297993"/>
                          </a:cubicBezTo>
                          <a:cubicBezTo>
                            <a:pt x="554931" y="354715"/>
                            <a:pt x="468339" y="294403"/>
                            <a:pt x="546772" y="333619"/>
                          </a:cubicBezTo>
                          <a:cubicBezTo>
                            <a:pt x="567417" y="343941"/>
                            <a:pt x="586357" y="357370"/>
                            <a:pt x="606149" y="369245"/>
                          </a:cubicBezTo>
                          <a:cubicBezTo>
                            <a:pt x="625941" y="365287"/>
                            <a:pt x="656500" y="339316"/>
                            <a:pt x="665526" y="357370"/>
                          </a:cubicBezTo>
                          <a:cubicBezTo>
                            <a:pt x="674377" y="375073"/>
                            <a:pt x="635727" y="384145"/>
                            <a:pt x="618024" y="392996"/>
                          </a:cubicBezTo>
                          <a:cubicBezTo>
                            <a:pt x="603426" y="400295"/>
                            <a:pt x="586122" y="400071"/>
                            <a:pt x="570523" y="404871"/>
                          </a:cubicBezTo>
                          <a:cubicBezTo>
                            <a:pt x="393779" y="459253"/>
                            <a:pt x="523712" y="425481"/>
                            <a:pt x="416144" y="452372"/>
                          </a:cubicBezTo>
                          <a:cubicBezTo>
                            <a:pt x="325100" y="448414"/>
                            <a:pt x="233873" y="447486"/>
                            <a:pt x="143011" y="440497"/>
                          </a:cubicBezTo>
                          <a:cubicBezTo>
                            <a:pt x="130530" y="439537"/>
                            <a:pt x="117160" y="436442"/>
                            <a:pt x="107385" y="428622"/>
                          </a:cubicBezTo>
                          <a:cubicBezTo>
                            <a:pt x="96240" y="419706"/>
                            <a:pt x="91552" y="404871"/>
                            <a:pt x="83635" y="392996"/>
                          </a:cubicBezTo>
                          <a:cubicBezTo>
                            <a:pt x="58920" y="294139"/>
                            <a:pt x="89013" y="391874"/>
                            <a:pt x="48009" y="309868"/>
                          </a:cubicBezTo>
                          <a:cubicBezTo>
                            <a:pt x="42411" y="298672"/>
                            <a:pt x="39730" y="286233"/>
                            <a:pt x="36133" y="274243"/>
                          </a:cubicBezTo>
                          <a:cubicBezTo>
                            <a:pt x="27852" y="246640"/>
                            <a:pt x="20300" y="218824"/>
                            <a:pt x="12383" y="191115"/>
                          </a:cubicBezTo>
                          <a:cubicBezTo>
                            <a:pt x="8424" y="143614"/>
                            <a:pt x="-2466" y="96184"/>
                            <a:pt x="507" y="48611"/>
                          </a:cubicBezTo>
                          <a:cubicBezTo>
                            <a:pt x="4705" y="-18562"/>
                            <a:pt x="20180" y="-929"/>
                            <a:pt x="48009" y="12985"/>
                          </a:cubicBezTo>
                        </a:path>
                      </a:pathLst>
                    </a:cu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Freeform 103"/>
                    <p:cNvSpPr/>
                    <p:nvPr/>
                  </p:nvSpPr>
                  <p:spPr>
                    <a:xfrm>
                      <a:off x="7973391" y="4020291"/>
                      <a:ext cx="666824" cy="452372"/>
                    </a:xfrm>
                    <a:custGeom>
                      <a:avLst/>
                      <a:gdLst>
                        <a:gd name="connsiteX0" fmla="*/ 428019 w 666824"/>
                        <a:gd name="connsiteY0" fmla="*/ 72362 h 452372"/>
                        <a:gd name="connsiteX1" fmla="*/ 428019 w 666824"/>
                        <a:gd name="connsiteY1" fmla="*/ 262367 h 452372"/>
                        <a:gd name="connsiteX2" fmla="*/ 475520 w 666824"/>
                        <a:gd name="connsiteY2" fmla="*/ 297993 h 452372"/>
                        <a:gd name="connsiteX3" fmla="*/ 546772 w 666824"/>
                        <a:gd name="connsiteY3" fmla="*/ 333619 h 452372"/>
                        <a:gd name="connsiteX4" fmla="*/ 606149 w 666824"/>
                        <a:gd name="connsiteY4" fmla="*/ 369245 h 452372"/>
                        <a:gd name="connsiteX5" fmla="*/ 665526 w 666824"/>
                        <a:gd name="connsiteY5" fmla="*/ 357370 h 452372"/>
                        <a:gd name="connsiteX6" fmla="*/ 618024 w 666824"/>
                        <a:gd name="connsiteY6" fmla="*/ 392996 h 452372"/>
                        <a:gd name="connsiteX7" fmla="*/ 570523 w 666824"/>
                        <a:gd name="connsiteY7" fmla="*/ 404871 h 452372"/>
                        <a:gd name="connsiteX8" fmla="*/ 416144 w 666824"/>
                        <a:gd name="connsiteY8" fmla="*/ 452372 h 452372"/>
                        <a:gd name="connsiteX9" fmla="*/ 143011 w 666824"/>
                        <a:gd name="connsiteY9" fmla="*/ 440497 h 452372"/>
                        <a:gd name="connsiteX10" fmla="*/ 107385 w 666824"/>
                        <a:gd name="connsiteY10" fmla="*/ 428622 h 452372"/>
                        <a:gd name="connsiteX11" fmla="*/ 83635 w 666824"/>
                        <a:gd name="connsiteY11" fmla="*/ 392996 h 452372"/>
                        <a:gd name="connsiteX12" fmla="*/ 48009 w 666824"/>
                        <a:gd name="connsiteY12" fmla="*/ 309868 h 452372"/>
                        <a:gd name="connsiteX13" fmla="*/ 36133 w 666824"/>
                        <a:gd name="connsiteY13" fmla="*/ 274243 h 452372"/>
                        <a:gd name="connsiteX14" fmla="*/ 12383 w 666824"/>
                        <a:gd name="connsiteY14" fmla="*/ 191115 h 452372"/>
                        <a:gd name="connsiteX15" fmla="*/ 507 w 666824"/>
                        <a:gd name="connsiteY15" fmla="*/ 48611 h 452372"/>
                        <a:gd name="connsiteX16" fmla="*/ 48009 w 666824"/>
                        <a:gd name="connsiteY16" fmla="*/ 12985 h 4523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666824" h="452372">
                          <a:moveTo>
                            <a:pt x="428019" y="72362"/>
                          </a:moveTo>
                          <a:cubicBezTo>
                            <a:pt x="421189" y="127003"/>
                            <a:pt x="403182" y="207726"/>
                            <a:pt x="428019" y="262367"/>
                          </a:cubicBezTo>
                          <a:cubicBezTo>
                            <a:pt x="436209" y="280385"/>
                            <a:pt x="459415" y="286489"/>
                            <a:pt x="475520" y="297993"/>
                          </a:cubicBezTo>
                          <a:cubicBezTo>
                            <a:pt x="554931" y="354715"/>
                            <a:pt x="468339" y="294403"/>
                            <a:pt x="546772" y="333619"/>
                          </a:cubicBezTo>
                          <a:cubicBezTo>
                            <a:pt x="567417" y="343941"/>
                            <a:pt x="586357" y="357370"/>
                            <a:pt x="606149" y="369245"/>
                          </a:cubicBezTo>
                          <a:cubicBezTo>
                            <a:pt x="625941" y="365287"/>
                            <a:pt x="656500" y="339316"/>
                            <a:pt x="665526" y="357370"/>
                          </a:cubicBezTo>
                          <a:cubicBezTo>
                            <a:pt x="674377" y="375073"/>
                            <a:pt x="635727" y="384145"/>
                            <a:pt x="618024" y="392996"/>
                          </a:cubicBezTo>
                          <a:cubicBezTo>
                            <a:pt x="603426" y="400295"/>
                            <a:pt x="586122" y="400071"/>
                            <a:pt x="570523" y="404871"/>
                          </a:cubicBezTo>
                          <a:cubicBezTo>
                            <a:pt x="393779" y="459253"/>
                            <a:pt x="523712" y="425481"/>
                            <a:pt x="416144" y="452372"/>
                          </a:cubicBezTo>
                          <a:cubicBezTo>
                            <a:pt x="325100" y="448414"/>
                            <a:pt x="233873" y="447486"/>
                            <a:pt x="143011" y="440497"/>
                          </a:cubicBezTo>
                          <a:cubicBezTo>
                            <a:pt x="130530" y="439537"/>
                            <a:pt x="117160" y="436442"/>
                            <a:pt x="107385" y="428622"/>
                          </a:cubicBezTo>
                          <a:cubicBezTo>
                            <a:pt x="96240" y="419706"/>
                            <a:pt x="91552" y="404871"/>
                            <a:pt x="83635" y="392996"/>
                          </a:cubicBezTo>
                          <a:cubicBezTo>
                            <a:pt x="58920" y="294139"/>
                            <a:pt x="89013" y="391874"/>
                            <a:pt x="48009" y="309868"/>
                          </a:cubicBezTo>
                          <a:cubicBezTo>
                            <a:pt x="42411" y="298672"/>
                            <a:pt x="39730" y="286233"/>
                            <a:pt x="36133" y="274243"/>
                          </a:cubicBezTo>
                          <a:cubicBezTo>
                            <a:pt x="27852" y="246640"/>
                            <a:pt x="20300" y="218824"/>
                            <a:pt x="12383" y="191115"/>
                          </a:cubicBezTo>
                          <a:cubicBezTo>
                            <a:pt x="8424" y="143614"/>
                            <a:pt x="-2466" y="96184"/>
                            <a:pt x="507" y="48611"/>
                          </a:cubicBezTo>
                          <a:cubicBezTo>
                            <a:pt x="4705" y="-18562"/>
                            <a:pt x="20180" y="-929"/>
                            <a:pt x="48009" y="12985"/>
                          </a:cubicBezTo>
                        </a:path>
                      </a:pathLst>
                    </a:cu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9" name="Group 88"/>
                <p:cNvGrpSpPr/>
                <p:nvPr/>
              </p:nvGrpSpPr>
              <p:grpSpPr>
                <a:xfrm>
                  <a:off x="8036200" y="1217522"/>
                  <a:ext cx="431313" cy="207325"/>
                  <a:chOff x="9661570" y="362049"/>
                  <a:chExt cx="431313" cy="207325"/>
                </a:xfrm>
                <a:grpFill/>
              </p:grpSpPr>
              <p:sp>
                <p:nvSpPr>
                  <p:cNvPr id="90" name="Flowchart: Connector 89"/>
                  <p:cNvSpPr/>
                  <p:nvPr/>
                </p:nvSpPr>
                <p:spPr>
                  <a:xfrm>
                    <a:off x="9661570" y="362049"/>
                    <a:ext cx="431313" cy="207325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Connector 90"/>
                  <p:cNvSpPr/>
                  <p:nvPr/>
                </p:nvSpPr>
                <p:spPr>
                  <a:xfrm>
                    <a:off x="9753768" y="425111"/>
                    <a:ext cx="221505" cy="97403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08" name="Block Arc 107"/>
            <p:cNvSpPr/>
            <p:nvPr/>
          </p:nvSpPr>
          <p:spPr>
            <a:xfrm rot="15906519">
              <a:off x="10767264" y="5350577"/>
              <a:ext cx="424791" cy="563805"/>
            </a:xfrm>
            <a:prstGeom prst="blockArc">
              <a:avLst>
                <a:gd name="adj1" fmla="val 12149817"/>
                <a:gd name="adj2" fmla="val 16"/>
                <a:gd name="adj3" fmla="val 2500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Block Arc 108"/>
            <p:cNvSpPr/>
            <p:nvPr/>
          </p:nvSpPr>
          <p:spPr>
            <a:xfrm rot="11282406">
              <a:off x="8189564" y="1578107"/>
              <a:ext cx="743235" cy="536260"/>
            </a:xfrm>
            <a:prstGeom prst="blockArc">
              <a:avLst>
                <a:gd name="adj1" fmla="val 9330152"/>
                <a:gd name="adj2" fmla="val 0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1140360" y="273531"/>
            <a:ext cx="9265920" cy="92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7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1022" y="2530329"/>
            <a:ext cx="6721434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স্বাস্থ্যবিধি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81023" y="389871"/>
            <a:ext cx="7409138" cy="77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4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08455" y="156356"/>
            <a:ext cx="4229595" cy="946069"/>
          </a:xfrm>
          <a:prstGeom prst="rect">
            <a:avLst/>
          </a:prstGeom>
          <a:solidFill>
            <a:srgbClr val="D4E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 flipV="1">
            <a:off x="663040" y="595742"/>
            <a:ext cx="285008" cy="1781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676894" y="2398816"/>
            <a:ext cx="2778826" cy="3871154"/>
            <a:chOff x="676894" y="2398816"/>
            <a:chExt cx="2778826" cy="3871154"/>
          </a:xfrm>
        </p:grpSpPr>
        <p:sp>
          <p:nvSpPr>
            <p:cNvPr id="3" name="Flowchart: Manual Operation 2"/>
            <p:cNvSpPr/>
            <p:nvPr/>
          </p:nvSpPr>
          <p:spPr>
            <a:xfrm>
              <a:off x="676894" y="2398816"/>
              <a:ext cx="2778826" cy="2553195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1" y="5500529"/>
              <a:ext cx="210193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endParaRPr lang="en-US" sz="4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733309" y="5058888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তরমুজ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Curved Connector 15"/>
          <p:cNvCxnSpPr/>
          <p:nvPr/>
        </p:nvCxnSpPr>
        <p:spPr>
          <a:xfrm flipV="1">
            <a:off x="676894" y="336466"/>
            <a:ext cx="285008" cy="1781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flipV="1">
            <a:off x="1302328" y="425531"/>
            <a:ext cx="285008" cy="1781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flipV="1">
            <a:off x="1222169" y="752101"/>
            <a:ext cx="285008" cy="1781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flipV="1">
            <a:off x="1781299" y="451260"/>
            <a:ext cx="285008" cy="1781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5400000">
            <a:off x="3578018" y="621474"/>
            <a:ext cx="311152" cy="14885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flipV="1">
            <a:off x="3340927" y="247400"/>
            <a:ext cx="285008" cy="1781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flipV="1">
            <a:off x="3808021" y="273128"/>
            <a:ext cx="285008" cy="1781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flipV="1">
            <a:off x="4093029" y="362194"/>
            <a:ext cx="285008" cy="1781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5544" y="1177909"/>
            <a:ext cx="2813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জীবানু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264234" y="2548942"/>
            <a:ext cx="3681350" cy="1524000"/>
            <a:chOff x="6056416" y="2667990"/>
            <a:chExt cx="3681350" cy="1524000"/>
          </a:xfrm>
        </p:grpSpPr>
        <p:sp>
          <p:nvSpPr>
            <p:cNvPr id="4" name="Flowchart: Magnetic Disk 3"/>
            <p:cNvSpPr/>
            <p:nvPr/>
          </p:nvSpPr>
          <p:spPr>
            <a:xfrm>
              <a:off x="6056416" y="3241964"/>
              <a:ext cx="3681350" cy="950026"/>
            </a:xfrm>
            <a:prstGeom prst="flowChartMagneticDisk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Extract 4"/>
            <p:cNvSpPr/>
            <p:nvPr/>
          </p:nvSpPr>
          <p:spPr>
            <a:xfrm>
              <a:off x="8306789" y="2687783"/>
              <a:ext cx="855024" cy="676894"/>
            </a:xfrm>
            <a:prstGeom prst="flowChartExtra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Extract 10"/>
            <p:cNvSpPr/>
            <p:nvPr/>
          </p:nvSpPr>
          <p:spPr>
            <a:xfrm>
              <a:off x="8499765" y="2780805"/>
              <a:ext cx="855024" cy="676894"/>
            </a:xfrm>
            <a:prstGeom prst="flowChartExtra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Extract 11"/>
            <p:cNvSpPr/>
            <p:nvPr/>
          </p:nvSpPr>
          <p:spPr>
            <a:xfrm>
              <a:off x="7736775" y="2810495"/>
              <a:ext cx="855024" cy="676894"/>
            </a:xfrm>
            <a:prstGeom prst="flowChartExtra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Extract 12"/>
            <p:cNvSpPr/>
            <p:nvPr/>
          </p:nvSpPr>
          <p:spPr>
            <a:xfrm>
              <a:off x="7471560" y="2846121"/>
              <a:ext cx="855024" cy="676894"/>
            </a:xfrm>
            <a:prstGeom prst="flowChartExtra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Extract 30"/>
            <p:cNvSpPr/>
            <p:nvPr/>
          </p:nvSpPr>
          <p:spPr>
            <a:xfrm>
              <a:off x="6708570" y="2667990"/>
              <a:ext cx="855024" cy="676894"/>
            </a:xfrm>
            <a:prstGeom prst="flowChartExtra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Extract 31"/>
            <p:cNvSpPr/>
            <p:nvPr/>
          </p:nvSpPr>
          <p:spPr>
            <a:xfrm>
              <a:off x="6505699" y="2780805"/>
              <a:ext cx="855024" cy="676894"/>
            </a:xfrm>
            <a:prstGeom prst="flowChartExtra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525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51158 L 0.01107 0.10857 C 0.01367 0.01783 0.01771 -0.03102 0.02187 -0.03102 C 0.02656 -0.03102 0.03047 0.01783 0.03307 0.10857 L 0.04583 0.51158 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-2713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0.5493 L 0.0099 0.1463 C 0.0125 0.05555 0.01654 0.00671 0.02071 0.00671 C 0.02539 0.00671 0.0293 0.05555 0.0319 0.1463 L 0.04466 0.5493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-2713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75 0.44097 L -0.02812 0.03796 C -0.02552 -0.05278 -0.02148 -0.10162 -0.01731 -0.10162 C -0.01263 -0.10162 -0.00872 -0.05278 -0.00612 0.03796 L 0.00664 0.44097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-2713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07 0.49236 L 0.00456 0.08935 C 0.00716 -0.00139 0.0112 -0.05024 0.01537 -0.05024 C 0.02005 -0.05024 0.02396 -0.00139 0.02657 0.08935 L 0.03933 0.49236 " pathEditMode="relative" rAng="0" ptsTypes="AAAAA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-2713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48866 L 0.01263 0.08565 C 0.01524 -0.00509 0.01927 -0.05393 0.02344 -0.05393 C 0.02813 -0.05393 0.03203 -0.00509 0.03464 0.08565 L 0.0474 0.48866 " pathEditMode="relative" rAng="0" ptsTypes="AAAAA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-2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76 0.11597 L 0.29076 0.3659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1 0.18704 L 0.31041 0.4370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78 0.19213 L 0.37578 0.4421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51 0.13843 L 0.35651 0.3884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1959" y="130628"/>
            <a:ext cx="48213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bn-IN" sz="4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5684" y="1192458"/>
            <a:ext cx="8464979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১)কয়েকটি রোগের নাম বল 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5683" y="2023455"/>
            <a:ext cx="8219319" cy="76944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২)আমরা কিভাবে অসুস্থ হই।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2529" y="3414197"/>
            <a:ext cx="9911287" cy="21236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১)আমাশয়,বসন্ত,কালেরা,যক্ষা।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২)দেহের ভিতরে জীবানু যখন বৃদ্ধি পায় তখন আমরা অসুস্থ হই 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78438" y="744778"/>
            <a:ext cx="6702290" cy="4973634"/>
            <a:chOff x="2660074" y="130629"/>
            <a:chExt cx="8823366" cy="661752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0074" y="130629"/>
              <a:ext cx="8823366" cy="6617524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3966358" y="1009403"/>
              <a:ext cx="609204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600" dirty="0" smtClean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6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45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4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94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 madaripur</dc:creator>
  <cp:lastModifiedBy>ADMIN</cp:lastModifiedBy>
  <cp:revision>76</cp:revision>
  <dcterms:created xsi:type="dcterms:W3CDTF">2019-04-26T05:38:43Z</dcterms:created>
  <dcterms:modified xsi:type="dcterms:W3CDTF">2020-07-25T17:23:54Z</dcterms:modified>
</cp:coreProperties>
</file>