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57" r:id="rId3"/>
    <p:sldId id="259" r:id="rId4"/>
    <p:sldId id="261" r:id="rId5"/>
    <p:sldId id="263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7B5E-4FC7-408A-A73F-5FED8AD78C08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220AF-5A16-4E05-A834-38E9E63C9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Jiraffes-Ne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48" y="437775"/>
            <a:ext cx="8397985" cy="58868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12192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6600" dirty="0"/>
          </a:p>
        </p:txBody>
      </p:sp>
      <p:pic>
        <p:nvPicPr>
          <p:cNvPr id="3" name="Picture 6" descr="https://img00.deviantart.net/aefe/i/2012/309/7/a/snaky_png_by_paradise234-d5k2x0w.pn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r="1865" b="4288"/>
          <a:stretch/>
        </p:blipFill>
        <p:spPr bwMode="auto">
          <a:xfrm>
            <a:off x="279400" y="209859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2600" y="2362200"/>
            <a:ext cx="322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200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আইশ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নখর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lain"/>
            </a:pP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পাড়ে</a:t>
            </a:r>
            <a:endParaRPr lang="en-US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lain"/>
            </a:pP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000" y="5029200"/>
            <a:ext cx="535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উদাহরণঃ</a:t>
            </a:r>
            <a:r>
              <a:rPr lang="en-US" dirty="0" smtClean="0"/>
              <a:t> </a:t>
            </a:r>
            <a:r>
              <a:rPr lang="en-US" dirty="0" err="1" smtClean="0"/>
              <a:t>টিকটিকি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পক্ষীকুল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2133600"/>
            <a:ext cx="3276600" cy="29718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4" name="TextBox 3"/>
          <p:cNvSpPr txBox="1"/>
          <p:nvPr/>
        </p:nvSpPr>
        <p:spPr>
          <a:xfrm>
            <a:off x="3886200" y="2209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823694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পাখির দেহ পালকে আবৃত থাকে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পাখির হাড় শক্ত,হালকা ও ফাঁপা।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৪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দু’পা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ডানায়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চোয়াল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চঞ্চুতে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26302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উদাহরণঃ</a:t>
            </a:r>
            <a:r>
              <a:rPr lang="en-US" dirty="0" smtClean="0"/>
              <a:t> </a:t>
            </a:r>
            <a:r>
              <a:rPr lang="en-US" dirty="0" err="1" smtClean="0"/>
              <a:t>পাখি</a:t>
            </a:r>
            <a:r>
              <a:rPr lang="en-US" dirty="0" smtClean="0"/>
              <a:t>, </a:t>
            </a:r>
            <a:r>
              <a:rPr lang="en-US" dirty="0" err="1" smtClean="0"/>
              <a:t>হাস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16974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04800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810000" y="1752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2514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লোমে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/>
              <a:t>২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প্রসব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/>
              <a:t>৪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464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উদাহরণঃ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C:\Documents and Settings\User\My Documents\Downloads\fish-barbonymus-goniono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375464"/>
            <a:ext cx="2724150" cy="1291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User\My Documents\Downloads\fro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816" y="1375464"/>
            <a:ext cx="2209799" cy="1436873"/>
          </a:xfrm>
          <a:prstGeom prst="round2DiagRect">
            <a:avLst>
              <a:gd name="adj1" fmla="val 16667"/>
              <a:gd name="adj2" fmla="val 117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Documents and Settings\User\My Documents\Downloads\Cobra-sn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865" y="3391363"/>
            <a:ext cx="1828800" cy="108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Documents and Settings\User\My Documents\Downloads\cow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4001" y="3276600"/>
            <a:ext cx="1775117" cy="108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6865" y="5334000"/>
            <a:ext cx="78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২টি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পক্ষীকুলের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২টি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২টই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613" y="239531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আসেপাশে</a:t>
            </a:r>
            <a:r>
              <a:rPr lang="en-US" dirty="0" smtClean="0"/>
              <a:t> 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প্রতি্টি</a:t>
            </a:r>
            <a:r>
              <a:rPr lang="en-US" dirty="0" smtClean="0"/>
              <a:t>  </a:t>
            </a:r>
            <a:r>
              <a:rPr lang="en-US" dirty="0" err="1" smtClean="0"/>
              <a:t>শ্রেণীর</a:t>
            </a:r>
            <a:r>
              <a:rPr lang="en-US" dirty="0" smtClean="0"/>
              <a:t> ২টী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প্রাণির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My Documents\Downloads\penguin-parade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455572" cy="6287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3112532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474" y="3423957"/>
            <a:ext cx="20986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9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251" y="609600"/>
            <a:ext cx="4179411" cy="557075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মোঃআরিফুল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উথলী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চুয়াডাঙ্গ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E-mail:ariftahosin@gmail.com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Mob.01916648499</a:t>
            </a: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569914"/>
            <a:ext cx="3730625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4572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শ্রেণিঃ৬ষ্ঠ</a:t>
            </a:r>
          </a:p>
          <a:p>
            <a:r>
              <a:rPr lang="en-US" dirty="0" smtClean="0"/>
              <a:t>অধ্যায়ঃ১ম</a:t>
            </a:r>
          </a:p>
          <a:p>
            <a:r>
              <a:rPr lang="en-US" dirty="0" err="1" smtClean="0"/>
              <a:t>বিষয়ঃবিজ্ঞান</a:t>
            </a:r>
            <a:endParaRPr lang="en-US" dirty="0" smtClean="0"/>
          </a:p>
          <a:p>
            <a:r>
              <a:rPr lang="en-US" dirty="0" smtClean="0"/>
              <a:t>সময়ঃ৪০ </a:t>
            </a:r>
            <a:r>
              <a:rPr lang="en-US" dirty="0" err="1" smtClean="0"/>
              <a:t>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শিখনফল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3" descr="p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86800" cy="5181600"/>
          </a:xfrm>
          <a:prstGeom prst="rect">
            <a:avLst/>
          </a:prstGeom>
          <a:ln w="76200">
            <a:solidFill>
              <a:srgbClr val="0000FF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966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12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মৎসকুল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fresh-foodz.com.au/wp-content/uploads/2017/10/ilish-600x6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17334" r="7398" b="50667"/>
          <a:stretch/>
        </p:blipFill>
        <p:spPr bwMode="auto">
          <a:xfrm>
            <a:off x="888591" y="1219200"/>
            <a:ext cx="708660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092989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আইঁশ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lain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উদাহরণঃ</a:t>
            </a:r>
            <a:r>
              <a:rPr lang="en-US" dirty="0" smtClean="0"/>
              <a:t> </a:t>
            </a:r>
            <a:r>
              <a:rPr lang="en-US" dirty="0" err="1" smtClean="0"/>
              <a:t>রুই</a:t>
            </a:r>
            <a:r>
              <a:rPr lang="en-US" dirty="0" smtClean="0"/>
              <a:t> </a:t>
            </a:r>
            <a:r>
              <a:rPr lang="en-US" dirty="0" err="1" smtClean="0"/>
              <a:t>মাছ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1600200"/>
            <a:ext cx="3345426" cy="268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05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760263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দেহ ত্বক আইসবিহীন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lain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ত্বক নরম,পাতলা,ভেজা ও গ্রন্থিযুক্ত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lain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আইঁশ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Tx/>
              <a:buAutoNum type="arabicPlain"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ব্যাঙাচি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876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কুনোব্যাঙ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260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PowerPoint Presentation</vt:lpstr>
      <vt:lpstr>PowerPoint Presentation</vt:lpstr>
      <vt:lpstr>পাটপরিচিতি</vt:lpstr>
      <vt:lpstr>শিখনফল</vt:lpstr>
      <vt:lpstr>চিত্রগুলো লক্ষ কর</vt:lpstr>
      <vt:lpstr>PowerPoint Presentation</vt:lpstr>
      <vt:lpstr>একক কাজ</vt:lpstr>
      <vt:lpstr>মৎসকুল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salm</cp:lastModifiedBy>
  <cp:revision>19</cp:revision>
  <dcterms:created xsi:type="dcterms:W3CDTF">2006-08-16T00:00:00Z</dcterms:created>
  <dcterms:modified xsi:type="dcterms:W3CDTF">2020-07-24T23:39:22Z</dcterms:modified>
</cp:coreProperties>
</file>