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9" r:id="rId2"/>
    <p:sldId id="256" r:id="rId3"/>
    <p:sldId id="257" r:id="rId4"/>
    <p:sldId id="280" r:id="rId5"/>
    <p:sldId id="261" r:id="rId6"/>
    <p:sldId id="258" r:id="rId7"/>
    <p:sldId id="263" r:id="rId8"/>
    <p:sldId id="262" r:id="rId9"/>
    <p:sldId id="260" r:id="rId10"/>
    <p:sldId id="265" r:id="rId11"/>
    <p:sldId id="276" r:id="rId12"/>
    <p:sldId id="267" r:id="rId13"/>
    <p:sldId id="264" r:id="rId14"/>
    <p:sldId id="278" r:id="rId15"/>
    <p:sldId id="272" r:id="rId16"/>
    <p:sldId id="273" r:id="rId17"/>
    <p:sldId id="274" r:id="rId18"/>
  </p:sldIdLst>
  <p:sldSz cx="6858000" cy="3657600"/>
  <p:notesSz cx="6858000" cy="9144000"/>
  <p:defaultTextStyle>
    <a:defPPr>
      <a:defRPr lang="en-US"/>
    </a:defPPr>
    <a:lvl1pPr marL="0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1pPr>
    <a:lvl2pPr marL="278463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2pPr>
    <a:lvl3pPr marL="556926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3pPr>
    <a:lvl4pPr marL="835389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4pPr>
    <a:lvl5pPr marL="1113852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5pPr>
    <a:lvl6pPr marL="1392316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6pPr>
    <a:lvl7pPr marL="1670779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7pPr>
    <a:lvl8pPr marL="1949242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8pPr>
    <a:lvl9pPr marL="2227705" algn="l" defTabSz="556926" rtl="0" eaLnBrk="1" latinLnBrk="0" hangingPunct="1">
      <a:defRPr sz="10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598593"/>
            <a:ext cx="5143500" cy="1273387"/>
          </a:xfrm>
          <a:prstGeom prst="rect">
            <a:avLst/>
          </a:prstGeo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921087"/>
            <a:ext cx="5143500" cy="8830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80"/>
            </a:lvl1pPr>
            <a:lvl2pPr marL="243825" indent="0" algn="ctr">
              <a:buNone/>
              <a:defRPr sz="1067"/>
            </a:lvl2pPr>
            <a:lvl3pPr marL="487650" indent="0" algn="ctr">
              <a:buNone/>
              <a:defRPr sz="960"/>
            </a:lvl3pPr>
            <a:lvl4pPr marL="731474" indent="0" algn="ctr">
              <a:buNone/>
              <a:defRPr sz="853"/>
            </a:lvl4pPr>
            <a:lvl5pPr marL="975299" indent="0" algn="ctr">
              <a:buNone/>
              <a:defRPr sz="853"/>
            </a:lvl5pPr>
            <a:lvl6pPr marL="1219124" indent="0" algn="ctr">
              <a:buNone/>
              <a:defRPr sz="853"/>
            </a:lvl6pPr>
            <a:lvl7pPr marL="1462949" indent="0" algn="ctr">
              <a:buNone/>
              <a:defRPr sz="853"/>
            </a:lvl7pPr>
            <a:lvl8pPr marL="1706773" indent="0" algn="ctr">
              <a:buNone/>
              <a:defRPr sz="853"/>
            </a:lvl8pPr>
            <a:lvl9pPr marL="1950598" indent="0" algn="ctr">
              <a:buNone/>
              <a:defRPr sz="8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94734"/>
            <a:ext cx="5915025" cy="7069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73666"/>
            <a:ext cx="5915025" cy="23207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194733"/>
            <a:ext cx="1478756" cy="309964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194733"/>
            <a:ext cx="4350544" cy="309964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94734"/>
            <a:ext cx="5915025" cy="7069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73666"/>
            <a:ext cx="5915025" cy="2320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911860"/>
            <a:ext cx="5915025" cy="152146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2447714"/>
            <a:ext cx="5915025" cy="8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1pPr>
            <a:lvl2pPr marL="24382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4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94734"/>
            <a:ext cx="5915025" cy="7069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973666"/>
            <a:ext cx="2914650" cy="2320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973666"/>
            <a:ext cx="2914650" cy="23207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94734"/>
            <a:ext cx="5915025" cy="7069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896620"/>
            <a:ext cx="2901255" cy="4394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336040"/>
            <a:ext cx="2901255" cy="19651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896620"/>
            <a:ext cx="2915543" cy="4394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336040"/>
            <a:ext cx="2915543" cy="19651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5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94734"/>
            <a:ext cx="5915025" cy="7069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4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43840"/>
            <a:ext cx="2211883" cy="853440"/>
          </a:xfrm>
          <a:prstGeom prst="rect">
            <a:avLst/>
          </a:prstGeom>
        </p:spPr>
        <p:txBody>
          <a:bodyPr anchor="b"/>
          <a:lstStyle>
            <a:lvl1pPr>
              <a:defRPr sz="17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526627"/>
            <a:ext cx="3471863" cy="2599267"/>
          </a:xfrm>
          <a:prstGeom prst="rect">
            <a:avLst/>
          </a:prstGeo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097280"/>
            <a:ext cx="2211883" cy="2032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6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43840"/>
            <a:ext cx="2211883" cy="853440"/>
          </a:xfrm>
          <a:prstGeom prst="rect">
            <a:avLst/>
          </a:prstGeom>
        </p:spPr>
        <p:txBody>
          <a:bodyPr anchor="b"/>
          <a:lstStyle>
            <a:lvl1pPr>
              <a:defRPr sz="17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526627"/>
            <a:ext cx="3471863" cy="25992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097280"/>
            <a:ext cx="2211883" cy="2032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0CAC4B17-C5CC-4077-B03C-0FCA0484C47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3390054"/>
            <a:ext cx="2314575" cy="1947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3390054"/>
            <a:ext cx="1543050" cy="194733"/>
          </a:xfrm>
          <a:prstGeom prst="rect">
            <a:avLst/>
          </a:prstGeom>
        </p:spPr>
        <p:txBody>
          <a:bodyPr/>
          <a:lstStyle/>
          <a:p>
            <a:fld id="{6D9D6F72-F09B-4301-9C62-31ABA9B4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6858000" cy="3657600"/>
          </a:xfrm>
          <a:prstGeom prst="frame">
            <a:avLst>
              <a:gd name="adj1" fmla="val 2803"/>
            </a:avLst>
          </a:prstGeom>
          <a:solidFill>
            <a:schemeClr val="bg2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5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2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2" indent="-121912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brata349635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E0ECCE-197B-434D-A561-C3234056E5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6" y="86979"/>
            <a:ext cx="6655633" cy="348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849" y="2406691"/>
            <a:ext cx="138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612" y="2732413"/>
            <a:ext cx="6486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ভূতলের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7" y="229418"/>
            <a:ext cx="3123148" cy="1953722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F1A21E-F951-4FE6-B943-11CA751CCAF4}"/>
              </a:ext>
            </a:extLst>
          </p:cNvPr>
          <p:cNvSpPr txBox="1"/>
          <p:nvPr/>
        </p:nvSpPr>
        <p:spPr>
          <a:xfrm>
            <a:off x="3650106" y="367200"/>
            <a:ext cx="297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অবনতি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ভূতলের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ভূ-রেখার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অবনতি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NZ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5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4D902EC-6CB0-4E8C-ADEC-B87990A5C54C}"/>
              </a:ext>
            </a:extLst>
          </p:cNvPr>
          <p:cNvGrpSpPr/>
          <p:nvPr/>
        </p:nvGrpSpPr>
        <p:grpSpPr>
          <a:xfrm>
            <a:off x="536400" y="604800"/>
            <a:ext cx="5497200" cy="1086144"/>
            <a:chOff x="536400" y="604800"/>
            <a:chExt cx="5497200" cy="1086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Isosceles Triangle 1">
                  <a:extLst>
                    <a:ext uri="{FF2B5EF4-FFF2-40B4-BE49-F238E27FC236}">
                      <a16:creationId xmlns:a16="http://schemas.microsoft.com/office/drawing/2014/main" id="{F3F13302-4DE1-4BC0-AE2F-2A20C4E3E163}"/>
                    </a:ext>
                  </a:extLst>
                </p:cNvPr>
                <p:cNvSpPr/>
                <p:nvPr/>
              </p:nvSpPr>
              <p:spPr>
                <a:xfrm>
                  <a:off x="536400" y="795599"/>
                  <a:ext cx="1411200" cy="770400"/>
                </a:xfrm>
                <a:prstGeom prst="triangle">
                  <a:avLst>
                    <a:gd name="adj" fmla="val 1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NZ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" name="Isosceles Triangle 1">
                  <a:extLst>
                    <a:ext uri="{FF2B5EF4-FFF2-40B4-BE49-F238E27FC236}">
                      <a16:creationId xmlns:a16="http://schemas.microsoft.com/office/drawing/2014/main" id="{F3F13302-4DE1-4BC0-AE2F-2A20C4E3E1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400" y="795599"/>
                  <a:ext cx="1411200" cy="770400"/>
                </a:xfrm>
                <a:prstGeom prst="triangle">
                  <a:avLst>
                    <a:gd name="adj" fmla="val 100000"/>
                  </a:avLst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AC4F25C8-F494-4951-A258-85C80B9535D8}"/>
                </a:ext>
              </a:extLst>
            </p:cNvPr>
            <p:cNvSpPr/>
            <p:nvPr/>
          </p:nvSpPr>
          <p:spPr>
            <a:xfrm>
              <a:off x="3208248" y="687600"/>
              <a:ext cx="1060704" cy="914400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58C35589-80D4-4098-9D25-CAB393371C0A}"/>
                </a:ext>
              </a:extLst>
            </p:cNvPr>
            <p:cNvSpPr/>
            <p:nvPr/>
          </p:nvSpPr>
          <p:spPr>
            <a:xfrm>
              <a:off x="5529600" y="604800"/>
              <a:ext cx="504000" cy="1015200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5E912EAD-9AD7-4077-A44E-D349B560CA14}"/>
                </a:ext>
              </a:extLst>
            </p:cNvPr>
            <p:cNvSpPr/>
            <p:nvPr/>
          </p:nvSpPr>
          <p:spPr>
            <a:xfrm rot="2513988">
              <a:off x="646654" y="1320079"/>
              <a:ext cx="355491" cy="26143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F15FAA80-732D-4BAB-A317-B88F6D90FA15}"/>
                </a:ext>
              </a:extLst>
            </p:cNvPr>
            <p:cNvSpPr/>
            <p:nvPr/>
          </p:nvSpPr>
          <p:spPr>
            <a:xfrm rot="2513988">
              <a:off x="5298924" y="1282655"/>
              <a:ext cx="461353" cy="40828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430E424D-E5A8-4577-95EB-3F20292B6BAF}"/>
                </a:ext>
              </a:extLst>
            </p:cNvPr>
            <p:cNvSpPr/>
            <p:nvPr/>
          </p:nvSpPr>
          <p:spPr>
            <a:xfrm rot="2513988">
              <a:off x="3181625" y="1246655"/>
              <a:ext cx="461353" cy="40828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Z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F2D14A-FB9F-4898-8F85-8418F0510FBC}"/>
                  </a:ext>
                </a:extLst>
              </p:cNvPr>
              <p:cNvSpPr txBox="1"/>
              <p:nvPr/>
            </p:nvSpPr>
            <p:spPr>
              <a:xfrm>
                <a:off x="3354552" y="1320313"/>
                <a:ext cx="914400" cy="260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F2D14A-FB9F-4898-8F85-8418F0510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552" y="1320313"/>
                <a:ext cx="914400" cy="260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4D8435-AEC0-4645-BA0B-CD4E9F71A2BA}"/>
                  </a:ext>
                </a:extLst>
              </p:cNvPr>
              <p:cNvSpPr txBox="1"/>
              <p:nvPr/>
            </p:nvSpPr>
            <p:spPr>
              <a:xfrm>
                <a:off x="5618148" y="1225830"/>
                <a:ext cx="438966" cy="26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4D8435-AEC0-4645-BA0B-CD4E9F71A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148" y="1225830"/>
                <a:ext cx="438966" cy="260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EF685A-3EE9-43CB-8172-6A3BA37F51D9}"/>
                  </a:ext>
                </a:extLst>
              </p:cNvPr>
              <p:cNvSpPr txBox="1"/>
              <p:nvPr/>
            </p:nvSpPr>
            <p:spPr>
              <a:xfrm>
                <a:off x="972000" y="2088000"/>
                <a:ext cx="4089004" cy="104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&gt;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45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&lt;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NZ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EF685A-3EE9-43CB-8172-6A3BA37F5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00" y="2088000"/>
                <a:ext cx="4089004" cy="1042017"/>
              </a:xfrm>
              <a:prstGeom prst="rect">
                <a:avLst/>
              </a:prstGeom>
              <a:blipFill>
                <a:blip r:embed="rId5"/>
                <a:stretch>
                  <a:fillRect l="-1490" t="-4706" b="-823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28169206-196D-4202-9AAE-2990F6B276DB}"/>
              </a:ext>
            </a:extLst>
          </p:cNvPr>
          <p:cNvSpPr txBox="1"/>
          <p:nvPr/>
        </p:nvSpPr>
        <p:spPr>
          <a:xfrm>
            <a:off x="972000" y="107422"/>
            <a:ext cx="5379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NZ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69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87200" y="199093"/>
                <a:ext cx="56851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টাওয়ারের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পাদদেশ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/>
                  <a:t>75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ভূতলস্থ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টাওয়ারের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শীর্ষের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উন্নতি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টাওয়ারের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00" y="199093"/>
                <a:ext cx="5685163" cy="707886"/>
              </a:xfrm>
              <a:prstGeom prst="rect">
                <a:avLst/>
              </a:prstGeom>
              <a:blipFill>
                <a:blip r:embed="rId2"/>
                <a:stretch>
                  <a:fillRect l="-1072" t="-6897" r="-429" b="-155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5636" y="125675"/>
            <a:ext cx="1090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5" t="19442" r="52010" b="52298"/>
          <a:stretch/>
        </p:blipFill>
        <p:spPr>
          <a:xfrm>
            <a:off x="4383126" y="889471"/>
            <a:ext cx="2321430" cy="17677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24" name="Straight Connector 23"/>
          <p:cNvCxnSpPr>
            <a:cxnSpLocks/>
          </p:cNvCxnSpPr>
          <p:nvPr/>
        </p:nvCxnSpPr>
        <p:spPr>
          <a:xfrm>
            <a:off x="2760283" y="2135062"/>
            <a:ext cx="0" cy="13497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2884" y="898767"/>
            <a:ext cx="764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1123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3395" y="898767"/>
                <a:ext cx="45040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টাওয়ারের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95" y="898767"/>
                <a:ext cx="4504006" cy="400110"/>
              </a:xfrm>
              <a:prstGeom prst="rect">
                <a:avLst/>
              </a:prstGeom>
              <a:blipFill>
                <a:blip r:embed="rId4"/>
                <a:stretch>
                  <a:fillRect l="-1353" t="-6061" b="-2727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9142" y="1115036"/>
                <a:ext cx="26112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BC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2000" dirty="0"/>
                  <a:t> 75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142" y="1115036"/>
                <a:ext cx="2611235" cy="400110"/>
              </a:xfrm>
              <a:prstGeom prst="rect">
                <a:avLst/>
              </a:prstGeom>
              <a:blipFill>
                <a:blip r:embed="rId5"/>
                <a:stretch>
                  <a:fillRect l="-2570" t="-10606" b="-2727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205" y="1693730"/>
                <a:ext cx="3571192" cy="443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 ∆ ABC </a:t>
                </a:r>
                <a:r>
                  <a:rPr lang="en-US" sz="1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1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1600" dirty="0"/>
                  <a:t>tan 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∠ACB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den>
                    </m:f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05" y="1693730"/>
                <a:ext cx="3571192" cy="443519"/>
              </a:xfrm>
              <a:prstGeom prst="rect">
                <a:avLst/>
              </a:prstGeom>
              <a:blipFill>
                <a:blip r:embed="rId6"/>
                <a:stretch>
                  <a:fillRect l="-853" b="-821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37497" y="1993739"/>
                <a:ext cx="1695016" cy="49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1800" dirty="0"/>
                  <a:t>, tan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30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75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97" y="1993739"/>
                <a:ext cx="1695016" cy="491545"/>
              </a:xfrm>
              <a:prstGeom prst="rect">
                <a:avLst/>
              </a:prstGeom>
              <a:blipFill>
                <a:blip r:embed="rId7"/>
                <a:stretch>
                  <a:fillRect l="-3237" b="-987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38206" y="2429510"/>
                <a:ext cx="1549333" cy="546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বা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</m:den>
                    </m:f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75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06" y="2429510"/>
                <a:ext cx="1549333" cy="546112"/>
              </a:xfrm>
              <a:prstGeom prst="rect">
                <a:avLst/>
              </a:prstGeom>
              <a:blipFill>
                <a:blip r:embed="rId8"/>
                <a:stretch>
                  <a:fillRect l="-3543" b="-146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007193" y="2975622"/>
            <a:ext cx="148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বা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√3h= 75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864920" y="2152322"/>
                <a:ext cx="1063112" cy="4997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1600" dirty="0"/>
                  <a:t>, h 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75</m:t>
                        </m:r>
                        <m:r>
                          <m:rPr>
                            <m:nor/>
                          </m:rPr>
                          <a:rPr lang="en-US" sz="1600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920" y="2152322"/>
                <a:ext cx="1063112" cy="499752"/>
              </a:xfrm>
              <a:prstGeom prst="rect">
                <a:avLst/>
              </a:prstGeom>
              <a:blipFill>
                <a:blip r:embed="rId9"/>
                <a:stretch>
                  <a:fillRect l="-3448" b="-975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2882699" y="2666526"/>
            <a:ext cx="1717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∴ h = 43.301 </a:t>
            </a:r>
            <a:r>
              <a:rPr lang="en-US" sz="1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(</a:t>
            </a:r>
            <a:r>
              <a:rPr lang="en-US" sz="1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প্রায়</a:t>
            </a:r>
            <a:r>
              <a:rPr lang="en-US" sz="1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45398" y="3048355"/>
            <a:ext cx="3243196" cy="4639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টাওয়ারের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43.301 </a:t>
            </a:r>
            <a:r>
              <a:rPr lang="en-US" sz="18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মিটার</a:t>
            </a:r>
            <a:r>
              <a:rPr lang="en-US" sz="1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en-US" sz="18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প্রায়</a:t>
            </a:r>
            <a:r>
              <a:rPr lang="en-US" sz="1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1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865678" y="1373236"/>
                <a:ext cx="12235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∠C</a:t>
                </a:r>
                <a:r>
                  <a:rPr lang="en-US" sz="2000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678" y="1373236"/>
                <a:ext cx="1223540" cy="400110"/>
              </a:xfrm>
              <a:prstGeom prst="rect">
                <a:avLst/>
              </a:prstGeom>
              <a:blipFill>
                <a:blip r:embed="rId10"/>
                <a:stretch>
                  <a:fillRect l="-4975" t="-10606" b="-2272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7082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20" grpId="0"/>
      <p:bldP spid="13" grpId="0"/>
      <p:bldP spid="16" grpId="0"/>
      <p:bldP spid="22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836" y="177160"/>
            <a:ext cx="153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2269" y="2236787"/>
                <a:ext cx="618351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১৮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লম্বা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দেয়ালের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ছাদ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বরাবর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ঠ্যাস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দিয়ে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৪৫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কোণ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উৎপন্ন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করে।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দেয়ালের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উচ্চতা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নির্ণয়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কর।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69" y="2236787"/>
                <a:ext cx="6183513" cy="830997"/>
              </a:xfrm>
              <a:prstGeom prst="rect">
                <a:avLst/>
              </a:prstGeom>
              <a:blipFill>
                <a:blip r:embed="rId2"/>
                <a:stretch>
                  <a:fillRect l="-986" t="-5882" r="-1183" b="-1691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1" t="48422" r="44259" b="10239"/>
          <a:stretch/>
        </p:blipFill>
        <p:spPr>
          <a:xfrm>
            <a:off x="2469003" y="754000"/>
            <a:ext cx="1367354" cy="1167385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C398FC-AB99-4BDB-AE83-405DD6589AA6}"/>
              </a:ext>
            </a:extLst>
          </p:cNvPr>
          <p:cNvSpPr txBox="1"/>
          <p:nvPr/>
        </p:nvSpPr>
        <p:spPr>
          <a:xfrm>
            <a:off x="4736892" y="251262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: ০৫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NZ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7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>
            <a:cxnSpLocks/>
          </p:cNvCxnSpPr>
          <p:nvPr/>
        </p:nvCxnSpPr>
        <p:spPr>
          <a:xfrm>
            <a:off x="2760283" y="2135062"/>
            <a:ext cx="0" cy="13497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5284" y="402213"/>
            <a:ext cx="764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1123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5190" y="382514"/>
                <a:ext cx="45040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দেয়ালের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90" y="382514"/>
                <a:ext cx="4504006" cy="400110"/>
              </a:xfrm>
              <a:prstGeom prst="rect">
                <a:avLst/>
              </a:prstGeom>
              <a:blipFill>
                <a:blip r:embed="rId2"/>
                <a:stretch>
                  <a:fillRect l="-1353" t="-12308" b="-2923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7230" y="697737"/>
                <a:ext cx="26112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AC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2000" dirty="0"/>
                  <a:t> 18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230" y="697737"/>
                <a:ext cx="2611235" cy="400110"/>
              </a:xfrm>
              <a:prstGeom prst="rect">
                <a:avLst/>
              </a:prstGeom>
              <a:blipFill>
                <a:blip r:embed="rId3"/>
                <a:stretch>
                  <a:fillRect l="-2570" t="-9091" b="-2727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209" y="1577437"/>
                <a:ext cx="3571192" cy="443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 ∆ ABC </a:t>
                </a:r>
                <a:r>
                  <a:rPr lang="en-US" sz="1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1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:r>
                  <a:rPr lang="en-US" sz="1600" dirty="0"/>
                  <a:t> 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∠ACB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09" y="1577437"/>
                <a:ext cx="3571192" cy="443519"/>
              </a:xfrm>
              <a:prstGeom prst="rect">
                <a:avLst/>
              </a:prstGeom>
              <a:blipFill>
                <a:blip r:embed="rId4"/>
                <a:stretch>
                  <a:fillRect l="-1024" b="-821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37497" y="1993739"/>
                <a:ext cx="1696234" cy="4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1800" dirty="0"/>
                  <a:t>, 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:r>
                  <a:rPr lang="en-US" sz="18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45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97" y="1993739"/>
                <a:ext cx="1696234" cy="491673"/>
              </a:xfrm>
              <a:prstGeom prst="rect">
                <a:avLst/>
              </a:prstGeom>
              <a:blipFill>
                <a:blip r:embed="rId5"/>
                <a:stretch>
                  <a:fillRect l="-3237" b="-987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38206" y="2429510"/>
                <a:ext cx="1549333" cy="546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বা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m:rPr>
                            <m:nor/>
                          </m:rPr>
                          <a:rPr lang="en-US" sz="18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06" y="2429510"/>
                <a:ext cx="1549333" cy="546112"/>
              </a:xfrm>
              <a:prstGeom prst="rect">
                <a:avLst/>
              </a:prstGeom>
              <a:blipFill>
                <a:blip r:embed="rId6"/>
                <a:stretch>
                  <a:fillRect l="-3543" b="-146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007193" y="2975622"/>
            <a:ext cx="148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বা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√2h= 18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864920" y="2152322"/>
                <a:ext cx="1063112" cy="539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1600" dirty="0"/>
                  <a:t>, h 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  <m:r>
                          <m:rPr>
                            <m:nor/>
                          </m:rPr>
                          <a:rPr lang="en-US" sz="1600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m:rPr>
                            <m:nor/>
                          </m:rPr>
                          <a:rPr lang="en-US" sz="16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920" y="2152322"/>
                <a:ext cx="1063112" cy="539891"/>
              </a:xfrm>
              <a:prstGeom prst="rect">
                <a:avLst/>
              </a:prstGeom>
              <a:blipFill>
                <a:blip r:embed="rId7"/>
                <a:stretch>
                  <a:fillRect l="-3448" b="-898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2882699" y="2666526"/>
            <a:ext cx="19335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∴ h = 12.728 m </a:t>
            </a:r>
            <a:r>
              <a:rPr lang="en-US" sz="1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(</a:t>
            </a:r>
            <a:r>
              <a:rPr lang="en-US" sz="16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প্রায়</a:t>
            </a:r>
            <a:r>
              <a:rPr lang="en-US" sz="16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45398" y="3048355"/>
            <a:ext cx="2916183" cy="4639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দেয়ালের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12.728 m</a:t>
            </a:r>
            <a:r>
              <a:rPr lang="en-US" sz="1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(</a:t>
            </a:r>
            <a:r>
              <a:rPr lang="en-US" sz="1800" dirty="0" err="1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প্রায়</a:t>
            </a:r>
            <a:r>
              <a:rPr lang="en-US" sz="1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)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1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487538" y="1045006"/>
                <a:ext cx="12235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∠C</a:t>
                </a:r>
                <a:r>
                  <a:rPr lang="en-US" sz="2000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45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38" y="1045006"/>
                <a:ext cx="1223540" cy="400110"/>
              </a:xfrm>
              <a:prstGeom prst="rect">
                <a:avLst/>
              </a:prstGeom>
              <a:blipFill>
                <a:blip r:embed="rId8"/>
                <a:stretch>
                  <a:fillRect l="-4975" t="-10606" b="-2272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43951F3-B61E-4421-8FB4-8EE972AF206A}"/>
              </a:ext>
            </a:extLst>
          </p:cNvPr>
          <p:cNvSpPr/>
          <p:nvPr/>
        </p:nvSpPr>
        <p:spPr>
          <a:xfrm>
            <a:off x="4985017" y="455172"/>
            <a:ext cx="1100963" cy="160858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14A6A75-6C90-4C92-A977-BF04808DD4D4}"/>
              </a:ext>
            </a:extLst>
          </p:cNvPr>
          <p:cNvSpPr/>
          <p:nvPr/>
        </p:nvSpPr>
        <p:spPr>
          <a:xfrm rot="1316662">
            <a:off x="4848917" y="1793363"/>
            <a:ext cx="430280" cy="42384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0D4ED-99B1-4908-9685-98F66A8A1A9F}"/>
                  </a:ext>
                </a:extLst>
              </p:cNvPr>
              <p:cNvSpPr txBox="1"/>
              <p:nvPr/>
            </p:nvSpPr>
            <p:spPr>
              <a:xfrm>
                <a:off x="5187284" y="1744314"/>
                <a:ext cx="438966" cy="26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0D4ED-99B1-4908-9685-98F66A8A1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284" y="1744314"/>
                <a:ext cx="438966" cy="260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67684EB-A643-42F4-8280-3FFED23FEDFB}"/>
              </a:ext>
            </a:extLst>
          </p:cNvPr>
          <p:cNvSpPr txBox="1"/>
          <p:nvPr/>
        </p:nvSpPr>
        <p:spPr>
          <a:xfrm>
            <a:off x="6019269" y="194203"/>
            <a:ext cx="266420" cy="260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NZ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127F6-C2A2-453C-B9B9-22E375E9FC35}"/>
              </a:ext>
            </a:extLst>
          </p:cNvPr>
          <p:cNvSpPr txBox="1"/>
          <p:nvPr/>
        </p:nvSpPr>
        <p:spPr>
          <a:xfrm>
            <a:off x="5287103" y="941299"/>
            <a:ext cx="437940" cy="260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18m</a:t>
            </a:r>
            <a:endParaRPr lang="en-NZ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9D02CF-491B-438B-9FAC-61688344764B}"/>
              </a:ext>
            </a:extLst>
          </p:cNvPr>
          <p:cNvSpPr txBox="1"/>
          <p:nvPr/>
        </p:nvSpPr>
        <p:spPr>
          <a:xfrm>
            <a:off x="6085980" y="1210949"/>
            <a:ext cx="258404" cy="260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endParaRPr lang="en-NZ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EF9F80-8D75-4C90-B607-D23E31BFF930}"/>
              </a:ext>
            </a:extLst>
          </p:cNvPr>
          <p:cNvSpPr txBox="1"/>
          <p:nvPr/>
        </p:nvSpPr>
        <p:spPr>
          <a:xfrm>
            <a:off x="4762196" y="2020781"/>
            <a:ext cx="260008" cy="260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NZ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3170AE-F6D2-4CC4-80E6-4FB1CAFAAFD4}"/>
              </a:ext>
            </a:extLst>
          </p:cNvPr>
          <p:cNvSpPr txBox="1"/>
          <p:nvPr/>
        </p:nvSpPr>
        <p:spPr>
          <a:xfrm>
            <a:off x="5995297" y="2063752"/>
            <a:ext cx="261610" cy="260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NZ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D44604-082E-4BB9-B461-6C36E094481A}"/>
              </a:ext>
            </a:extLst>
          </p:cNvPr>
          <p:cNvSpPr/>
          <p:nvPr/>
        </p:nvSpPr>
        <p:spPr>
          <a:xfrm>
            <a:off x="5827576" y="1784653"/>
            <a:ext cx="258404" cy="273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93261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20" grpId="0"/>
      <p:bldP spid="13" grpId="0"/>
      <p:bldP spid="16" grpId="0"/>
      <p:bldP spid="22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6506" y="546291"/>
            <a:ext cx="124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6353" y="1298959"/>
            <a:ext cx="2925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ভূ-রেখা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2049" y="1819410"/>
            <a:ext cx="4431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66880" y="2379434"/>
                <a:ext cx="275503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৩. tan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60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কোণের মান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880" y="2379434"/>
                <a:ext cx="2755039" cy="400110"/>
              </a:xfrm>
              <a:prstGeom prst="rect">
                <a:avLst/>
              </a:prstGeom>
              <a:blipFill>
                <a:blip r:embed="rId2"/>
                <a:stretch>
                  <a:fillRect t="-1060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40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6282" y="93057"/>
            <a:ext cx="2559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798" y="2256492"/>
                <a:ext cx="653626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দালানের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পাদদেশ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en-US" sz="2400" dirty="0"/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ভূতলস্থ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দালানের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শীর্ষের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উন্নতি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45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দালানের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98" y="2256492"/>
                <a:ext cx="6536267" cy="1200329"/>
              </a:xfrm>
              <a:prstGeom prst="rect">
                <a:avLst/>
              </a:prstGeom>
              <a:blipFill>
                <a:blip r:embed="rId2"/>
                <a:stretch>
                  <a:fillRect l="-1399" t="-5584" r="-1493" b="-1066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821" y="800943"/>
            <a:ext cx="1906357" cy="1077506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8492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06447A-ECC0-4F0E-8963-BD44B0B69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" y="64058"/>
            <a:ext cx="6667200" cy="34524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49A78D-D688-4C8E-B528-DFD61307FBE1}"/>
              </a:ext>
            </a:extLst>
          </p:cNvPr>
          <p:cNvSpPr txBox="1"/>
          <p:nvPr/>
        </p:nvSpPr>
        <p:spPr>
          <a:xfrm>
            <a:off x="727200" y="628471"/>
            <a:ext cx="2937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6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748" y="215883"/>
            <a:ext cx="1254486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endParaRPr lang="en-US" sz="247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5440" y="215882"/>
            <a:ext cx="979755" cy="472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71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2471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2149" y="801974"/>
            <a:ext cx="395740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1395" y="223422"/>
            <a:ext cx="684804" cy="472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7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247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B38C43-CEF7-448F-B3BC-4C84CB5D6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48" y="885981"/>
            <a:ext cx="27908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79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2509" y="193393"/>
            <a:ext cx="1384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6" t="8658" r="23596" b="6494"/>
          <a:stretch/>
        </p:blipFill>
        <p:spPr>
          <a:xfrm>
            <a:off x="2637114" y="765221"/>
            <a:ext cx="2074858" cy="26321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1972" y="1284061"/>
            <a:ext cx="1746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: 25-০7-২০২০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900" y="1920079"/>
            <a:ext cx="24033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সুব্রত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কর্মকার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বিএসসি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এমএসসি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এম.এড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রামনগর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হরিপদ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মাগুরা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subrata349635@gmail.com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01739321819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107E84-3B12-4192-8BB9-9544CBCA30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726" y="388459"/>
            <a:ext cx="1755648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8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AAD5C3-CAEC-451D-9BE7-9C5FF738F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02" y="201600"/>
            <a:ext cx="6468698" cy="32420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AF6119-DCF3-4045-AEA3-8DF304E97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1" y="114199"/>
            <a:ext cx="6487367" cy="334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01" y="214336"/>
            <a:ext cx="58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7600" y="1015266"/>
            <a:ext cx="360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</a:t>
            </a:r>
            <a:endParaRPr lang="en-US" sz="6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51F78-5459-464F-8F0F-DDDE943A5C5E}"/>
              </a:ext>
            </a:extLst>
          </p:cNvPr>
          <p:cNvSpPr txBox="1"/>
          <p:nvPr/>
        </p:nvSpPr>
        <p:spPr>
          <a:xfrm>
            <a:off x="1804974" y="2030929"/>
            <a:ext cx="263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NZ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NZ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endParaRPr lang="en-NZ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6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9894" y="176985"/>
            <a:ext cx="1299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948" y="721360"/>
            <a:ext cx="263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230" y="1492588"/>
            <a:ext cx="261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উল্লম্বতল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948" y="2388544"/>
            <a:ext cx="609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9470" y="1944630"/>
            <a:ext cx="546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অবনতি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2BE26-7B1E-4121-AD0F-FC146E80B6B4}"/>
              </a:ext>
            </a:extLst>
          </p:cNvPr>
          <p:cNvSpPr txBox="1"/>
          <p:nvPr/>
        </p:nvSpPr>
        <p:spPr>
          <a:xfrm>
            <a:off x="716492" y="1128630"/>
            <a:ext cx="242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ভূরেখা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9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60800" y="230937"/>
            <a:ext cx="57969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ভূ-রেখা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00" y="1250781"/>
            <a:ext cx="57969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রেখাকে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ভূ-রেখা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ভূ-রেখাকে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শয়নরেখাও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0340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533" y="131104"/>
            <a:ext cx="6427854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উলম্ব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612" y="971951"/>
            <a:ext cx="648877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লম্বভাবে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পরস্পরচ্ছেদী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ভূ-রেখা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উর্ধ্বরেখা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নির্দষ্ট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এ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তলকে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উলম্ব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37747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800" y="336746"/>
            <a:ext cx="64264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উর্ধ্বরেখা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উলম্ব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934" y="1299128"/>
            <a:ext cx="654473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লম্বরেখাকে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উর্ধ্বরেখা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উলম্ব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714772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482</Words>
  <Application>Microsoft Office PowerPoint</Application>
  <PresentationFormat>Custom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Subrata Sir</cp:lastModifiedBy>
  <cp:revision>200</cp:revision>
  <dcterms:created xsi:type="dcterms:W3CDTF">2020-04-13T05:36:01Z</dcterms:created>
  <dcterms:modified xsi:type="dcterms:W3CDTF">2020-07-25T16:55:10Z</dcterms:modified>
</cp:coreProperties>
</file>