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58" r:id="rId4"/>
    <p:sldId id="256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64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287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4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1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07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1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78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83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9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3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22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32042-3C4F-4B37-BA29-3D5241B2C5BD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C82EC-E2D1-40C2-878E-6EE95C3BC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86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3718" y="436728"/>
            <a:ext cx="9042084" cy="6305266"/>
          </a:xfrm>
          <a:prstGeom prst="rect">
            <a:avLst/>
          </a:prstGeom>
        </p:spPr>
      </p:pic>
      <p:sp>
        <p:nvSpPr>
          <p:cNvPr id="7" name="Double Wave 6"/>
          <p:cNvSpPr/>
          <p:nvPr/>
        </p:nvSpPr>
        <p:spPr>
          <a:xfrm>
            <a:off x="5390866" y="1910969"/>
            <a:ext cx="4217158" cy="1364776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33764" y="2054748"/>
            <a:ext cx="3401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and Presentation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4298" y="3854707"/>
            <a:ext cx="5117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Ebnulhassan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Tushar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Ranachandi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School and College</a:t>
            </a: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Kishoreganj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Nilphamari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District Ambassador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Nilphamari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tusharbd89@gmail.com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55" y="0"/>
            <a:ext cx="1719872" cy="191096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4518" y="3684245"/>
            <a:ext cx="4027794" cy="3057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95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5085" y="1841044"/>
            <a:ext cx="7014950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difficult things in the world.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give speech (Public speech) in front of the people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4754" y="341532"/>
            <a:ext cx="64860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Pronunciation and Presentation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0921" y="3567346"/>
            <a:ext cx="8823279" cy="193899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parts of  Public speech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traditional but it should be in the dramatic way.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Body of the presentation: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should be with climax (Jocks or crying)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Concluding: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Exiting knowledge should not deliver to the students. </a:t>
            </a:r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83" y="136479"/>
            <a:ext cx="1555844" cy="155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8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41143" y="1282889"/>
            <a:ext cx="4159156" cy="83099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–Subject Knowledge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How-- Presentation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1143" y="2342809"/>
            <a:ext cx="7693926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Introduction should be in the dramatic Introduction.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1143" y="5012153"/>
            <a:ext cx="7693926" cy="46166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Winner don’t do different thing they do things differently.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1143" y="3119327"/>
            <a:ext cx="9399896" cy="83099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 should be in the learners point of view and try to give them self learning motivation.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41143" y="4265177"/>
            <a:ext cx="3545006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must be a fun.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833" y="136478"/>
            <a:ext cx="1583140" cy="158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3946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15654" y="723331"/>
            <a:ext cx="7383438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tell me, I forget (Talent Killing System)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teach me, I remember (50% talent killing system)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you involve me, I learn (100% ok system)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08528" y="2042130"/>
            <a:ext cx="5261212" cy="1569660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TBL-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 Based Learning (Traditional)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ABL- Activity Based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</a:p>
          <a:p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Lecture system kills education system.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0621" y="3439236"/>
            <a:ext cx="6373504" cy="156966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types of students in our classroom-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2% super performance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Struggling students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Disturbing element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2763" y="5244486"/>
            <a:ext cx="99492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TTTM- Teachers talk too much. We should avoid it. Teacher should talk 20% and students involvement should 80%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5" y="2133503"/>
            <a:ext cx="2398045" cy="17288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003" y="2136574"/>
            <a:ext cx="2143125" cy="193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83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125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25086" y="573206"/>
            <a:ext cx="6564573" cy="267765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read a text out loud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in Chunks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শব্দগুচ্ছ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Stress the key words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 natural pauses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Pronounce aspirated sounds (/p/,/t/,/k/) properly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Tune your sentences with tone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 emotion.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2483892" y="3686242"/>
            <a:ext cx="7246960" cy="8734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Pushing between words is called stress and Pushing between sentence is called Intonation.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165" y="5117910"/>
            <a:ext cx="2639455" cy="1624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3" y="136478"/>
            <a:ext cx="1697137" cy="169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930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55343" y="438414"/>
            <a:ext cx="10581564" cy="637097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How to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improve spoken English?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need to learn grammar from native writers grammar books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Remond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Marphy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Thing in English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 aloud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 mirror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need grammar but fluency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 attention to stress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 a song on English with Lyrics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 vocabulary with English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Conscious about the Collocation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and Expression learn like the native speaker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words that we usually use in Bengali have to be found in English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 for specific purpose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Jokes in Bengali have to be translated into English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Tongue twister (Word to word, set to set)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Everything has to be learned through comfort and fun.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3057" y="1842447"/>
            <a:ext cx="2947915" cy="199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128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136478"/>
            <a:ext cx="11914496" cy="6605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364" y="473139"/>
            <a:ext cx="6236721" cy="593219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53134" y="1583140"/>
            <a:ext cx="2947917" cy="21290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THANKS 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EVERYBODY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7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410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TEAMOS(aXeSwY &amp; tomeCar)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55</cp:revision>
  <dcterms:created xsi:type="dcterms:W3CDTF">2020-07-03T13:29:16Z</dcterms:created>
  <dcterms:modified xsi:type="dcterms:W3CDTF">2020-07-04T06:35:06Z</dcterms:modified>
</cp:coreProperties>
</file>