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0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14" indent="0" algn="ctr">
              <a:buNone/>
              <a:defRPr sz="2000"/>
            </a:lvl2pPr>
            <a:lvl3pPr marL="914429" indent="0" algn="ctr">
              <a:buNone/>
              <a:defRPr sz="1801"/>
            </a:lvl3pPr>
            <a:lvl4pPr marL="1371643" indent="0" algn="ctr">
              <a:buNone/>
              <a:defRPr sz="1600"/>
            </a:lvl4pPr>
            <a:lvl5pPr marL="1828857" indent="0" algn="ctr">
              <a:buNone/>
              <a:defRPr sz="1600"/>
            </a:lvl5pPr>
            <a:lvl6pPr marL="2286071" indent="0" algn="ctr">
              <a:buNone/>
              <a:defRPr sz="1600"/>
            </a:lvl6pPr>
            <a:lvl7pPr marL="2743286" indent="0" algn="ctr">
              <a:buNone/>
              <a:defRPr sz="1600"/>
            </a:lvl7pPr>
            <a:lvl8pPr marL="3200500" indent="0" algn="ctr">
              <a:buNone/>
              <a:defRPr sz="1600"/>
            </a:lvl8pPr>
            <a:lvl9pPr marL="3657714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38BA9702-CDE2-42F2-8BEC-01C5A3D72F59}" type="datetimeFigureOut">
              <a:rPr lang="en-US" smtClean="0"/>
              <a:t>26-Jul-20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35D2BDFA-BFA5-486B-85B7-7217D81D5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243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38BA9702-CDE2-42F2-8BEC-01C5A3D72F59}" type="datetimeFigureOut">
              <a:rPr lang="en-US" smtClean="0"/>
              <a:t>26-Jul-20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35D2BDFA-BFA5-486B-85B7-7217D81D5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363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38BA9702-CDE2-42F2-8BEC-01C5A3D72F59}" type="datetimeFigureOut">
              <a:rPr lang="en-US" smtClean="0"/>
              <a:t>26-Jul-20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35D2BDFA-BFA5-486B-85B7-7217D81D5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616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38BA9702-CDE2-42F2-8BEC-01C5A3D72F59}" type="datetimeFigureOut">
              <a:rPr lang="en-US" smtClean="0"/>
              <a:t>26-Jul-20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35D2BDFA-BFA5-486B-85B7-7217D81D5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336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1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29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6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38BA9702-CDE2-42F2-8BEC-01C5A3D72F59}" type="datetimeFigureOut">
              <a:rPr lang="en-US" smtClean="0"/>
              <a:t>26-Jul-20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35D2BDFA-BFA5-486B-85B7-7217D81D5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357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38BA9702-CDE2-42F2-8BEC-01C5A3D72F59}" type="datetimeFigureOut">
              <a:rPr lang="en-US" smtClean="0"/>
              <a:t>26-Jul-20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35D2BDFA-BFA5-486B-85B7-7217D81D5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726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14" indent="0">
              <a:buNone/>
              <a:defRPr sz="2000" b="1"/>
            </a:lvl2pPr>
            <a:lvl3pPr marL="914429" indent="0">
              <a:buNone/>
              <a:defRPr sz="1801" b="1"/>
            </a:lvl3pPr>
            <a:lvl4pPr marL="1371643" indent="0">
              <a:buNone/>
              <a:defRPr sz="1600" b="1"/>
            </a:lvl4pPr>
            <a:lvl5pPr marL="1828857" indent="0">
              <a:buNone/>
              <a:defRPr sz="1600" b="1"/>
            </a:lvl5pPr>
            <a:lvl6pPr marL="2286071" indent="0">
              <a:buNone/>
              <a:defRPr sz="1600" b="1"/>
            </a:lvl6pPr>
            <a:lvl7pPr marL="2743286" indent="0">
              <a:buNone/>
              <a:defRPr sz="1600" b="1"/>
            </a:lvl7pPr>
            <a:lvl8pPr marL="3200500" indent="0">
              <a:buNone/>
              <a:defRPr sz="1600" b="1"/>
            </a:lvl8pPr>
            <a:lvl9pPr marL="365771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14" indent="0">
              <a:buNone/>
              <a:defRPr sz="2000" b="1"/>
            </a:lvl2pPr>
            <a:lvl3pPr marL="914429" indent="0">
              <a:buNone/>
              <a:defRPr sz="1801" b="1"/>
            </a:lvl3pPr>
            <a:lvl4pPr marL="1371643" indent="0">
              <a:buNone/>
              <a:defRPr sz="1600" b="1"/>
            </a:lvl4pPr>
            <a:lvl5pPr marL="1828857" indent="0">
              <a:buNone/>
              <a:defRPr sz="1600" b="1"/>
            </a:lvl5pPr>
            <a:lvl6pPr marL="2286071" indent="0">
              <a:buNone/>
              <a:defRPr sz="1600" b="1"/>
            </a:lvl6pPr>
            <a:lvl7pPr marL="2743286" indent="0">
              <a:buNone/>
              <a:defRPr sz="1600" b="1"/>
            </a:lvl7pPr>
            <a:lvl8pPr marL="3200500" indent="0">
              <a:buNone/>
              <a:defRPr sz="1600" b="1"/>
            </a:lvl8pPr>
            <a:lvl9pPr marL="365771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38BA9702-CDE2-42F2-8BEC-01C5A3D72F59}" type="datetimeFigureOut">
              <a:rPr lang="en-US" smtClean="0"/>
              <a:t>26-Jul-20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35D2BDFA-BFA5-486B-85B7-7217D81D5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826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38BA9702-CDE2-42F2-8BEC-01C5A3D72F59}" type="datetimeFigureOut">
              <a:rPr lang="en-US" smtClean="0"/>
              <a:t>26-Jul-20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35D2BDFA-BFA5-486B-85B7-7217D81D5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720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38BA9702-CDE2-42F2-8BEC-01C5A3D72F59}" type="datetimeFigureOut">
              <a:rPr lang="en-US" smtClean="0"/>
              <a:t>26-Jul-20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35D2BDFA-BFA5-486B-85B7-7217D81D5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747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7" y="987427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14" indent="0">
              <a:buNone/>
              <a:defRPr sz="1401"/>
            </a:lvl2pPr>
            <a:lvl3pPr marL="914429" indent="0">
              <a:buNone/>
              <a:defRPr sz="1200"/>
            </a:lvl3pPr>
            <a:lvl4pPr marL="1371643" indent="0">
              <a:buNone/>
              <a:defRPr sz="1001"/>
            </a:lvl4pPr>
            <a:lvl5pPr marL="1828857" indent="0">
              <a:buNone/>
              <a:defRPr sz="1001"/>
            </a:lvl5pPr>
            <a:lvl6pPr marL="2286071" indent="0">
              <a:buNone/>
              <a:defRPr sz="1001"/>
            </a:lvl6pPr>
            <a:lvl7pPr marL="2743286" indent="0">
              <a:buNone/>
              <a:defRPr sz="1001"/>
            </a:lvl7pPr>
            <a:lvl8pPr marL="3200500" indent="0">
              <a:buNone/>
              <a:defRPr sz="1001"/>
            </a:lvl8pPr>
            <a:lvl9pPr marL="3657714" indent="0">
              <a:buNone/>
              <a:defRPr sz="100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38BA9702-CDE2-42F2-8BEC-01C5A3D72F59}" type="datetimeFigureOut">
              <a:rPr lang="en-US" smtClean="0"/>
              <a:t>26-Jul-20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35D2BDFA-BFA5-486B-85B7-7217D81D5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60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7" y="987427"/>
            <a:ext cx="6172201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14" indent="0">
              <a:buNone/>
              <a:defRPr sz="2800"/>
            </a:lvl2pPr>
            <a:lvl3pPr marL="914429" indent="0">
              <a:buNone/>
              <a:defRPr sz="2400"/>
            </a:lvl3pPr>
            <a:lvl4pPr marL="1371643" indent="0">
              <a:buNone/>
              <a:defRPr sz="2000"/>
            </a:lvl4pPr>
            <a:lvl5pPr marL="1828857" indent="0">
              <a:buNone/>
              <a:defRPr sz="2000"/>
            </a:lvl5pPr>
            <a:lvl6pPr marL="2286071" indent="0">
              <a:buNone/>
              <a:defRPr sz="2000"/>
            </a:lvl6pPr>
            <a:lvl7pPr marL="2743286" indent="0">
              <a:buNone/>
              <a:defRPr sz="2000"/>
            </a:lvl7pPr>
            <a:lvl8pPr marL="3200500" indent="0">
              <a:buNone/>
              <a:defRPr sz="2000"/>
            </a:lvl8pPr>
            <a:lvl9pPr marL="3657714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14" indent="0">
              <a:buNone/>
              <a:defRPr sz="1401"/>
            </a:lvl2pPr>
            <a:lvl3pPr marL="914429" indent="0">
              <a:buNone/>
              <a:defRPr sz="1200"/>
            </a:lvl3pPr>
            <a:lvl4pPr marL="1371643" indent="0">
              <a:buNone/>
              <a:defRPr sz="1001"/>
            </a:lvl4pPr>
            <a:lvl5pPr marL="1828857" indent="0">
              <a:buNone/>
              <a:defRPr sz="1001"/>
            </a:lvl5pPr>
            <a:lvl6pPr marL="2286071" indent="0">
              <a:buNone/>
              <a:defRPr sz="1001"/>
            </a:lvl6pPr>
            <a:lvl7pPr marL="2743286" indent="0">
              <a:buNone/>
              <a:defRPr sz="1001"/>
            </a:lvl7pPr>
            <a:lvl8pPr marL="3200500" indent="0">
              <a:buNone/>
              <a:defRPr sz="1001"/>
            </a:lvl8pPr>
            <a:lvl9pPr marL="3657714" indent="0">
              <a:buNone/>
              <a:defRPr sz="100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38BA9702-CDE2-42F2-8BEC-01C5A3D72F59}" type="datetimeFigureOut">
              <a:rPr lang="en-US" smtClean="0"/>
              <a:t>26-Jul-20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35D2BDFA-BFA5-486B-85B7-7217D81D5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167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98120" y="182880"/>
            <a:ext cx="11795760" cy="6492240"/>
          </a:xfrm>
          <a:prstGeom prst="rect">
            <a:avLst/>
          </a:prstGeom>
          <a:noFill/>
          <a:ln w="254000" cap="rnd" cmpd="thickThin">
            <a:solidFill>
              <a:srgbClr val="00B05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121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2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8" indent="-228608" algn="l" defTabSz="914429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22" indent="-228608" algn="l" defTabSz="91442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36" indent="-228608" algn="l" defTabSz="91442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51" indent="-228608" algn="l" defTabSz="91442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65" indent="-228608" algn="l" defTabSz="91442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79" indent="-228608" algn="l" defTabSz="91442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93" indent="-228608" algn="l" defTabSz="91442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9108" indent="-228608" algn="l" defTabSz="91442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322" indent="-228608" algn="l" defTabSz="91442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14" algn="l" defTabSz="91442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29" algn="l" defTabSz="91442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43" algn="l" defTabSz="91442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57" algn="l" defTabSz="91442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71" algn="l" defTabSz="91442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86" algn="l" defTabSz="91442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500" algn="l" defTabSz="91442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714" algn="l" defTabSz="91442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3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8348" y="359767"/>
            <a:ext cx="7030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শ্রেণি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কক্ষে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600200"/>
            <a:ext cx="4876800" cy="3657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17803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1589" y="435114"/>
            <a:ext cx="27421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1" t="5520" r="16721"/>
          <a:stretch/>
        </p:blipFill>
        <p:spPr>
          <a:xfrm>
            <a:off x="3862094" y="1600200"/>
            <a:ext cx="4467813" cy="36576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768841" y="5636300"/>
            <a:ext cx="8904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যেকোনো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ত্রিভুজের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করলেই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কি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ত্রিভুজটি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560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8348" y="329787"/>
            <a:ext cx="7030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ত্রিভুজের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ব্যাখ্যা-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" t="11345" r="22430" b="23580"/>
          <a:stretch/>
        </p:blipFill>
        <p:spPr>
          <a:xfrm>
            <a:off x="2917187" y="1600200"/>
            <a:ext cx="6357627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054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69" r="21676" b="27131"/>
          <a:stretch/>
        </p:blipFill>
        <p:spPr>
          <a:xfrm>
            <a:off x="2515018" y="1600200"/>
            <a:ext cx="7161965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841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" t="16906" r="28899" b="20677"/>
          <a:stretch/>
        </p:blipFill>
        <p:spPr>
          <a:xfrm>
            <a:off x="2236047" y="1600200"/>
            <a:ext cx="7719907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384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4734" y="345174"/>
            <a:ext cx="22335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600200"/>
            <a:ext cx="5943600" cy="36576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599607" y="5486400"/>
            <a:ext cx="110027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2800" dirty="0">
                <a:latin typeface="Arial Unicode "/>
              </a:rPr>
              <a:t>একটি </a:t>
            </a:r>
            <a:r>
              <a:rPr lang="en-US" sz="2800" dirty="0" err="1">
                <a:latin typeface="Arial Unicode "/>
              </a:rPr>
              <a:t>ত্রিভুজের</a:t>
            </a:r>
            <a:r>
              <a:rPr lang="en-US" sz="2800" dirty="0">
                <a:latin typeface="Arial Unicode "/>
              </a:rPr>
              <a:t> </a:t>
            </a:r>
            <a:r>
              <a:rPr lang="en-US" sz="2800" dirty="0" err="1">
                <a:latin typeface="Arial Unicode "/>
              </a:rPr>
              <a:t>তিনটি</a:t>
            </a:r>
            <a:r>
              <a:rPr lang="en-US" sz="2800" dirty="0">
                <a:latin typeface="Arial Unicode "/>
              </a:rPr>
              <a:t> </a:t>
            </a:r>
            <a:r>
              <a:rPr lang="en-US" sz="2800" dirty="0" err="1">
                <a:latin typeface="Arial Unicode "/>
              </a:rPr>
              <a:t>বাহুর</a:t>
            </a:r>
            <a:r>
              <a:rPr lang="en-US" sz="2800" dirty="0">
                <a:latin typeface="Arial Unicode "/>
              </a:rPr>
              <a:t> </a:t>
            </a:r>
            <a:r>
              <a:rPr lang="en-US" sz="2800" dirty="0" err="1">
                <a:latin typeface="Arial Unicode "/>
              </a:rPr>
              <a:t>দৈর্ঘ্য</a:t>
            </a:r>
            <a:r>
              <a:rPr lang="en-US" sz="2800" dirty="0">
                <a:latin typeface="Arial Unicode "/>
              </a:rPr>
              <a:t> </a:t>
            </a:r>
            <a:r>
              <a:rPr lang="en-US" sz="2800" dirty="0" err="1">
                <a:latin typeface="Arial Unicode "/>
              </a:rPr>
              <a:t>যথাক্রমে</a:t>
            </a:r>
            <a:r>
              <a:rPr lang="en-US" sz="2800" dirty="0">
                <a:latin typeface="Arial Unicode "/>
              </a:rPr>
              <a:t> 3 </a:t>
            </a:r>
            <a:r>
              <a:rPr lang="en-US" sz="2800" dirty="0" err="1">
                <a:latin typeface="Arial Unicode "/>
              </a:rPr>
              <a:t>সে.মি</a:t>
            </a:r>
            <a:r>
              <a:rPr lang="en-US" sz="2800" dirty="0">
                <a:latin typeface="Arial Unicode "/>
              </a:rPr>
              <a:t>., 3.5 </a:t>
            </a:r>
            <a:r>
              <a:rPr lang="en-US" sz="2800" dirty="0" err="1">
                <a:latin typeface="Arial Unicode "/>
              </a:rPr>
              <a:t>সে.মি</a:t>
            </a:r>
            <a:r>
              <a:rPr lang="en-US" sz="2800" dirty="0">
                <a:latin typeface="Arial Unicode "/>
              </a:rPr>
              <a:t>. ও 2.8 </a:t>
            </a:r>
            <a:r>
              <a:rPr lang="en-US" sz="2800" dirty="0" err="1">
                <a:latin typeface="Arial Unicode "/>
              </a:rPr>
              <a:t>সে.মি.দেওয়া</a:t>
            </a:r>
            <a:r>
              <a:rPr lang="en-US" sz="2800" dirty="0">
                <a:latin typeface="Arial Unicode "/>
              </a:rPr>
              <a:t> </a:t>
            </a:r>
            <a:r>
              <a:rPr lang="en-US" sz="2800" dirty="0" err="1">
                <a:latin typeface="Arial Unicode "/>
              </a:rPr>
              <a:t>আছে</a:t>
            </a:r>
            <a:r>
              <a:rPr lang="en-US" sz="2800" dirty="0">
                <a:latin typeface="Arial Unicode "/>
              </a:rPr>
              <a:t> । </a:t>
            </a:r>
            <a:r>
              <a:rPr lang="en-US" sz="2800" dirty="0" err="1">
                <a:latin typeface="Arial Unicode "/>
              </a:rPr>
              <a:t>তথ্যানুযায়ী</a:t>
            </a:r>
            <a:r>
              <a:rPr lang="en-US" sz="2800" dirty="0">
                <a:latin typeface="Arial Unicode "/>
              </a:rPr>
              <a:t> </a:t>
            </a:r>
            <a:r>
              <a:rPr lang="en-US" sz="2800" dirty="0" err="1">
                <a:latin typeface="Arial Unicode "/>
              </a:rPr>
              <a:t>চিত্রটি</a:t>
            </a:r>
            <a:r>
              <a:rPr lang="en-US" sz="2800" dirty="0">
                <a:latin typeface="Arial Unicode "/>
              </a:rPr>
              <a:t> </a:t>
            </a:r>
            <a:r>
              <a:rPr lang="en-US" sz="2800" dirty="0" err="1">
                <a:latin typeface="Arial Unicode "/>
              </a:rPr>
              <a:t>আঁক</a:t>
            </a:r>
            <a:r>
              <a:rPr lang="en-US" sz="2800" dirty="0">
                <a:latin typeface="Arial Unicode 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773524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8348" y="599607"/>
            <a:ext cx="7030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একটি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/>
          </p:nvPr>
        </p:nvGraphicFramePr>
        <p:xfrm>
          <a:off x="4249713" y="2064713"/>
          <a:ext cx="3567658" cy="30102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49713" y="2064713"/>
                        <a:ext cx="3567658" cy="30102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16851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8348" y="599607"/>
            <a:ext cx="7030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ভিডিওটির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/>
          </p:nvPr>
        </p:nvGraphicFramePr>
        <p:xfrm>
          <a:off x="4661940" y="2241317"/>
          <a:ext cx="2698229" cy="22766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61940" y="2241317"/>
                        <a:ext cx="2698229" cy="22766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49969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9744" y="390144"/>
            <a:ext cx="2910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600200"/>
            <a:ext cx="3657600" cy="36576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74558" y="5396464"/>
                <a:ext cx="10867869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just">
                  <a:buFont typeface="Wingdings" panose="05000000000000000000" pitchFamily="2" charset="2"/>
                  <a:buChar char="Ø"/>
                </a:pPr>
                <a:r>
                  <a:rPr lang="en-US" sz="2800" dirty="0" smtClean="0">
                    <a:latin typeface="Arial Unicode "/>
                  </a:rPr>
                  <a:t>একটি </a:t>
                </a:r>
                <a:r>
                  <a:rPr lang="en-US" sz="2800" dirty="0" err="1" smtClean="0">
                    <a:latin typeface="Arial Unicode "/>
                  </a:rPr>
                  <a:t>ত্রিভুজের</a:t>
                </a:r>
                <a:r>
                  <a:rPr lang="en-US" sz="2800" dirty="0" smtClean="0">
                    <a:latin typeface="Arial Unicode "/>
                  </a:rPr>
                  <a:t> </a:t>
                </a:r>
                <a:r>
                  <a:rPr lang="en-US" sz="2800" dirty="0" err="1" smtClean="0">
                    <a:latin typeface="Arial Unicode "/>
                  </a:rPr>
                  <a:t>ভূমি</a:t>
                </a:r>
                <a:r>
                  <a:rPr lang="en-US" sz="2800" dirty="0" smtClean="0">
                    <a:latin typeface="Arial Unicode "/>
                  </a:rPr>
                  <a:t> 3.5 সে.</a:t>
                </a:r>
                <a:r>
                  <a:rPr lang="en-US" sz="2800" dirty="0" err="1" smtClean="0">
                    <a:latin typeface="Arial Unicode "/>
                  </a:rPr>
                  <a:t>মি</a:t>
                </a:r>
                <a:r>
                  <a:rPr lang="en-US" sz="2800" dirty="0" smtClean="0">
                    <a:latin typeface="Arial Unicode "/>
                  </a:rPr>
                  <a:t>.,</a:t>
                </a:r>
                <a:r>
                  <a:rPr lang="en-US" sz="2800" dirty="0" err="1" smtClean="0">
                    <a:latin typeface="Arial Unicode "/>
                  </a:rPr>
                  <a:t>ভূমি</a:t>
                </a:r>
                <a:r>
                  <a:rPr lang="en-US" sz="2800" dirty="0" smtClean="0">
                    <a:latin typeface="Arial Unicode "/>
                  </a:rPr>
                  <a:t> </a:t>
                </a:r>
                <a:r>
                  <a:rPr lang="en-US" sz="2800" dirty="0" err="1" smtClean="0">
                    <a:latin typeface="Arial Unicode "/>
                  </a:rPr>
                  <a:t>সংলগ্ন</a:t>
                </a:r>
                <a:r>
                  <a:rPr lang="en-US" sz="2800" dirty="0" smtClean="0">
                    <a:latin typeface="Arial Unicode "/>
                  </a:rPr>
                  <a:t> একটি </a:t>
                </a:r>
                <a:r>
                  <a:rPr lang="en-US" sz="2800" dirty="0" err="1" smtClean="0">
                    <a:latin typeface="Arial Unicode "/>
                  </a:rPr>
                  <a:t>কোণ</a:t>
                </a:r>
                <a:r>
                  <a:rPr lang="en-US" sz="2800" dirty="0" smtClean="0">
                    <a:latin typeface="Arial Unicode 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60</m:t>
                        </m:r>
                      </m:e>
                      <m:sup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800" dirty="0" smtClean="0">
                    <a:latin typeface="Arial Unicode "/>
                  </a:rPr>
                  <a:t> ও </a:t>
                </a:r>
                <a:r>
                  <a:rPr lang="en-US" sz="2800" dirty="0" err="1" smtClean="0">
                    <a:latin typeface="Arial Unicode "/>
                  </a:rPr>
                  <a:t>অপর</a:t>
                </a:r>
                <a:r>
                  <a:rPr lang="en-US" sz="2800" dirty="0" smtClean="0">
                    <a:latin typeface="Arial Unicode "/>
                  </a:rPr>
                  <a:t> </a:t>
                </a:r>
                <a:r>
                  <a:rPr lang="en-US" sz="2800" dirty="0" err="1" smtClean="0">
                    <a:latin typeface="Arial Unicode "/>
                  </a:rPr>
                  <a:t>দুই</a:t>
                </a:r>
                <a:r>
                  <a:rPr lang="en-US" sz="2800" dirty="0" smtClean="0">
                    <a:latin typeface="Arial Unicode "/>
                  </a:rPr>
                  <a:t> </a:t>
                </a:r>
                <a:r>
                  <a:rPr lang="en-US" sz="2800" dirty="0" err="1" smtClean="0">
                    <a:latin typeface="Arial Unicode "/>
                  </a:rPr>
                  <a:t>বাহুর</a:t>
                </a:r>
                <a:r>
                  <a:rPr lang="en-US" sz="2800" dirty="0" smtClean="0">
                    <a:latin typeface="Arial Unicode "/>
                  </a:rPr>
                  <a:t> </a:t>
                </a:r>
                <a:r>
                  <a:rPr lang="en-US" sz="2800" dirty="0" err="1" smtClean="0">
                    <a:latin typeface="Arial Unicode "/>
                  </a:rPr>
                  <a:t>সমষ্টি</a:t>
                </a:r>
                <a:r>
                  <a:rPr lang="en-US" sz="2800" dirty="0" smtClean="0">
                    <a:latin typeface="Arial Unicode "/>
                  </a:rPr>
                  <a:t> 8 </a:t>
                </a:r>
                <a:r>
                  <a:rPr lang="en-US" sz="2800" dirty="0" err="1" smtClean="0">
                    <a:latin typeface="Arial Unicode "/>
                  </a:rPr>
                  <a:t>সে.মি</a:t>
                </a:r>
                <a:r>
                  <a:rPr lang="en-US" sz="2800" dirty="0" smtClean="0">
                    <a:latin typeface="Arial Unicode "/>
                  </a:rPr>
                  <a:t>. </a:t>
                </a:r>
                <a:r>
                  <a:rPr lang="en-US" sz="2800" dirty="0" err="1" smtClean="0">
                    <a:latin typeface="Arial Unicode "/>
                  </a:rPr>
                  <a:t>দেওয়া</a:t>
                </a:r>
                <a:r>
                  <a:rPr lang="en-US" sz="2800" dirty="0" smtClean="0">
                    <a:latin typeface="Arial Unicode "/>
                  </a:rPr>
                  <a:t> </a:t>
                </a:r>
                <a:r>
                  <a:rPr lang="en-US" sz="2800" dirty="0" err="1" smtClean="0">
                    <a:latin typeface="Arial Unicode "/>
                  </a:rPr>
                  <a:t>আছে</a:t>
                </a:r>
                <a:r>
                  <a:rPr lang="en-US" sz="2800" dirty="0" smtClean="0">
                    <a:latin typeface="Arial Unicode "/>
                  </a:rPr>
                  <a:t> । </a:t>
                </a:r>
                <a:r>
                  <a:rPr lang="en-US" sz="2800" dirty="0" err="1" smtClean="0">
                    <a:latin typeface="Arial Unicode "/>
                  </a:rPr>
                  <a:t>তথ্যানুযায়ী</a:t>
                </a:r>
                <a:r>
                  <a:rPr lang="en-US" sz="2800" dirty="0" smtClean="0">
                    <a:latin typeface="Arial Unicode "/>
                  </a:rPr>
                  <a:t> </a:t>
                </a:r>
                <a:r>
                  <a:rPr lang="en-US" sz="2800" dirty="0" err="1" smtClean="0">
                    <a:latin typeface="Arial Unicode "/>
                  </a:rPr>
                  <a:t>চিত্রটি</a:t>
                </a:r>
                <a:r>
                  <a:rPr lang="en-US" sz="2800" dirty="0" smtClean="0">
                    <a:latin typeface="Arial Unicode "/>
                  </a:rPr>
                  <a:t> </a:t>
                </a:r>
                <a:r>
                  <a:rPr lang="en-US" sz="2800" dirty="0" err="1" smtClean="0">
                    <a:latin typeface="Arial Unicode "/>
                  </a:rPr>
                  <a:t>আঁক</a:t>
                </a:r>
                <a:r>
                  <a:rPr lang="en-US" sz="2800" dirty="0" smtClean="0">
                    <a:latin typeface="Arial Unicode "/>
                  </a:rPr>
                  <a:t>। </a:t>
                </a:r>
                <a:endParaRPr lang="en-US" sz="2800" dirty="0">
                  <a:latin typeface="Arial Unicode 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558" y="5396464"/>
                <a:ext cx="10867869" cy="954107"/>
              </a:xfrm>
              <a:prstGeom prst="rect">
                <a:avLst/>
              </a:prstGeom>
              <a:blipFill rotWithShape="0">
                <a:blip r:embed="rId3"/>
                <a:stretch>
                  <a:fillRect l="-1010" t="-12102" r="-1178" b="-19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8285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8348" y="599607"/>
            <a:ext cx="7030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109270" y="2068644"/>
                <a:ext cx="10148341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Arial Unicode "/>
                    <a:cs typeface="NikoshBAN" panose="02000000000000000000" pitchFamily="2" charset="0"/>
                  </a:rPr>
                  <a:t>১। </a:t>
                </a:r>
                <a:r>
                  <a:rPr lang="en-US" sz="2800" dirty="0" err="1" smtClean="0">
                    <a:latin typeface="Arial Unicode "/>
                    <a:cs typeface="NikoshBAN" panose="02000000000000000000" pitchFamily="2" charset="0"/>
                  </a:rPr>
                  <a:t>প্রত্যেক</a:t>
                </a:r>
                <a:r>
                  <a:rPr lang="en-US" sz="2800" dirty="0" smtClean="0">
                    <a:latin typeface="Arial Unicode 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Arial Unicode "/>
                    <a:cs typeface="NikoshBAN" panose="02000000000000000000" pitchFamily="2" charset="0"/>
                  </a:rPr>
                  <a:t>ত্রিভুজের</a:t>
                </a:r>
                <a:r>
                  <a:rPr lang="en-US" sz="2800" dirty="0" smtClean="0">
                    <a:latin typeface="Arial Unicode 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Arial Unicode "/>
                    <a:cs typeface="NikoshBAN" panose="02000000000000000000" pitchFamily="2" charset="0"/>
                  </a:rPr>
                  <a:t>কয়টি</a:t>
                </a:r>
                <a:r>
                  <a:rPr lang="en-US" sz="2800" dirty="0" smtClean="0">
                    <a:latin typeface="Arial Unicode 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Arial Unicode "/>
                    <a:cs typeface="NikoshBAN" panose="02000000000000000000" pitchFamily="2" charset="0"/>
                  </a:rPr>
                  <a:t>বাহু</a:t>
                </a:r>
                <a:r>
                  <a:rPr lang="en-US" sz="2800" dirty="0" smtClean="0">
                    <a:latin typeface="Arial Unicode "/>
                    <a:cs typeface="NikoshBAN" panose="02000000000000000000" pitchFamily="2" charset="0"/>
                  </a:rPr>
                  <a:t> ও </a:t>
                </a:r>
                <a:r>
                  <a:rPr lang="en-US" sz="2800" dirty="0" err="1" smtClean="0">
                    <a:latin typeface="Arial Unicode "/>
                    <a:cs typeface="NikoshBAN" panose="02000000000000000000" pitchFamily="2" charset="0"/>
                  </a:rPr>
                  <a:t>কোণ</a:t>
                </a:r>
                <a:r>
                  <a:rPr lang="en-US" sz="2800" dirty="0" smtClean="0">
                    <a:latin typeface="Arial Unicode 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Arial Unicode "/>
                    <a:cs typeface="NikoshBAN" panose="02000000000000000000" pitchFamily="2" charset="0"/>
                  </a:rPr>
                  <a:t>আছে</a:t>
                </a:r>
                <a:r>
                  <a:rPr lang="en-US" sz="2800" dirty="0" smtClean="0">
                    <a:latin typeface="Arial Unicode "/>
                    <a:cs typeface="NikoshBAN" panose="02000000000000000000" pitchFamily="2" charset="0"/>
                  </a:rPr>
                  <a:t>?</a:t>
                </a:r>
              </a:p>
              <a:p>
                <a:r>
                  <a:rPr lang="en-US" sz="2800" dirty="0" smtClean="0">
                    <a:latin typeface="Arial Unicode "/>
                    <a:cs typeface="NikoshBAN" panose="02000000000000000000" pitchFamily="2" charset="0"/>
                  </a:rPr>
                  <a:t>২। </a:t>
                </a:r>
                <a:r>
                  <a:rPr lang="en-US" sz="2800" dirty="0" err="1" smtClean="0">
                    <a:latin typeface="Arial Unicode "/>
                    <a:cs typeface="NikoshBAN" panose="02000000000000000000" pitchFamily="2" charset="0"/>
                  </a:rPr>
                  <a:t>তিনটি</a:t>
                </a:r>
                <a:r>
                  <a:rPr lang="en-US" sz="2800" dirty="0" smtClean="0">
                    <a:latin typeface="Arial Unicode 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Arial Unicode "/>
                    <a:cs typeface="NikoshBAN" panose="02000000000000000000" pitchFamily="2" charset="0"/>
                  </a:rPr>
                  <a:t>বাহুর</a:t>
                </a:r>
                <a:r>
                  <a:rPr lang="en-US" sz="2800" dirty="0" smtClean="0">
                    <a:latin typeface="Arial Unicode 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Arial Unicode "/>
                    <a:cs typeface="NikoshBAN" panose="02000000000000000000" pitchFamily="2" charset="0"/>
                  </a:rPr>
                  <a:t>দৈর্ঘ্য</a:t>
                </a:r>
                <a:r>
                  <a:rPr lang="en-US" sz="2800" dirty="0" smtClean="0">
                    <a:latin typeface="Arial Unicode 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Arial Unicode "/>
                    <a:cs typeface="NikoshBAN" panose="02000000000000000000" pitchFamily="2" charset="0"/>
                  </a:rPr>
                  <a:t>যথাক্রমে</a:t>
                </a:r>
                <a:r>
                  <a:rPr lang="en-US" sz="2800" dirty="0" smtClean="0">
                    <a:latin typeface="Arial Unicode 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6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সে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মি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.,</m:t>
                    </m:r>
                  </m:oMath>
                </a14:m>
                <a:r>
                  <a:rPr lang="en-US" sz="2800" dirty="0" smtClean="0">
                    <a:latin typeface="Arial Unicode "/>
                    <a:cs typeface="NikoshBAN" panose="02000000000000000000" pitchFamily="2" charset="0"/>
                  </a:rPr>
                  <a:t>5 সে.মি. ও 4 </a:t>
                </a:r>
                <a:r>
                  <a:rPr lang="en-US" sz="2800" dirty="0" err="1" smtClean="0">
                    <a:latin typeface="Arial Unicode "/>
                    <a:cs typeface="NikoshBAN" panose="02000000000000000000" pitchFamily="2" charset="0"/>
                  </a:rPr>
                  <a:t>সে.মি</a:t>
                </a:r>
                <a:r>
                  <a:rPr lang="en-US" sz="2800" dirty="0" smtClean="0">
                    <a:latin typeface="Arial Unicode "/>
                    <a:cs typeface="NikoshBAN" panose="02000000000000000000" pitchFamily="2" charset="0"/>
                  </a:rPr>
                  <a:t>.। </a:t>
                </a:r>
                <a:r>
                  <a:rPr lang="en-US" sz="2800" dirty="0" err="1" smtClean="0">
                    <a:latin typeface="Arial Unicode "/>
                    <a:cs typeface="NikoshBAN" panose="02000000000000000000" pitchFamily="2" charset="0"/>
                  </a:rPr>
                  <a:t>তথ্যানুযায়ী</a:t>
                </a:r>
                <a:r>
                  <a:rPr lang="en-US" sz="2800" dirty="0" smtClean="0">
                    <a:latin typeface="Arial Unicode 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Arial Unicode "/>
                    <a:cs typeface="NikoshBAN" panose="02000000000000000000" pitchFamily="2" charset="0"/>
                  </a:rPr>
                  <a:t>চিত্রটি</a:t>
                </a:r>
                <a:r>
                  <a:rPr lang="en-US" sz="2800" dirty="0" smtClean="0">
                    <a:latin typeface="Arial Unicode 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Arial Unicode "/>
                    <a:cs typeface="NikoshBAN" panose="02000000000000000000" pitchFamily="2" charset="0"/>
                  </a:rPr>
                  <a:t>আঁক</a:t>
                </a:r>
                <a:r>
                  <a:rPr lang="en-US" sz="2800" dirty="0" smtClean="0">
                    <a:latin typeface="Arial Unicode "/>
                    <a:cs typeface="NikoshBAN" panose="02000000000000000000" pitchFamily="2" charset="0"/>
                  </a:rPr>
                  <a:t>।</a:t>
                </a:r>
              </a:p>
              <a:p>
                <a:r>
                  <a:rPr lang="en-US" sz="2800" dirty="0" smtClean="0">
                    <a:latin typeface="Arial Unicode "/>
                    <a:cs typeface="NikoshBAN" panose="02000000000000000000" pitchFamily="2" charset="0"/>
                  </a:rPr>
                  <a:t>৩। ২নং </a:t>
                </a:r>
                <a:r>
                  <a:rPr lang="en-US" sz="2800" dirty="0" err="1" smtClean="0">
                    <a:latin typeface="Arial Unicode "/>
                    <a:cs typeface="NikoshBAN" panose="02000000000000000000" pitchFamily="2" charset="0"/>
                  </a:rPr>
                  <a:t>প্রশ্নে</a:t>
                </a:r>
                <a:r>
                  <a:rPr lang="en-US" sz="2800" dirty="0" smtClean="0">
                    <a:latin typeface="Arial Unicode 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Arial Unicode "/>
                    <a:cs typeface="NikoshBAN" panose="02000000000000000000" pitchFamily="2" charset="0"/>
                  </a:rPr>
                  <a:t>অঙ্কিত</a:t>
                </a:r>
                <a:r>
                  <a:rPr lang="en-US" sz="2800" dirty="0" smtClean="0">
                    <a:latin typeface="Arial Unicode 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Arial Unicode "/>
                    <a:cs typeface="NikoshBAN" panose="02000000000000000000" pitchFamily="2" charset="0"/>
                  </a:rPr>
                  <a:t>চিত্রটির</a:t>
                </a:r>
                <a:r>
                  <a:rPr lang="en-US" sz="2800" dirty="0" smtClean="0">
                    <a:latin typeface="Arial Unicode 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Arial Unicode "/>
                    <a:cs typeface="NikoshBAN" panose="02000000000000000000" pitchFamily="2" charset="0"/>
                  </a:rPr>
                  <a:t>বিবরণ</a:t>
                </a:r>
                <a:r>
                  <a:rPr lang="en-US" sz="2800" dirty="0" smtClean="0">
                    <a:latin typeface="Arial Unicode 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Arial Unicode "/>
                    <a:cs typeface="NikoshBAN" panose="02000000000000000000" pitchFamily="2" charset="0"/>
                  </a:rPr>
                  <a:t>দাও</a:t>
                </a:r>
                <a:r>
                  <a:rPr lang="en-US" sz="2800" dirty="0" smtClean="0">
                    <a:latin typeface="Arial Unicode "/>
                    <a:cs typeface="NikoshBAN" panose="02000000000000000000" pitchFamily="2" charset="0"/>
                  </a:rPr>
                  <a:t>। </a:t>
                </a:r>
                <a:endParaRPr lang="en-US" sz="2800" dirty="0">
                  <a:latin typeface="Arial Unicode 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9270" y="2068644"/>
                <a:ext cx="10148341" cy="1384995"/>
              </a:xfrm>
              <a:prstGeom prst="rect">
                <a:avLst/>
              </a:prstGeom>
              <a:blipFill rotWithShape="0">
                <a:blip r:embed="rId2"/>
                <a:stretch>
                  <a:fillRect l="-1261" t="-6140"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9" t="3425" r="12337"/>
          <a:stretch/>
        </p:blipFill>
        <p:spPr>
          <a:xfrm>
            <a:off x="7448511" y="3147934"/>
            <a:ext cx="4200450" cy="3200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986561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7786" y="374757"/>
            <a:ext cx="24503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99" t="7434" r="21179" b="33042"/>
          <a:stretch/>
        </p:blipFill>
        <p:spPr>
          <a:xfrm>
            <a:off x="3285563" y="1600200"/>
            <a:ext cx="5620875" cy="36576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74556" y="5441435"/>
                <a:ext cx="10897849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just">
                  <a:buFont typeface="Wingdings" panose="05000000000000000000" pitchFamily="2" charset="2"/>
                  <a:buChar char="Ø"/>
                </a:pPr>
                <a:r>
                  <a:rPr lang="en-US" sz="2800" dirty="0" smtClean="0">
                    <a:latin typeface="Arial Unicode "/>
                    <a:cs typeface="Narkisim" pitchFamily="2" charset="-79"/>
                  </a:rPr>
                  <a:t>একটি </a:t>
                </a:r>
                <a:r>
                  <a:rPr lang="en-US" sz="2800" dirty="0" err="1" smtClean="0">
                    <a:latin typeface="Arial Unicode "/>
                    <a:cs typeface="Narkisim" pitchFamily="2" charset="-79"/>
                  </a:rPr>
                  <a:t>তিনটি</a:t>
                </a:r>
                <a:r>
                  <a:rPr lang="en-US" sz="2800" dirty="0" smtClean="0">
                    <a:latin typeface="Arial Unicode "/>
                    <a:cs typeface="Narkisim" pitchFamily="2" charset="-79"/>
                  </a:rPr>
                  <a:t> </a:t>
                </a:r>
                <a:r>
                  <a:rPr lang="en-US" sz="2800" dirty="0" err="1" smtClean="0">
                    <a:latin typeface="Arial Unicode "/>
                    <a:cs typeface="Narkisim" pitchFamily="2" charset="-79"/>
                  </a:rPr>
                  <a:t>বাহুর</a:t>
                </a:r>
                <a:r>
                  <a:rPr lang="en-US" sz="2800" dirty="0" smtClean="0">
                    <a:latin typeface="Arial Unicode "/>
                    <a:cs typeface="Narkisim" pitchFamily="2" charset="-79"/>
                  </a:rPr>
                  <a:t> </a:t>
                </a:r>
                <a:r>
                  <a:rPr lang="en-US" sz="2800" dirty="0" err="1" smtClean="0">
                    <a:latin typeface="Arial Unicode "/>
                    <a:cs typeface="Narkisim" pitchFamily="2" charset="-79"/>
                  </a:rPr>
                  <a:t>দৈর্ঘ্য</a:t>
                </a:r>
                <a:r>
                  <a:rPr lang="en-US" sz="2800" dirty="0" smtClean="0">
                    <a:latin typeface="Arial Unicode "/>
                    <a:cs typeface="Narkisim" pitchFamily="2" charset="-79"/>
                  </a:rPr>
                  <a:t> </a:t>
                </a:r>
                <a:r>
                  <a:rPr lang="en-US" sz="2800" dirty="0" err="1" smtClean="0">
                    <a:latin typeface="Arial Unicode "/>
                    <a:cs typeface="Narkisim" pitchFamily="2" charset="-79"/>
                  </a:rPr>
                  <a:t>যথাক্রমে</a:t>
                </a:r>
                <a:r>
                  <a:rPr lang="en-US" sz="2800" dirty="0" smtClean="0">
                    <a:latin typeface="Arial Unicode "/>
                    <a:cs typeface="Narkisim" pitchFamily="2" charset="-79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Narkisim" pitchFamily="2" charset="-79"/>
                      </a:rPr>
                      <m:t>3</m:t>
                    </m:r>
                  </m:oMath>
                </a14:m>
                <a:r>
                  <a:rPr lang="en-US" sz="2800" dirty="0" smtClean="0">
                    <a:latin typeface="Arial Unicode "/>
                    <a:cs typeface="Narkisim" pitchFamily="2" charset="-79"/>
                  </a:rPr>
                  <a:t> </a:t>
                </a:r>
                <a:r>
                  <a:rPr lang="en-US" sz="2800" dirty="0" smtClean="0">
                    <a:latin typeface="Arial Unicode "/>
                    <a:cs typeface="NikoshBAN" panose="02000000000000000000" pitchFamily="2" charset="0"/>
                  </a:rPr>
                  <a:t>সে.মি.,3.5 </a:t>
                </a:r>
                <a:r>
                  <a:rPr lang="en-US" sz="2800" dirty="0" err="1" smtClean="0">
                    <a:latin typeface="Arial Unicode "/>
                    <a:cs typeface="NikoshBAN" panose="02000000000000000000" pitchFamily="2" charset="0"/>
                  </a:rPr>
                  <a:t>সে.মি</a:t>
                </a:r>
                <a:r>
                  <a:rPr lang="en-US" sz="2800" dirty="0" smtClean="0">
                    <a:latin typeface="Arial Unicode "/>
                    <a:cs typeface="NikoshBAN" panose="02000000000000000000" pitchFamily="2" charset="0"/>
                  </a:rPr>
                  <a:t>.</a:t>
                </a:r>
                <a:r>
                  <a:rPr lang="en-US" sz="2800" dirty="0" smtClean="0">
                    <a:latin typeface="Arial Unicode "/>
                    <a:cs typeface="Narkisim" pitchFamily="2" charset="-79"/>
                  </a:rPr>
                  <a:t> ও 2.8 </a:t>
                </a:r>
                <a:r>
                  <a:rPr lang="en-US" sz="2800" dirty="0" err="1" smtClean="0">
                    <a:latin typeface="Arial Unicode "/>
                    <a:cs typeface="Narkisim" pitchFamily="2" charset="-79"/>
                  </a:rPr>
                  <a:t>সে.মি.দেওয়া</a:t>
                </a:r>
                <a:r>
                  <a:rPr lang="en-US" sz="2800" dirty="0" smtClean="0">
                    <a:latin typeface="Arial Unicode "/>
                    <a:cs typeface="Narkisim" pitchFamily="2" charset="-79"/>
                  </a:rPr>
                  <a:t> </a:t>
                </a:r>
                <a:r>
                  <a:rPr lang="en-US" sz="2800" dirty="0" err="1" smtClean="0">
                    <a:latin typeface="Arial Unicode "/>
                    <a:cs typeface="Narkisim" pitchFamily="2" charset="-79"/>
                  </a:rPr>
                  <a:t>আছে</a:t>
                </a:r>
                <a:r>
                  <a:rPr lang="en-US" sz="2800" dirty="0" smtClean="0">
                    <a:latin typeface="Arial Unicode "/>
                    <a:cs typeface="Narkisim" pitchFamily="2" charset="-79"/>
                  </a:rPr>
                  <a:t> । </a:t>
                </a:r>
                <a:r>
                  <a:rPr lang="en-US" sz="2800" dirty="0" err="1" smtClean="0">
                    <a:latin typeface="Arial Unicode "/>
                    <a:cs typeface="Narkisim" pitchFamily="2" charset="-79"/>
                  </a:rPr>
                  <a:t>ত্রিভুজটি</a:t>
                </a:r>
                <a:r>
                  <a:rPr lang="en-US" sz="2800" dirty="0" smtClean="0">
                    <a:latin typeface="Arial Unicode "/>
                    <a:cs typeface="Narkisim" pitchFamily="2" charset="-79"/>
                  </a:rPr>
                  <a:t> </a:t>
                </a:r>
                <a:r>
                  <a:rPr lang="en-US" sz="2800" dirty="0" err="1" smtClean="0">
                    <a:latin typeface="Arial Unicode "/>
                    <a:cs typeface="Narkisim" pitchFamily="2" charset="-79"/>
                  </a:rPr>
                  <a:t>অঙ্কন</a:t>
                </a:r>
                <a:r>
                  <a:rPr lang="en-US" sz="2800" dirty="0" smtClean="0">
                    <a:latin typeface="Arial Unicode "/>
                    <a:cs typeface="Narkisim" pitchFamily="2" charset="-79"/>
                  </a:rPr>
                  <a:t> </a:t>
                </a:r>
                <a:r>
                  <a:rPr lang="en-US" sz="2800" dirty="0" err="1" smtClean="0">
                    <a:latin typeface="Arial Unicode "/>
                    <a:cs typeface="Narkisim" pitchFamily="2" charset="-79"/>
                  </a:rPr>
                  <a:t>কর</a:t>
                </a:r>
                <a:r>
                  <a:rPr lang="en-US" sz="2800" dirty="0" smtClean="0">
                    <a:latin typeface="Arial Unicode "/>
                    <a:cs typeface="Narkisim" pitchFamily="2" charset="-79"/>
                  </a:rPr>
                  <a:t> । (</a:t>
                </a:r>
                <a:r>
                  <a:rPr lang="en-US" sz="2800" dirty="0" err="1" smtClean="0">
                    <a:latin typeface="Arial Unicode "/>
                    <a:cs typeface="Narkisim" pitchFamily="2" charset="-79"/>
                  </a:rPr>
                  <a:t>অঙ্কনের</a:t>
                </a:r>
                <a:r>
                  <a:rPr lang="en-US" sz="2800" dirty="0" smtClean="0">
                    <a:latin typeface="Arial Unicode "/>
                    <a:cs typeface="Narkisim" pitchFamily="2" charset="-79"/>
                  </a:rPr>
                  <a:t> </a:t>
                </a:r>
                <a:r>
                  <a:rPr lang="en-US" sz="2800" dirty="0" err="1" smtClean="0">
                    <a:latin typeface="Arial Unicode "/>
                    <a:cs typeface="Narkisim" pitchFamily="2" charset="-79"/>
                  </a:rPr>
                  <a:t>চিহ্ন</a:t>
                </a:r>
                <a:r>
                  <a:rPr lang="en-US" sz="2800" dirty="0" smtClean="0">
                    <a:latin typeface="Arial Unicode "/>
                    <a:cs typeface="Narkisim" pitchFamily="2" charset="-79"/>
                  </a:rPr>
                  <a:t> ও </a:t>
                </a:r>
                <a:r>
                  <a:rPr lang="en-US" sz="2800" dirty="0" err="1" smtClean="0">
                    <a:latin typeface="Arial Unicode "/>
                    <a:cs typeface="Narkisim" pitchFamily="2" charset="-79"/>
                  </a:rPr>
                  <a:t>বিবরণ</a:t>
                </a:r>
                <a:r>
                  <a:rPr lang="en-US" sz="2800" dirty="0" smtClean="0">
                    <a:latin typeface="Arial Unicode "/>
                    <a:cs typeface="Narkisim" pitchFamily="2" charset="-79"/>
                  </a:rPr>
                  <a:t> </a:t>
                </a:r>
                <a:r>
                  <a:rPr lang="en-US" sz="2800" dirty="0" err="1" smtClean="0">
                    <a:latin typeface="Arial Unicode "/>
                    <a:cs typeface="Narkisim" pitchFamily="2" charset="-79"/>
                  </a:rPr>
                  <a:t>আবশ্যক</a:t>
                </a:r>
                <a:r>
                  <a:rPr lang="en-US" sz="2800" dirty="0">
                    <a:latin typeface="Arial Unicode "/>
                    <a:cs typeface="Narkisim" pitchFamily="2" charset="-79"/>
                  </a:rPr>
                  <a:t>)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556" y="5441435"/>
                <a:ext cx="10897849" cy="954107"/>
              </a:xfrm>
              <a:prstGeom prst="rect">
                <a:avLst/>
              </a:prstGeom>
              <a:blipFill rotWithShape="0">
                <a:blip r:embed="rId3"/>
                <a:stretch>
                  <a:fillRect l="-1007" t="-12821" r="-1175" b="-19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3604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65" y="419725"/>
            <a:ext cx="11167673" cy="599897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781050" y="3942416"/>
            <a:ext cx="4975173" cy="227754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মিজানুর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সিনিয়র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বেতদিঘী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ফুলবাড়ী,দিনাজপুর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নং-০১৭১৮৮৯৯৪৭৮</a:t>
            </a:r>
          </a:p>
          <a:p>
            <a:r>
              <a:rPr lang="en-US" dirty="0" smtClean="0">
                <a:latin typeface="Arial Unicode "/>
                <a:cs typeface="NikoshBAN" panose="02000000000000000000" pitchFamily="2" charset="0"/>
              </a:rPr>
              <a:t>Email: mizanurrahmanbd88@gmail.com</a:t>
            </a:r>
            <a:endParaRPr lang="en-US" dirty="0">
              <a:latin typeface="Arial Unicode 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69570" y="3913370"/>
            <a:ext cx="5105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৯ম</a:t>
            </a: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৭</a:t>
            </a: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পিরিয়ডঃ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১ম</a:t>
            </a: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৫০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26/07/2020খ্রি.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149" y="1859028"/>
            <a:ext cx="1109273" cy="14050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466" y="1859028"/>
            <a:ext cx="1089969" cy="14050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19219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28617" y="5718747"/>
            <a:ext cx="19936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73"/>
          <a:stretch/>
        </p:blipFill>
        <p:spPr>
          <a:xfrm>
            <a:off x="4118481" y="1600200"/>
            <a:ext cx="3955039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336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99940" y="435114"/>
            <a:ext cx="44520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882458" y="5340643"/>
                <a:ext cx="424221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 err="1" smtClean="0">
                    <a:latin typeface="Arial Unicode "/>
                    <a:cs typeface="NikoshBAN" panose="02000000000000000000" pitchFamily="2" charset="0"/>
                  </a:rPr>
                  <a:t>চিত্রে</a:t>
                </a:r>
                <a:r>
                  <a:rPr lang="en-US" sz="2800" dirty="0" smtClean="0">
                    <a:latin typeface="Arial Unicode 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𝐴𝐵𝐶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ও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𝐴𝐵𝐶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কি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?</m:t>
                    </m:r>
                  </m:oMath>
                </a14:m>
                <a:endParaRPr lang="en-US" sz="2800" dirty="0">
                  <a:latin typeface="Arial Unicode 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2458" y="5340643"/>
                <a:ext cx="4242215" cy="523220"/>
              </a:xfrm>
              <a:prstGeom prst="rect">
                <a:avLst/>
              </a:prstGeom>
              <a:blipFill rotWithShape="0">
                <a:blip r:embed="rId2"/>
                <a:stretch>
                  <a:fillRect t="-16279" b="-33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720" y="1828800"/>
            <a:ext cx="4480560" cy="32004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57125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62531" y="389747"/>
            <a:ext cx="48418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যন্ত্রপাতি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600200"/>
            <a:ext cx="5486400" cy="36576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4092320" y="5621317"/>
            <a:ext cx="4242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কি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124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12038" y="2788171"/>
            <a:ext cx="3117955" cy="70788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relaxedInset"/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ত্রিভুজ </a:t>
            </a:r>
            <a:r>
              <a:rPr lang="en-US" sz="40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অঙ্কন</a:t>
            </a:r>
            <a:endParaRPr lang="en-US" sz="40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24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8348" y="1199214"/>
            <a:ext cx="7030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73574" y="2473377"/>
            <a:ext cx="703038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---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ত্রিভুজ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অঙ্কনের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উপাত্ত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ত্রিভুজ ব্যাখ্যা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প্রদত্ত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উপাত্ত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ত্রিভুজ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অঙ্কন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19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8348" y="599607"/>
            <a:ext cx="7030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ত্রিভুজ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অঙ্কনের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উপাত্ত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28209" y="2443398"/>
            <a:ext cx="74201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বাহু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বাহু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অন্তর্ভুক্ত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275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33138" y="2563317"/>
            <a:ext cx="70153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সংলগ্ন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বাহু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বিপরীত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বাহু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694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03158" y="2608284"/>
            <a:ext cx="73301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বাহু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বিপরীত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সমকোণী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ত্রিভুজের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অতিভুজ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একটি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বাহু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364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628</TotalTime>
  <Words>274</Words>
  <Application>Microsoft Office PowerPoint</Application>
  <PresentationFormat>Widescreen</PresentationFormat>
  <Paragraphs>46</Paragraphs>
  <Slides>20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Arial Unicode </vt:lpstr>
      <vt:lpstr>Calibri</vt:lpstr>
      <vt:lpstr>Calibri Light</vt:lpstr>
      <vt:lpstr>Cambria Math</vt:lpstr>
      <vt:lpstr>Narkisim</vt:lpstr>
      <vt:lpstr>NikoshBAN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Mizanur Rahman</dc:creator>
  <cp:lastModifiedBy>Mizanur Rahman</cp:lastModifiedBy>
  <cp:revision>220</cp:revision>
  <dcterms:created xsi:type="dcterms:W3CDTF">2020-07-22T05:40:18Z</dcterms:created>
  <dcterms:modified xsi:type="dcterms:W3CDTF">2020-07-26T12:10:03Z</dcterms:modified>
</cp:coreProperties>
</file>