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54" r:id="rId2"/>
    <p:sldId id="664" r:id="rId3"/>
    <p:sldId id="688" r:id="rId4"/>
    <p:sldId id="656" r:id="rId5"/>
    <p:sldId id="665" r:id="rId6"/>
    <p:sldId id="666" r:id="rId7"/>
    <p:sldId id="667" r:id="rId8"/>
    <p:sldId id="657" r:id="rId9"/>
    <p:sldId id="658" r:id="rId10"/>
    <p:sldId id="653" r:id="rId11"/>
    <p:sldId id="553" r:id="rId12"/>
    <p:sldId id="554" r:id="rId13"/>
    <p:sldId id="555" r:id="rId14"/>
    <p:sldId id="55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559" r:id="rId25"/>
    <p:sldId id="677" r:id="rId26"/>
    <p:sldId id="678" r:id="rId27"/>
    <p:sldId id="679" r:id="rId28"/>
    <p:sldId id="680" r:id="rId29"/>
    <p:sldId id="681" r:id="rId30"/>
    <p:sldId id="682" r:id="rId31"/>
    <p:sldId id="684" r:id="rId32"/>
    <p:sldId id="685" r:id="rId33"/>
    <p:sldId id="686" r:id="rId34"/>
    <p:sldId id="687" r:id="rId35"/>
    <p:sldId id="660" r:id="rId36"/>
    <p:sldId id="661" r:id="rId37"/>
    <p:sldId id="662" r:id="rId38"/>
    <p:sldId id="663" r:id="rId39"/>
    <p:sldId id="64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DC8"/>
    <a:srgbClr val="6A6A6A"/>
    <a:srgbClr val="EEEEEE"/>
    <a:srgbClr val="BB1129"/>
    <a:srgbClr val="F2F3F5"/>
    <a:srgbClr val="FFFFFF"/>
    <a:srgbClr val="758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764D-2C06-4F1A-88E9-02F1246E8E1F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FFFD-B17D-440E-919E-61121514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2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8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4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8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A4FD-EEAB-4145-A6ED-D6B38E4E55B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88D1-0AC0-44E8-B25A-3EAAFAB8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"/>
            <a:ext cx="16033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57200"/>
            <a:ext cx="10150720" cy="6072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1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297">
        <p14:prism isInverted="1"/>
      </p:transition>
    </mc:Choice>
    <mc:Fallback xmlns="">
      <p:transition spd="slow" advTm="34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762000"/>
            <a:ext cx="6706181" cy="5151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6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330">
        <p14:glitter pattern="hexagon"/>
      </p:transition>
    </mc:Choice>
    <mc:Fallback xmlns="">
      <p:transition spd="slow" advTm="10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09600"/>
            <a:ext cx="854733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6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813">
        <p:dissolve/>
      </p:transition>
    </mc:Choice>
    <mc:Fallback xmlns="">
      <p:transition spd="slow" advTm="4481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838200"/>
            <a:ext cx="10272650" cy="5639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5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420">
        <p:checker/>
      </p:transition>
    </mc:Choice>
    <mc:Fallback xmlns="">
      <p:transition spd="slow" advTm="254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81000"/>
            <a:ext cx="8187638" cy="6212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5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451">
        <p14:flip dir="r"/>
      </p:transition>
    </mc:Choice>
    <mc:Fallback xmlns="">
      <p:transition spd="slow" advTm="16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5197937" cy="3698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/>
        </p:blipFill>
        <p:spPr>
          <a:xfrm>
            <a:off x="7788737" y="2286000"/>
            <a:ext cx="2905976" cy="3981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81000"/>
            <a:ext cx="8157155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18" y="1251438"/>
            <a:ext cx="3886200" cy="502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162800" y="1219200"/>
            <a:ext cx="2572577" cy="2441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29" y="4034288"/>
            <a:ext cx="4908802" cy="2243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29" y="408978"/>
            <a:ext cx="3133616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029" y="408977"/>
            <a:ext cx="101812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5951"/>
            <a:ext cx="10668000" cy="5983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9457"/>
            <a:ext cx="87180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484" y="2288426"/>
            <a:ext cx="3815897" cy="366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864" y="2667001"/>
            <a:ext cx="5399290" cy="328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02143"/>
            <a:ext cx="700491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9" y="2045677"/>
            <a:ext cx="6410739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9234" r="3750" b="6568"/>
          <a:stretch/>
        </p:blipFill>
        <p:spPr>
          <a:xfrm>
            <a:off x="7010400" y="2057400"/>
            <a:ext cx="4646171" cy="326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18" y="990600"/>
            <a:ext cx="877900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990599"/>
            <a:ext cx="99983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066800"/>
            <a:ext cx="6019800" cy="45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ducated or Mere Literates? | Education, Literally, Historical fig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3538"/>
            <a:ext cx="35826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ngladesh - Languages | Britann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0018" r="3789" b="14848"/>
          <a:stretch/>
        </p:blipFill>
        <p:spPr bwMode="auto">
          <a:xfrm>
            <a:off x="4392384" y="2849989"/>
            <a:ext cx="3725266" cy="18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80" y="2819400"/>
            <a:ext cx="3491207" cy="1645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371600"/>
            <a:ext cx="85839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ople social classes decorative icons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6"/>
          <a:stretch/>
        </p:blipFill>
        <p:spPr bwMode="auto">
          <a:xfrm>
            <a:off x="593262" y="2514600"/>
            <a:ext cx="3746595" cy="33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find your niche as a designer - 99de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65" y="3082511"/>
            <a:ext cx="39723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terminants of Personality: Hereditary, Cultural &amp; Mor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5165"/>
          <a:stretch/>
        </p:blipFill>
        <p:spPr bwMode="auto">
          <a:xfrm>
            <a:off x="8365662" y="2819400"/>
            <a:ext cx="2895601" cy="25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57200"/>
            <a:ext cx="894360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mixed photo\y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3333"/>
          <a:stretch/>
        </p:blipFill>
        <p:spPr bwMode="auto">
          <a:xfrm>
            <a:off x="762000" y="1553309"/>
            <a:ext cx="4648200" cy="48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UJITSU -PC\Desktop\21 february\2016_02_02_28_0_bd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97"/>
          <a:stretch/>
        </p:blipFill>
        <p:spPr bwMode="auto">
          <a:xfrm>
            <a:off x="5707689" y="1553308"/>
            <a:ext cx="5874057" cy="48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9396"/>
            <a:ext cx="7456054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mixed photo\u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/>
          <a:stretch/>
        </p:blipFill>
        <p:spPr bwMode="auto">
          <a:xfrm>
            <a:off x="8458200" y="1600200"/>
            <a:ext cx="2209800" cy="44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asons you should buy an iPhone 8 instead of an iPhone X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8992"/>
            <a:ext cx="6710597" cy="44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609600"/>
            <a:ext cx="759627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3400"/>
            <a:ext cx="10717697" cy="580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3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717">
        <p14:ripple/>
      </p:transition>
    </mc:Choice>
    <mc:Fallback xmlns="">
      <p:transition spd="slow" advTm="187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85473"/>
            <a:ext cx="5426706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8600" y="5920309"/>
            <a:ext cx="154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Adobe Heiti Std R" panose="020B0400000000000000" pitchFamily="34" charset="-128"/>
                <a:cs typeface="Times New Roman" panose="02020603050405020304" pitchFamily="18" charset="0"/>
              </a:rPr>
              <a:t>APPLE PARK</a:t>
            </a:r>
            <a:endParaRPr lang="en-US" dirty="0">
              <a:latin typeface="Times New Roman" panose="02020603050405020304" pitchFamily="18" charset="0"/>
              <a:ea typeface="Adobe Heiti Std R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Ferrari Set to Produce Fans, Respirators to Help Comba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73928"/>
            <a:ext cx="4580157" cy="30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3103" y="5948641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FERRARI CAR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67305"/>
            <a:ext cx="800474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draw 8 division Maps of Bangladesh, Bangladesh divisiona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4" r="29401"/>
          <a:stretch/>
        </p:blipFill>
        <p:spPr bwMode="auto">
          <a:xfrm>
            <a:off x="3962400" y="1295400"/>
            <a:ext cx="3886200" cy="52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243861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Was the Space Shuttle? | 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81564"/>
            <a:ext cx="228009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67709"/>
            <a:ext cx="5177282" cy="3449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3788" y="6066254"/>
            <a:ext cx="232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McLaren 600LT Spider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52400"/>
            <a:ext cx="9156986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51545"/>
            <a:ext cx="4648200" cy="3718560"/>
          </a:xfrm>
          <a:prstGeom prst="rect">
            <a:avLst/>
          </a:prstGeom>
        </p:spPr>
      </p:pic>
      <p:pic>
        <p:nvPicPr>
          <p:cNvPr id="4098" name="Picture 2" descr="Car leasing, automobile purchase or buying flat.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59626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76200"/>
            <a:ext cx="9065538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ultiBrief: Back to the future with Ford biopla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648200" cy="45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bout Us | Ashok Leyland - Ashok Leyland Corporate - Ashok Ley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61048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457200"/>
            <a:ext cx="863268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219200"/>
            <a:ext cx="605132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psi – Messi, Dele Alli – TV Advert So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0"/>
            <a:ext cx="582506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beatable Performance with 2x the Power! | Cristiano ronald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000"/>
            <a:ext cx="243861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laria: A New Vaccine? | Research Feature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526075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oining forces: Test team completes fourth Orange Flag of 2018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5257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40" y="304800"/>
            <a:ext cx="821812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droid v iOS market share 20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4"/>
          <a:stretch/>
        </p:blipFill>
        <p:spPr bwMode="auto">
          <a:xfrm>
            <a:off x="2057400" y="1981200"/>
            <a:ext cx="81565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36" y="533400"/>
            <a:ext cx="245690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 Ways To Get &amp; Engage Sellers On E-commerce Marketplac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72" r="17727"/>
          <a:stretch/>
        </p:blipFill>
        <p:spPr bwMode="auto">
          <a:xfrm>
            <a:off x="838199" y="3124201"/>
            <a:ext cx="5182805" cy="30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mphasizing on a Better Environment - ICE Business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4611312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79599"/>
            <a:ext cx="8632684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TIA V5 Surface Design Training - UK accredited education partn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78" y="4139803"/>
            <a:ext cx="2140488" cy="14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he Price Of Using Cellphone Netwo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77" y="4151348"/>
            <a:ext cx="2232367" cy="14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ffective visual focus indicator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655" y="4333280"/>
            <a:ext cx="2287058" cy="12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arachute Products Price List in India (25th July 2020) | Bes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78" y="4333281"/>
            <a:ext cx="2458222" cy="12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ind and Book | Paradise Products Costa R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65" y="4343400"/>
            <a:ext cx="191213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5800"/>
            <a:ext cx="10821338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brary | Nottingham Trent Universi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08" y="1294498"/>
            <a:ext cx="6505225" cy="43195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362200"/>
            <a:ext cx="3993226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ke Better Use of the School Library to Get Students Excited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143000"/>
            <a:ext cx="7896570" cy="46101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420785"/>
            <a:ext cx="3139712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371600"/>
            <a:ext cx="7224386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9626418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8: thank u, next - The K.I.S.S Marketing A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82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44">
        <p15:prstTrans prst="fallOver"/>
      </p:transition>
    </mc:Choice>
    <mc:Fallback xmlns="">
      <p:transition spd="slow" advTm="60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6263205" cy="35356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06" y="2057400"/>
            <a:ext cx="4714240" cy="35356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762000"/>
            <a:ext cx="185334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UJITSU -PC\Desktop\new_women_horli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980"/>
            <a:ext cx="454649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UJITSU -PC\Desktop\Jr.Horlick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3564898" cy="30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hoto\2016_11_08_34_1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68" y="3789638"/>
            <a:ext cx="4313328" cy="26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photo\2016_10_11_32_1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68856"/>
            <a:ext cx="4202749" cy="26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JITSU -PC\Desktop\karela and khejur juic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31" y="533399"/>
            <a:ext cx="3608072" cy="28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UJITSU -PC\Desktop\karela and khejur juice\1305499580038682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3" y="3505199"/>
            <a:ext cx="1692915" cy="31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UJITSU -PC\Desktop\karela and khejur juice\Tamarind-Fru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01" y="4115437"/>
            <a:ext cx="2853625" cy="18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UJITSU -PC\Desktop\karela and khejur juice\বৈশাখী গরমে টক-মিষ্টি তেঁতুলের শরবত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495152" cy="28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1600200"/>
            <a:ext cx="5211639" cy="38909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600200"/>
            <a:ext cx="5569125" cy="38909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33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371600"/>
            <a:ext cx="6462320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84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371600"/>
            <a:ext cx="8638781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6|1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3|9|7.6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1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8</Words>
  <Application>Microsoft Office PowerPoint</Application>
  <PresentationFormat>Widescreen</PresentationFormat>
  <Paragraphs>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Adobe Heiti Std R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 -PC</dc:creator>
  <cp:lastModifiedBy>USER</cp:lastModifiedBy>
  <cp:revision>254</cp:revision>
  <dcterms:created xsi:type="dcterms:W3CDTF">2016-04-22T06:05:07Z</dcterms:created>
  <dcterms:modified xsi:type="dcterms:W3CDTF">2020-07-26T09:13:35Z</dcterms:modified>
</cp:coreProperties>
</file>