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21"/>
  </p:notesMasterIdLst>
  <p:handoutMasterIdLst>
    <p:handoutMasterId r:id="rId22"/>
  </p:handoutMasterIdLst>
  <p:sldIdLst>
    <p:sldId id="271" r:id="rId2"/>
    <p:sldId id="318" r:id="rId3"/>
    <p:sldId id="315" r:id="rId4"/>
    <p:sldId id="316" r:id="rId5"/>
    <p:sldId id="277" r:id="rId6"/>
    <p:sldId id="300" r:id="rId7"/>
    <p:sldId id="309" r:id="rId8"/>
    <p:sldId id="304" r:id="rId9"/>
    <p:sldId id="293" r:id="rId10"/>
    <p:sldId id="283" r:id="rId11"/>
    <p:sldId id="308" r:id="rId12"/>
    <p:sldId id="313" r:id="rId13"/>
    <p:sldId id="317" r:id="rId14"/>
    <p:sldId id="312" r:id="rId15"/>
    <p:sldId id="292" r:id="rId16"/>
    <p:sldId id="297" r:id="rId17"/>
    <p:sldId id="291" r:id="rId18"/>
    <p:sldId id="305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2202" autoAdjust="0"/>
  </p:normalViewPr>
  <p:slideViewPr>
    <p:cSldViewPr>
      <p:cViewPr varScale="1">
        <p:scale>
          <a:sx n="67" d="100"/>
          <a:sy n="67" d="100"/>
        </p:scale>
        <p:origin x="14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14658-EC23-4001-B1E7-ABDFCCE31978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4D65A-B9BA-4B13-91DC-C79BBD171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98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8914E-6E0F-4950-8E6E-555ED28ED2E2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48B03-F8A4-4CEE-9CC8-0673FE530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75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48B03-F8A4-4CEE-9CC8-0673FE5300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27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48B03-F8A4-4CEE-9CC8-0673FE5300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11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21749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6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69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01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38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9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93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4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6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3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4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3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9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5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2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0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9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-609600" y="2895600"/>
            <a:ext cx="9906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99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9600" dirty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838200" y="457200"/>
            <a:ext cx="838200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23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9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984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666" y="2819400"/>
            <a:ext cx="2895600" cy="2514600"/>
          </a:xfrm>
        </p:spPr>
      </p:pic>
      <p:sp>
        <p:nvSpPr>
          <p:cNvPr id="15" name="Up Arrow 14"/>
          <p:cNvSpPr/>
          <p:nvPr/>
        </p:nvSpPr>
        <p:spPr>
          <a:xfrm>
            <a:off x="4343400" y="2438400"/>
            <a:ext cx="4572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943600" y="3886200"/>
            <a:ext cx="476250" cy="499849"/>
          </a:xfrm>
          <a:prstGeom prst="rightArrow">
            <a:avLst>
              <a:gd name="adj1" fmla="val 50000"/>
              <a:gd name="adj2" fmla="val 471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4324066" y="5334000"/>
            <a:ext cx="609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Arrow 24"/>
          <p:cNvSpPr/>
          <p:nvPr/>
        </p:nvSpPr>
        <p:spPr>
          <a:xfrm>
            <a:off x="2667000" y="3950173"/>
            <a:ext cx="381000" cy="435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471737" y="137376"/>
            <a:ext cx="3743325" cy="707886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মুহাম্মদ জাফর ইকবাল 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71583" y="1792069"/>
            <a:ext cx="440083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জন্ম-১৯৫২ সালে সিলেট জেলায়   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                                      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7146" y="3847440"/>
            <a:ext cx="2163454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শিক্ষা- ঢাকা বিশ্ববিদ্যালয় 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596" y="5638799"/>
            <a:ext cx="8744803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চাকুরী -শাহাজালাল বিজ্ঞান ও প্রযুক্তি বিশ্ববিদ্যালয় (কম্পিউটার সায়েন্স এন্ড ইঞ্জিনিয়ারিং)   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443626"/>
            <a:ext cx="26670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গ্রন্থ- আমি তপু, নিতু ও তার বন্ধু, দীপু নাম্বার টু উল্লেখযোগ্য 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28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2" grpId="0" animBg="1"/>
      <p:bldP spid="25" grpId="0" animBg="1"/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1066800"/>
            <a:ext cx="34290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363751"/>
            <a:ext cx="82296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মুহাম্মদ জাফর ইকবাল কত সালে জন্ম গ্রহণ করেন 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4572000" y="2209800"/>
            <a:ext cx="5334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6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572000" cy="533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4572000" cy="533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55626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মনিটর 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5593377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কী- বোর্ড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25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DA5F1F-ED82-4057-8613-F4EA2ABE7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4572000" cy="5257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0559BFE-258C-441C-BB38-B2AC5B880F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52578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AF57410-AF8F-4F3B-BCFC-B137295EA270}"/>
              </a:ext>
            </a:extLst>
          </p:cNvPr>
          <p:cNvSpPr txBox="1"/>
          <p:nvPr/>
        </p:nvSpPr>
        <p:spPr>
          <a:xfrm>
            <a:off x="914400" y="5791200"/>
            <a:ext cx="1371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পি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</a:t>
            </a:r>
            <a:endParaRPr lang="en-US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E190F1-373B-4F8A-89F7-D2F5BF247367}"/>
              </a:ext>
            </a:extLst>
          </p:cNvPr>
          <p:cNvSpPr txBox="1"/>
          <p:nvPr/>
        </p:nvSpPr>
        <p:spPr>
          <a:xfrm>
            <a:off x="6286500" y="5791200"/>
            <a:ext cx="1143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মাউস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644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2000"/>
            <a:ext cx="4876800" cy="914400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9144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কম্পিউটারের বিভিন্ন যন্ত্রের নাম গুলো লিখ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343400" y="1828800"/>
            <a:ext cx="4572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6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274190"/>
            <a:ext cx="35052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নিচের চিত্র দুটি লক্ষ্য কর -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73957"/>
            <a:ext cx="3810000" cy="304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421072"/>
            <a:ext cx="4495800" cy="307472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62200" y="5486400"/>
            <a:ext cx="4381500" cy="769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  ভয়েজার মহাকাশযান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6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8850" y="1131107"/>
            <a:ext cx="4026659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419600" y="1978503"/>
            <a:ext cx="512357" cy="9950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200400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ভয়েজার মহাকাশযান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কিভাবে কম্পিউটারে  তথ্য পাঠিয়েছিল  ? 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6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85800" y="4343400"/>
            <a:ext cx="8077200" cy="224676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১।ইন্টারনেট কি?</a:t>
            </a:r>
          </a:p>
          <a:p>
            <a:r>
              <a:rPr lang="bn-BD" sz="28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২।কম্পিঊটার কত প্রকার ওকি কি ?ব্যাখ্যা কর । </a:t>
            </a:r>
          </a:p>
          <a:p>
            <a:r>
              <a:rPr lang="bn-BD" sz="28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৩।চিত্র ক ও খ এর মধ্যে কি কি পার্থক্য আছে ?তথ্য প্রযূক্তির আলোকে বর্ণনা কর ।</a:t>
            </a:r>
          </a:p>
          <a:p>
            <a:r>
              <a:rPr lang="bn-BD" sz="28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৪। উদ্দীপকে তথপ্রযূক্তি প্রবন্ধের মূল ভাব উন্মোচিত হয়েছে । মুল্যায়ণ কর 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81" y="76201"/>
            <a:ext cx="4184205" cy="306343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802" y="76201"/>
            <a:ext cx="3977082" cy="306343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57200" y="36847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সৃজনশীল প্রশ্ন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7882" y="3139637"/>
            <a:ext cx="1684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চিত্রঃ ক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3139637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চিত্রঃ খ 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07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/>
      <p:bldP spid="6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762000"/>
            <a:ext cx="4419600" cy="1295400"/>
          </a:xfr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bn-BD" sz="8000" dirty="0">
                <a:latin typeface="NikoshBAN" pitchFamily="2" charset="0"/>
                <a:cs typeface="NikoshBAN" pitchFamily="2" charset="0"/>
              </a:rPr>
              <a:t> বা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ড়ি</a:t>
            </a:r>
            <a:r>
              <a:rPr lang="bn-BD" sz="8000" dirty="0">
                <a:latin typeface="NikoshBAN" pitchFamily="2" charset="0"/>
                <a:cs typeface="NikoshBAN" pitchFamily="2" charset="0"/>
              </a:rPr>
              <a:t>র কাজ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38400"/>
            <a:ext cx="6400800" cy="27432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তথ্য প্রযুক্তির বিপ্লবের পিছনে     রয়েছে ডিজিটাল কম্পিউটার এই  আলোকে ৫টি বাক্য লিখ ।  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02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E43F4C8-941C-4F39-B40E-8046523D95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0E28FF-9835-4902-A717-BCA3E85F6121}"/>
              </a:ext>
            </a:extLst>
          </p:cNvPr>
          <p:cNvSpPr txBox="1"/>
          <p:nvPr/>
        </p:nvSpPr>
        <p:spPr>
          <a:xfrm>
            <a:off x="5562600" y="0"/>
            <a:ext cx="216217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26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6A772B-4C45-4403-96E1-E03B3CB9AF01}"/>
              </a:ext>
            </a:extLst>
          </p:cNvPr>
          <p:cNvSpPr/>
          <p:nvPr/>
        </p:nvSpPr>
        <p:spPr>
          <a:xfrm>
            <a:off x="275862" y="2743200"/>
            <a:ext cx="4523509" cy="320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600" i="1" dirty="0"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মোঃ সাইফুল ইসলাম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(ভৌত বিজ্ঞান )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ধোবারহাট বাজার উচ্চ বিদ্যালয়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শ্রীমংগল, মৌলভীবাজার।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800" b="1" dirty="0"/>
              <a:t>E-mail: </a:t>
            </a:r>
            <a:r>
              <a:rPr lang="en-US" sz="2800" b="1" dirty="0">
                <a:solidFill>
                  <a:srgbClr val="00B0F0"/>
                </a:solidFill>
              </a:rPr>
              <a:t>saiful10an@gmail.com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Mob: </a:t>
            </a:r>
            <a:r>
              <a:rPr lang="en-US" sz="2400" b="1" dirty="0">
                <a:solidFill>
                  <a:srgbClr val="00B0F0"/>
                </a:solidFill>
                <a:latin typeface="Arial Narrow" pitchFamily="34" charset="0"/>
                <a:cs typeface="Times New Roman" pitchFamily="18" charset="0"/>
              </a:rPr>
              <a:t>01716-773618.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4A139B3-0851-4A97-8307-92EF494249EF}"/>
              </a:ext>
            </a:extLst>
          </p:cNvPr>
          <p:cNvSpPr/>
          <p:nvPr/>
        </p:nvSpPr>
        <p:spPr>
          <a:xfrm>
            <a:off x="1029782" y="1012854"/>
            <a:ext cx="3252788" cy="66566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সম্পাদিত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Wave 3">
            <a:extLst>
              <a:ext uri="{FF2B5EF4-FFF2-40B4-BE49-F238E27FC236}">
                <a16:creationId xmlns:a16="http://schemas.microsoft.com/office/drawing/2014/main" id="{86A60931-66EB-4098-8A0F-22E45B42B6B9}"/>
              </a:ext>
            </a:extLst>
          </p:cNvPr>
          <p:cNvSpPr/>
          <p:nvPr/>
        </p:nvSpPr>
        <p:spPr>
          <a:xfrm rot="5400000">
            <a:off x="2926591" y="4219364"/>
            <a:ext cx="4114800" cy="196994"/>
          </a:xfrm>
          <a:prstGeom prst="wave">
            <a:avLst>
              <a:gd name="adj1" fmla="val 20000"/>
              <a:gd name="adj2" fmla="val -100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09FA7C-CCB2-4F24-A351-FDCE0C734E14}"/>
              </a:ext>
            </a:extLst>
          </p:cNvPr>
          <p:cNvSpPr txBox="1"/>
          <p:nvPr/>
        </p:nvSpPr>
        <p:spPr>
          <a:xfrm>
            <a:off x="5562600" y="3276600"/>
            <a:ext cx="335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শ্রেণি-নবম 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বিষয়-বাংলা ১ম পত্র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শিক্ষার্থীর সংখ্যা-৪০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ঃ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তথ্য প্রযুক্তি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2C544B-FA01-4A41-97D6-1AA45032C78D}"/>
              </a:ext>
            </a:extLst>
          </p:cNvPr>
          <p:cNvSpPr/>
          <p:nvPr/>
        </p:nvSpPr>
        <p:spPr>
          <a:xfrm>
            <a:off x="6088470" y="849284"/>
            <a:ext cx="2025748" cy="1893916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88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381000"/>
            <a:ext cx="3276600" cy="1446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8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88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057400"/>
            <a:ext cx="792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নাম-সুলতানা বেগম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আই ডি নং ১৭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পদবি-সহকারি শিক্ষক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প্রতিষ্টানের নাম-নারিশিক্ষা একাডেমী মাধ্যমিক বিদ্যালয়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মোবাইল নং-০১৭১৯৩৩৩৯৯৬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714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4627" y="389297"/>
            <a:ext cx="4213746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4384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শ্রেণি-নবম 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বিষয়-বাংলা ১ম পত্র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শিক্ষার্থীর সংখ্যা-৪০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ঃ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তথ্য প্রযুক্তি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তারিখ ০২ -০৫-২০১৫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সময় -৪৫মিনিট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2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726995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2770" y="1610212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শ্রেণি  -নবম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215271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বিষয় –বাংলা ১ম পত্র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2703487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শিক্ষার্থী সংখ্যা -৫০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39845" y="33528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পাঠ শিরোনাম –তথ্য প্রযুক্তি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39845" y="38862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তারিখ ০২-০৫ - ২০১৫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9400" y="1752600"/>
            <a:ext cx="2026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4594086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সময়- ৪৫ মিনিট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52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214585"/>
              </p:ext>
            </p:extLst>
          </p:nvPr>
        </p:nvGraphicFramePr>
        <p:xfrm>
          <a:off x="30480" y="1219199"/>
          <a:ext cx="9113520" cy="4946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1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3642"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ক্রমি ্কাজ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ধাপ</a:t>
                      </a:r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কার্যক্রম</a:t>
                      </a:r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সময়</a:t>
                      </a:r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উপকরণ </a:t>
                      </a:r>
                    </a:p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0916"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১।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প্রস্তুতি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কুশল</a:t>
                      </a:r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 বিনিময় শ্রেণি বিন্যাস মনোযোগ </a:t>
                      </a:r>
                    </a:p>
                    <a:p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আকর্ষণ পাঠ ঘোষণা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১০  </a:t>
                      </a:r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মিনিট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 সি চক বোর্ড </a:t>
                      </a:r>
                    </a:p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4543"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২।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শিখণ</a:t>
                      </a:r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 ফল ১</a:t>
                      </a:r>
                    </a:p>
                    <a:p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শিখণফল </a:t>
                      </a:r>
                      <a:r>
                        <a:rPr lang="en-US" baseline="0" dirty="0"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endParaRPr lang="bn-BD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শিখনফল</a:t>
                      </a:r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>
                          <a:latin typeface="NikoshBAN" pitchFamily="2" charset="0"/>
                          <a:cs typeface="NikoshBAN" pitchFamily="2" charset="0"/>
                        </a:rPr>
                        <a:t>3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সংক্ষিপ্ত</a:t>
                      </a:r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 আলোচনা +  প্রদর্শণ+একক কাজ</a:t>
                      </a:r>
                    </a:p>
                    <a:p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সংক্ষিপ্ত আলোচনা +প্রদর্শণ+জোড়ায়কাজ</a:t>
                      </a:r>
                    </a:p>
                    <a:p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সংক্ষিপ্ত আলোচনা+প্রদর্শণ +দলীয়কাজ</a:t>
                      </a:r>
                    </a:p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 মিনিট</a:t>
                      </a:r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৪ মিনিট</a:t>
                      </a:r>
                    </a:p>
                    <a:p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৭মিনিট </a:t>
                      </a:r>
                    </a:p>
                    <a:p>
                      <a:endParaRPr lang="bn-BD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  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 সি চকবোর্ড </a:t>
                      </a:r>
                    </a:p>
                    <a:p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ডিসি চকবোর্ড </a:t>
                      </a:r>
                    </a:p>
                    <a:p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ডিসি চকবোর্ড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427"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মূল্যায়ণ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সৃজন্স</a:t>
                      </a:r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শীল প্রশ্ন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১৫মিনিট</a:t>
                      </a:r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ডিসি চকবোর্ড</a:t>
                      </a:r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427"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বাড়ির কাজ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প্রশ্ন</a:t>
                      </a:r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৪মিঃ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চকবোর্ড</a:t>
                      </a:r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427"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r>
                        <a:rPr lang="bn-BD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সমাপ্ত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ধন্যবাদ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১মিঃ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itchFamily="2" charset="0"/>
                          <a:cs typeface="NikoshBAN" pitchFamily="2" charset="0"/>
                        </a:rPr>
                        <a:t>ডিসি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4600" y="99474"/>
            <a:ext cx="4114800" cy="1015663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পরিকল্পনা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94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6781800" cy="884238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নি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চের ছবিটি লক্ষ্য কর 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52600"/>
            <a:ext cx="6781800" cy="4906833"/>
          </a:xfrm>
        </p:spPr>
      </p:pic>
    </p:spTree>
    <p:extLst>
      <p:ext uri="{BB962C8B-B14F-4D97-AF65-F5344CB8AC3E}">
        <p14:creationId xmlns:p14="http://schemas.microsoft.com/office/powerpoint/2010/main" val="323499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143000"/>
            <a:ext cx="5486400" cy="1143000"/>
          </a:xfrm>
          <a:solidFill>
            <a:schemeClr val="bg1">
              <a:lumMod val="95000"/>
            </a:schemeClr>
          </a:solidFill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bn-BD" sz="7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7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733800"/>
            <a:ext cx="4038600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72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72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তথ্য প্রযুক্তি </a:t>
            </a:r>
            <a:endParaRPr lang="en-US" sz="7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11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6687"/>
            <a:ext cx="8229600" cy="1143000"/>
          </a:xfrm>
        </p:spPr>
        <p:txBody>
          <a:bodyPr>
            <a:normAutofit/>
          </a:bodyPr>
          <a:lstStyle/>
          <a:p>
            <a:r>
              <a:rPr lang="bn-BD" sz="66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r>
              <a:rPr lang="bn-BD" sz="6600" dirty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7772400" cy="4572000"/>
          </a:xfrm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এই পাঠ শেষে শিক্ষার্থীরা–</a:t>
            </a:r>
          </a:p>
          <a:p>
            <a:pPr marL="0" indent="0"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লেখক পরিচিতি জানতে 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২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)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কম্পিউটারের বিভিন্ন যন্ত্রাংশের নাম বলতে 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 </a:t>
            </a:r>
          </a:p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3 )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ভয়েজার মহাকাশযান সম্পর্কে বর্ণনা করতে 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252413"/>
            <a:ext cx="3657600" cy="838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0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2898</TotalTime>
  <Words>395</Words>
  <Application>Microsoft Office PowerPoint</Application>
  <PresentationFormat>On-screen Show (4:3)</PresentationFormat>
  <Paragraphs>113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Narrow</vt:lpstr>
      <vt:lpstr>Calibri</vt:lpstr>
      <vt:lpstr>Corbel</vt:lpstr>
      <vt:lpstr>NikoshBAN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নিচের ছবিটি লক্ষ্য কর  </vt:lpstr>
      <vt:lpstr>আজকের পাঠ </vt:lpstr>
      <vt:lpstr>শিখন ফল </vt:lpstr>
      <vt:lpstr>PowerPoint Presentation</vt:lpstr>
      <vt:lpstr>PowerPoint Presentation</vt:lpstr>
      <vt:lpstr>PowerPoint Presentation</vt:lpstr>
      <vt:lpstr>PowerPoint Presentation</vt:lpstr>
      <vt:lpstr>জোড়ায় কাজ</vt:lpstr>
      <vt:lpstr>PowerPoint Presentation</vt:lpstr>
      <vt:lpstr>PowerPoint Presentation</vt:lpstr>
      <vt:lpstr>PowerPoint Presentation</vt:lpstr>
      <vt:lpstr> বাড়ির কাজ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suleman miah</cp:lastModifiedBy>
  <cp:revision>301</cp:revision>
  <dcterms:created xsi:type="dcterms:W3CDTF">2006-08-16T00:00:00Z</dcterms:created>
  <dcterms:modified xsi:type="dcterms:W3CDTF">2020-07-26T11:34:14Z</dcterms:modified>
</cp:coreProperties>
</file>