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59" r:id="rId6"/>
    <p:sldId id="282" r:id="rId7"/>
    <p:sldId id="260" r:id="rId8"/>
    <p:sldId id="261" r:id="rId9"/>
    <p:sldId id="283" r:id="rId10"/>
    <p:sldId id="263" r:id="rId11"/>
    <p:sldId id="262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E44A5-F668-436C-9ECE-7CA03A9CD82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B5AA7-50AD-4AE1-9474-DCBB51816DB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7D13F5-3ADB-4EA2-A013-CFA8F36A4C0F}" type="parTrans" cxnId="{92CAADF2-FFBA-4C2C-949C-9E6341A0D0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50A498F-BC35-49F5-BE0A-B63369071BF5}" type="sibTrans" cxnId="{92CAADF2-FFBA-4C2C-949C-9E6341A0D0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B3EBFC-5AD2-4B39-9B33-E2AAAFE2D91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জন্ম-১৮৯৯</a:t>
          </a:r>
        </a:p>
        <a:p>
          <a:r>
            <a:rPr lang="bn-BD" dirty="0">
              <a:latin typeface="NikoshBAN" pitchFamily="2" charset="0"/>
              <a:cs typeface="NikoshBAN" pitchFamily="2" charset="0"/>
            </a:rPr>
            <a:t>বরিশালে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C69C51-0126-46B3-80C8-35443B077B90}" type="parTrans" cxnId="{FDEE8B9F-FCDA-4BB8-AD92-FAAC40F924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49BBC13-9113-4EE7-98A7-95DCA72C76F9}" type="sibTrans" cxnId="{FDEE8B9F-FCDA-4BB8-AD92-FAAC40F924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9E3995-37A6-4A10-A321-D4A8169E61A7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শিক্ষা-কলকাতা বিশ্ববিদ্যালয়</a:t>
          </a:r>
        </a:p>
        <a:p>
          <a:r>
            <a:rPr lang="bn-BD" dirty="0">
              <a:latin typeface="NikoshBAN" pitchFamily="2" charset="0"/>
              <a:cs typeface="NikoshBAN" pitchFamily="2" charset="0"/>
            </a:rPr>
            <a:t>ইংরেজিতে এম,এ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31B20F-937A-4150-B050-5C08046331A3}" type="parTrans" cxnId="{3340DFC8-6A81-4AFE-9B9D-34B56F3D5EA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33526C-F5B2-4AD4-B435-3E65F748A68A}" type="sibTrans" cxnId="{3340DFC8-6A81-4AFE-9B9D-34B56F3D5EA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70072C-CF28-4935-9ED6-343558A8BBCA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0A004A-D889-416A-9DFF-77361F07C3F1}" type="parTrans" cxnId="{DA0838E4-1858-4E09-9F24-612258388DF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85517C6-96E7-429D-AB37-3A64E0CC108E}" type="sibTrans" cxnId="{DA0838E4-1858-4E09-9F24-612258388DF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5561C3B-4259-475F-A05E-B878ABC21829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D26F43-7A87-486F-8FA9-065EFED921D0}" type="parTrans" cxnId="{81BF88D2-E387-4CB9-B2D4-743B52BA6B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9BC85B-1CEE-464A-998A-D3567C878AEF}" type="sibTrans" cxnId="{81BF88D2-E387-4CB9-B2D4-743B52BA6B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060D28-92E4-4F76-A235-C18E7F5EBAEB}">
      <dgm:prSet/>
      <dgm:spPr/>
      <dgm:t>
        <a:bodyPr/>
        <a:lstStyle/>
        <a:p>
          <a:endParaRPr lang="en-US"/>
        </a:p>
      </dgm:t>
    </dgm:pt>
    <dgm:pt modelId="{B0B4627E-F9ED-4434-A315-EB4243162F02}" type="parTrans" cxnId="{1072D800-F614-4964-B958-4DC139BEF95A}">
      <dgm:prSet/>
      <dgm:spPr/>
      <dgm:t>
        <a:bodyPr/>
        <a:lstStyle/>
        <a:p>
          <a:endParaRPr lang="en-US"/>
        </a:p>
      </dgm:t>
    </dgm:pt>
    <dgm:pt modelId="{960C221E-3246-4780-BB9A-7A49F8842AED}" type="sibTrans" cxnId="{1072D800-F614-4964-B958-4DC139BEF95A}">
      <dgm:prSet/>
      <dgm:spPr/>
      <dgm:t>
        <a:bodyPr/>
        <a:lstStyle/>
        <a:p>
          <a:endParaRPr lang="en-US"/>
        </a:p>
      </dgm:t>
    </dgm:pt>
    <dgm:pt modelId="{C578A2A0-F348-4399-AFED-7541D94D774E}" type="pres">
      <dgm:prSet presAssocID="{408E44A5-F668-436C-9ECE-7CA03A9CD8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0ABBCF-404C-474B-A373-6D633B6A2301}" type="pres">
      <dgm:prSet presAssocID="{CE2B5AA7-50AD-4AE1-9474-DCBB51816DB3}" presName="centerShape" presStyleLbl="node0" presStyleIdx="0" presStyleCnt="1" custScaleX="151801" custScaleY="139013" custLinFactNeighborX="-1503" custLinFactNeighborY="5196"/>
      <dgm:spPr/>
    </dgm:pt>
    <dgm:pt modelId="{BFB46655-748B-40B8-AE71-4D576DF4E516}" type="pres">
      <dgm:prSet presAssocID="{A9C69C51-0126-46B3-80C8-35443B077B90}" presName="parTrans" presStyleLbl="sibTrans2D1" presStyleIdx="0" presStyleCnt="5" custScaleX="176303" custLinFactNeighborX="-18383" custLinFactNeighborY="-3479"/>
      <dgm:spPr/>
    </dgm:pt>
    <dgm:pt modelId="{BA21D0F8-55C9-4177-9D1D-1DCD42628A63}" type="pres">
      <dgm:prSet presAssocID="{A9C69C51-0126-46B3-80C8-35443B077B90}" presName="connectorText" presStyleLbl="sibTrans2D1" presStyleIdx="0" presStyleCnt="5"/>
      <dgm:spPr/>
    </dgm:pt>
    <dgm:pt modelId="{EE6B6D7B-842A-4EB7-973D-5E91F5F7844D}" type="pres">
      <dgm:prSet presAssocID="{4CB3EBFC-5AD2-4B39-9B33-E2AAAFE2D91A}" presName="node" presStyleLbl="node1" presStyleIdx="0" presStyleCnt="5" custScaleX="112286" custScaleY="89620" custRadScaleRad="96150" custRadScaleInc="10119">
        <dgm:presLayoutVars>
          <dgm:bulletEnabled val="1"/>
        </dgm:presLayoutVars>
      </dgm:prSet>
      <dgm:spPr/>
    </dgm:pt>
    <dgm:pt modelId="{DB5286B9-6E95-4542-8E12-B650E0A159BF}" type="pres">
      <dgm:prSet presAssocID="{4331B20F-937A-4150-B050-5C08046331A3}" presName="parTrans" presStyleLbl="sibTrans2D1" presStyleIdx="1" presStyleCnt="5" custLinFactNeighborX="-12144" custLinFactNeighborY="-15508"/>
      <dgm:spPr/>
    </dgm:pt>
    <dgm:pt modelId="{4885EF89-C2A6-4104-8182-249B5E0486D7}" type="pres">
      <dgm:prSet presAssocID="{4331B20F-937A-4150-B050-5C08046331A3}" presName="connectorText" presStyleLbl="sibTrans2D1" presStyleIdx="1" presStyleCnt="5"/>
      <dgm:spPr/>
    </dgm:pt>
    <dgm:pt modelId="{9EA3CC58-D0CE-4015-9E55-79EAF39B77C7}" type="pres">
      <dgm:prSet presAssocID="{E99E3995-37A6-4A10-A321-D4A8169E61A7}" presName="node" presStyleLbl="node1" presStyleIdx="1" presStyleCnt="5" custScaleX="122914" custScaleY="106803" custRadScaleRad="126433" custRadScaleInc="-2362">
        <dgm:presLayoutVars>
          <dgm:bulletEnabled val="1"/>
        </dgm:presLayoutVars>
      </dgm:prSet>
      <dgm:spPr/>
    </dgm:pt>
    <dgm:pt modelId="{295F7744-3197-4F69-BC5C-4F7D51538301}" type="pres">
      <dgm:prSet presAssocID="{A70A004A-D889-416A-9DFF-77361F07C3F1}" presName="parTrans" presStyleLbl="sibTrans2D1" presStyleIdx="2" presStyleCnt="5" custScaleX="108667" custLinFactNeighborX="-27046" custLinFactNeighborY="-1697"/>
      <dgm:spPr/>
    </dgm:pt>
    <dgm:pt modelId="{37646827-20B6-47B0-B626-D791D1CE8989}" type="pres">
      <dgm:prSet presAssocID="{A70A004A-D889-416A-9DFF-77361F07C3F1}" presName="connectorText" presStyleLbl="sibTrans2D1" presStyleIdx="2" presStyleCnt="5"/>
      <dgm:spPr/>
    </dgm:pt>
    <dgm:pt modelId="{CFEFF6A8-0E69-4033-B61A-E5B4672D59F2}" type="pres">
      <dgm:prSet presAssocID="{4E70072C-CF28-4935-9ED6-343558A8BBCA}" presName="node" presStyleLbl="node1" presStyleIdx="2" presStyleCnt="5" custScaleX="128336" custScaleY="107376" custRadScaleRad="133200" custRadScaleInc="-81183">
        <dgm:presLayoutVars>
          <dgm:bulletEnabled val="1"/>
        </dgm:presLayoutVars>
      </dgm:prSet>
      <dgm:spPr/>
    </dgm:pt>
    <dgm:pt modelId="{51684E4A-09C3-40A7-8866-D8B4DE47BAA6}" type="pres">
      <dgm:prSet presAssocID="{81D26F43-7A87-486F-8FA9-065EFED921D0}" presName="parTrans" presStyleLbl="sibTrans2D1" presStyleIdx="3" presStyleCnt="5" custLinFactNeighborX="35390" custLinFactNeighborY="26328"/>
      <dgm:spPr/>
    </dgm:pt>
    <dgm:pt modelId="{D66BA9E7-961B-484E-9B78-C3A27F17A213}" type="pres">
      <dgm:prSet presAssocID="{81D26F43-7A87-486F-8FA9-065EFED921D0}" presName="connectorText" presStyleLbl="sibTrans2D1" presStyleIdx="3" presStyleCnt="5"/>
      <dgm:spPr/>
    </dgm:pt>
    <dgm:pt modelId="{CBEF41E5-068F-4FC5-8897-D37DBBF18E31}" type="pres">
      <dgm:prSet presAssocID="{65561C3B-4259-475F-A05E-B878ABC21829}" presName="node" presStyleLbl="node1" presStyleIdx="3" presStyleCnt="5" custScaleX="129949" custScaleY="116812" custRadScaleRad="115969" custRadScaleInc="78873">
        <dgm:presLayoutVars>
          <dgm:bulletEnabled val="1"/>
        </dgm:presLayoutVars>
      </dgm:prSet>
      <dgm:spPr/>
    </dgm:pt>
    <dgm:pt modelId="{C56E4BD3-A74E-496C-A3B0-CD39E5A9380C}" type="pres">
      <dgm:prSet presAssocID="{B0B4627E-F9ED-4434-A315-EB4243162F02}" presName="parTrans" presStyleLbl="sibTrans2D1" presStyleIdx="4" presStyleCnt="5" custLinFactNeighborX="37090" custLinFactNeighborY="779"/>
      <dgm:spPr/>
    </dgm:pt>
    <dgm:pt modelId="{B052CFA1-EBFE-4C14-BCD3-3166B361F347}" type="pres">
      <dgm:prSet presAssocID="{B0B4627E-F9ED-4434-A315-EB4243162F02}" presName="connectorText" presStyleLbl="sibTrans2D1" presStyleIdx="4" presStyleCnt="5"/>
      <dgm:spPr/>
    </dgm:pt>
    <dgm:pt modelId="{49D1A315-DD5D-4C9E-B22F-6FA9334796F2}" type="pres">
      <dgm:prSet presAssocID="{CA060D28-92E4-4F76-A235-C18E7F5EBAEB}" presName="node" presStyleLbl="node1" presStyleIdx="4" presStyleCnt="5" custRadScaleRad="111996" custRadScaleInc="45332">
        <dgm:presLayoutVars>
          <dgm:bulletEnabled val="1"/>
        </dgm:presLayoutVars>
      </dgm:prSet>
      <dgm:spPr/>
    </dgm:pt>
  </dgm:ptLst>
  <dgm:cxnLst>
    <dgm:cxn modelId="{1072D800-F614-4964-B958-4DC139BEF95A}" srcId="{CE2B5AA7-50AD-4AE1-9474-DCBB51816DB3}" destId="{CA060D28-92E4-4F76-A235-C18E7F5EBAEB}" srcOrd="4" destOrd="0" parTransId="{B0B4627E-F9ED-4434-A315-EB4243162F02}" sibTransId="{960C221E-3246-4780-BB9A-7A49F8842AED}"/>
    <dgm:cxn modelId="{D67CA619-9FB3-4433-837D-A8B65BBF0C7D}" type="presOf" srcId="{4CB3EBFC-5AD2-4B39-9B33-E2AAAFE2D91A}" destId="{EE6B6D7B-842A-4EB7-973D-5E91F5F7844D}" srcOrd="0" destOrd="0" presId="urn:microsoft.com/office/officeart/2005/8/layout/radial5"/>
    <dgm:cxn modelId="{E83A051E-01E6-40C2-B8CB-777D8C714554}" type="presOf" srcId="{A9C69C51-0126-46B3-80C8-35443B077B90}" destId="{BFB46655-748B-40B8-AE71-4D576DF4E516}" srcOrd="0" destOrd="0" presId="urn:microsoft.com/office/officeart/2005/8/layout/radial5"/>
    <dgm:cxn modelId="{7FC53E1F-A45B-4A62-A18E-AD9318097C14}" type="presOf" srcId="{4E70072C-CF28-4935-9ED6-343558A8BBCA}" destId="{CFEFF6A8-0E69-4033-B61A-E5B4672D59F2}" srcOrd="0" destOrd="0" presId="urn:microsoft.com/office/officeart/2005/8/layout/radial5"/>
    <dgm:cxn modelId="{6782C42F-C062-440C-BB1B-DDE75B921A51}" type="presOf" srcId="{CE2B5AA7-50AD-4AE1-9474-DCBB51816DB3}" destId="{390ABBCF-404C-474B-A373-6D633B6A2301}" srcOrd="0" destOrd="0" presId="urn:microsoft.com/office/officeart/2005/8/layout/radial5"/>
    <dgm:cxn modelId="{E4BA6447-ECA2-406B-897D-C8CC2A5E1E95}" type="presOf" srcId="{A70A004A-D889-416A-9DFF-77361F07C3F1}" destId="{37646827-20B6-47B0-B626-D791D1CE8989}" srcOrd="1" destOrd="0" presId="urn:microsoft.com/office/officeart/2005/8/layout/radial5"/>
    <dgm:cxn modelId="{23C03F69-EDA2-4966-830F-0DAD1B3908AB}" type="presOf" srcId="{65561C3B-4259-475F-A05E-B878ABC21829}" destId="{CBEF41E5-068F-4FC5-8897-D37DBBF18E31}" srcOrd="0" destOrd="0" presId="urn:microsoft.com/office/officeart/2005/8/layout/radial5"/>
    <dgm:cxn modelId="{E6C41051-1207-451E-8FF6-7114860B7667}" type="presOf" srcId="{E99E3995-37A6-4A10-A321-D4A8169E61A7}" destId="{9EA3CC58-D0CE-4015-9E55-79EAF39B77C7}" srcOrd="0" destOrd="0" presId="urn:microsoft.com/office/officeart/2005/8/layout/radial5"/>
    <dgm:cxn modelId="{FDEE8B9F-FCDA-4BB8-AD92-FAAC40F92499}" srcId="{CE2B5AA7-50AD-4AE1-9474-DCBB51816DB3}" destId="{4CB3EBFC-5AD2-4B39-9B33-E2AAAFE2D91A}" srcOrd="0" destOrd="0" parTransId="{A9C69C51-0126-46B3-80C8-35443B077B90}" sibTransId="{C49BBC13-9113-4EE7-98A7-95DCA72C76F9}"/>
    <dgm:cxn modelId="{C7E51DA5-1971-450A-8595-53642F731D64}" type="presOf" srcId="{B0B4627E-F9ED-4434-A315-EB4243162F02}" destId="{C56E4BD3-A74E-496C-A3B0-CD39E5A9380C}" srcOrd="0" destOrd="0" presId="urn:microsoft.com/office/officeart/2005/8/layout/radial5"/>
    <dgm:cxn modelId="{57A6E0AC-4906-4777-BEB0-434646A88AD8}" type="presOf" srcId="{A9C69C51-0126-46B3-80C8-35443B077B90}" destId="{BA21D0F8-55C9-4177-9D1D-1DCD42628A63}" srcOrd="1" destOrd="0" presId="urn:microsoft.com/office/officeart/2005/8/layout/radial5"/>
    <dgm:cxn modelId="{873893B2-735D-4B4F-8CF7-6B2B3CA538BF}" type="presOf" srcId="{CA060D28-92E4-4F76-A235-C18E7F5EBAEB}" destId="{49D1A315-DD5D-4C9E-B22F-6FA9334796F2}" srcOrd="0" destOrd="0" presId="urn:microsoft.com/office/officeart/2005/8/layout/radial5"/>
    <dgm:cxn modelId="{3340DFC8-6A81-4AFE-9B9D-34B56F3D5EA5}" srcId="{CE2B5AA7-50AD-4AE1-9474-DCBB51816DB3}" destId="{E99E3995-37A6-4A10-A321-D4A8169E61A7}" srcOrd="1" destOrd="0" parTransId="{4331B20F-937A-4150-B050-5C08046331A3}" sibTransId="{4E33526C-F5B2-4AD4-B435-3E65F748A68A}"/>
    <dgm:cxn modelId="{CD7EE2CA-92B1-47EE-9857-DA989878234F}" type="presOf" srcId="{4331B20F-937A-4150-B050-5C08046331A3}" destId="{DB5286B9-6E95-4542-8E12-B650E0A159BF}" srcOrd="0" destOrd="0" presId="urn:microsoft.com/office/officeart/2005/8/layout/radial5"/>
    <dgm:cxn modelId="{81BF88D2-E387-4CB9-B2D4-743B52BA6BAC}" srcId="{CE2B5AA7-50AD-4AE1-9474-DCBB51816DB3}" destId="{65561C3B-4259-475F-A05E-B878ABC21829}" srcOrd="3" destOrd="0" parTransId="{81D26F43-7A87-486F-8FA9-065EFED921D0}" sibTransId="{049BC85B-1CEE-464A-998A-D3567C878AEF}"/>
    <dgm:cxn modelId="{5573E6D3-FC1B-4EB4-A68C-5EFC605DFA0F}" type="presOf" srcId="{81D26F43-7A87-486F-8FA9-065EFED921D0}" destId="{51684E4A-09C3-40A7-8866-D8B4DE47BAA6}" srcOrd="0" destOrd="0" presId="urn:microsoft.com/office/officeart/2005/8/layout/radial5"/>
    <dgm:cxn modelId="{DA0838E4-1858-4E09-9F24-612258388DF5}" srcId="{CE2B5AA7-50AD-4AE1-9474-DCBB51816DB3}" destId="{4E70072C-CF28-4935-9ED6-343558A8BBCA}" srcOrd="2" destOrd="0" parTransId="{A70A004A-D889-416A-9DFF-77361F07C3F1}" sibTransId="{885517C6-96E7-429D-AB37-3A64E0CC108E}"/>
    <dgm:cxn modelId="{B14B09E9-A452-4D87-B1E1-F71A2AAF8AA0}" type="presOf" srcId="{408E44A5-F668-436C-9ECE-7CA03A9CD828}" destId="{C578A2A0-F348-4399-AFED-7541D94D774E}" srcOrd="0" destOrd="0" presId="urn:microsoft.com/office/officeart/2005/8/layout/radial5"/>
    <dgm:cxn modelId="{618EE5EA-94A8-4DC3-9396-F2277CA88B82}" type="presOf" srcId="{81D26F43-7A87-486F-8FA9-065EFED921D0}" destId="{D66BA9E7-961B-484E-9B78-C3A27F17A213}" srcOrd="1" destOrd="0" presId="urn:microsoft.com/office/officeart/2005/8/layout/radial5"/>
    <dgm:cxn modelId="{92CAADF2-FFBA-4C2C-949C-9E6341A0D076}" srcId="{408E44A5-F668-436C-9ECE-7CA03A9CD828}" destId="{CE2B5AA7-50AD-4AE1-9474-DCBB51816DB3}" srcOrd="0" destOrd="0" parTransId="{687D13F5-3ADB-4EA2-A013-CFA8F36A4C0F}" sibTransId="{950A498F-BC35-49F5-BE0A-B63369071BF5}"/>
    <dgm:cxn modelId="{852E12F3-FC2F-4062-839A-A3EDD98D0010}" type="presOf" srcId="{4331B20F-937A-4150-B050-5C08046331A3}" destId="{4885EF89-C2A6-4104-8182-249B5E0486D7}" srcOrd="1" destOrd="0" presId="urn:microsoft.com/office/officeart/2005/8/layout/radial5"/>
    <dgm:cxn modelId="{416ED4F5-E372-4BF4-A9A6-5CE1CB8A0562}" type="presOf" srcId="{B0B4627E-F9ED-4434-A315-EB4243162F02}" destId="{B052CFA1-EBFE-4C14-BCD3-3166B361F347}" srcOrd="1" destOrd="0" presId="urn:microsoft.com/office/officeart/2005/8/layout/radial5"/>
    <dgm:cxn modelId="{FEC1D4F8-0F7A-4B61-8E44-1B05B90D48E5}" type="presOf" srcId="{A70A004A-D889-416A-9DFF-77361F07C3F1}" destId="{295F7744-3197-4F69-BC5C-4F7D51538301}" srcOrd="0" destOrd="0" presId="urn:microsoft.com/office/officeart/2005/8/layout/radial5"/>
    <dgm:cxn modelId="{09889BA4-730C-44B2-9A0D-E6137DBFCED5}" type="presParOf" srcId="{C578A2A0-F348-4399-AFED-7541D94D774E}" destId="{390ABBCF-404C-474B-A373-6D633B6A2301}" srcOrd="0" destOrd="0" presId="urn:microsoft.com/office/officeart/2005/8/layout/radial5"/>
    <dgm:cxn modelId="{53D61E82-6CFC-438E-AEF7-C27A370B12FC}" type="presParOf" srcId="{C578A2A0-F348-4399-AFED-7541D94D774E}" destId="{BFB46655-748B-40B8-AE71-4D576DF4E516}" srcOrd="1" destOrd="0" presId="urn:microsoft.com/office/officeart/2005/8/layout/radial5"/>
    <dgm:cxn modelId="{63CDCB47-E7CF-4CD7-A8DB-47DC937022CE}" type="presParOf" srcId="{BFB46655-748B-40B8-AE71-4D576DF4E516}" destId="{BA21D0F8-55C9-4177-9D1D-1DCD42628A63}" srcOrd="0" destOrd="0" presId="urn:microsoft.com/office/officeart/2005/8/layout/radial5"/>
    <dgm:cxn modelId="{46F48708-88A6-43C9-944F-C9E7628BB701}" type="presParOf" srcId="{C578A2A0-F348-4399-AFED-7541D94D774E}" destId="{EE6B6D7B-842A-4EB7-973D-5E91F5F7844D}" srcOrd="2" destOrd="0" presId="urn:microsoft.com/office/officeart/2005/8/layout/radial5"/>
    <dgm:cxn modelId="{59A24DF8-4141-432D-8C62-14025912D5BD}" type="presParOf" srcId="{C578A2A0-F348-4399-AFED-7541D94D774E}" destId="{DB5286B9-6E95-4542-8E12-B650E0A159BF}" srcOrd="3" destOrd="0" presId="urn:microsoft.com/office/officeart/2005/8/layout/radial5"/>
    <dgm:cxn modelId="{CB7C7218-2E8F-4968-95F5-9A8020D5ECF3}" type="presParOf" srcId="{DB5286B9-6E95-4542-8E12-B650E0A159BF}" destId="{4885EF89-C2A6-4104-8182-249B5E0486D7}" srcOrd="0" destOrd="0" presId="urn:microsoft.com/office/officeart/2005/8/layout/radial5"/>
    <dgm:cxn modelId="{D518C9BE-2E98-4A6A-B9DB-F9E20CBA45DD}" type="presParOf" srcId="{C578A2A0-F348-4399-AFED-7541D94D774E}" destId="{9EA3CC58-D0CE-4015-9E55-79EAF39B77C7}" srcOrd="4" destOrd="0" presId="urn:microsoft.com/office/officeart/2005/8/layout/radial5"/>
    <dgm:cxn modelId="{6D1629FA-558D-419E-B0B4-695ADDA1C843}" type="presParOf" srcId="{C578A2A0-F348-4399-AFED-7541D94D774E}" destId="{295F7744-3197-4F69-BC5C-4F7D51538301}" srcOrd="5" destOrd="0" presId="urn:microsoft.com/office/officeart/2005/8/layout/radial5"/>
    <dgm:cxn modelId="{DB1A432A-79AF-44E5-8FEA-1B97B33E3079}" type="presParOf" srcId="{295F7744-3197-4F69-BC5C-4F7D51538301}" destId="{37646827-20B6-47B0-B626-D791D1CE8989}" srcOrd="0" destOrd="0" presId="urn:microsoft.com/office/officeart/2005/8/layout/radial5"/>
    <dgm:cxn modelId="{95D6D75F-BB0C-4B5B-9B22-D41A0009F6B4}" type="presParOf" srcId="{C578A2A0-F348-4399-AFED-7541D94D774E}" destId="{CFEFF6A8-0E69-4033-B61A-E5B4672D59F2}" srcOrd="6" destOrd="0" presId="urn:microsoft.com/office/officeart/2005/8/layout/radial5"/>
    <dgm:cxn modelId="{F4AA7AAB-9BBD-4A7C-9DE8-ED49BBA34841}" type="presParOf" srcId="{C578A2A0-F348-4399-AFED-7541D94D774E}" destId="{51684E4A-09C3-40A7-8866-D8B4DE47BAA6}" srcOrd="7" destOrd="0" presId="urn:microsoft.com/office/officeart/2005/8/layout/radial5"/>
    <dgm:cxn modelId="{66A80FED-B493-42C6-98AA-618F129DF2C4}" type="presParOf" srcId="{51684E4A-09C3-40A7-8866-D8B4DE47BAA6}" destId="{D66BA9E7-961B-484E-9B78-C3A27F17A213}" srcOrd="0" destOrd="0" presId="urn:microsoft.com/office/officeart/2005/8/layout/radial5"/>
    <dgm:cxn modelId="{3BBAF937-D240-4AA9-B1EE-8A016440B097}" type="presParOf" srcId="{C578A2A0-F348-4399-AFED-7541D94D774E}" destId="{CBEF41E5-068F-4FC5-8897-D37DBBF18E31}" srcOrd="8" destOrd="0" presId="urn:microsoft.com/office/officeart/2005/8/layout/radial5"/>
    <dgm:cxn modelId="{4D721364-CAAE-4712-AFB6-0EF14E94872E}" type="presParOf" srcId="{C578A2A0-F348-4399-AFED-7541D94D774E}" destId="{C56E4BD3-A74E-496C-A3B0-CD39E5A9380C}" srcOrd="9" destOrd="0" presId="urn:microsoft.com/office/officeart/2005/8/layout/radial5"/>
    <dgm:cxn modelId="{100E7923-2D00-43CD-9579-411DE3402B5E}" type="presParOf" srcId="{C56E4BD3-A74E-496C-A3B0-CD39E5A9380C}" destId="{B052CFA1-EBFE-4C14-BCD3-3166B361F347}" srcOrd="0" destOrd="0" presId="urn:microsoft.com/office/officeart/2005/8/layout/radial5"/>
    <dgm:cxn modelId="{1D3C3C25-6EB7-444C-BABA-321E11A0AADE}" type="presParOf" srcId="{C578A2A0-F348-4399-AFED-7541D94D774E}" destId="{49D1A315-DD5D-4C9E-B22F-6FA9334796F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ABBCF-404C-474B-A373-6D633B6A2301}">
      <dsp:nvSpPr>
        <dsp:cNvPr id="0" name=""/>
        <dsp:cNvSpPr/>
      </dsp:nvSpPr>
      <dsp:spPr>
        <a:xfrm>
          <a:off x="2874730" y="2313231"/>
          <a:ext cx="2149150" cy="196810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>
            <a:latin typeface="NikoshBAN" pitchFamily="2" charset="0"/>
            <a:cs typeface="NikoshBAN" pitchFamily="2" charset="0"/>
          </a:endParaRPr>
        </a:p>
      </dsp:txBody>
      <dsp:txXfrm>
        <a:off x="3189466" y="2601453"/>
        <a:ext cx="1519678" cy="1391658"/>
      </dsp:txXfrm>
    </dsp:sp>
    <dsp:sp modelId="{BFB46655-748B-40B8-AE71-4D576DF4E516}">
      <dsp:nvSpPr>
        <dsp:cNvPr id="0" name=""/>
        <dsp:cNvSpPr/>
      </dsp:nvSpPr>
      <dsp:spPr>
        <a:xfrm rot="16493931">
          <a:off x="3637619" y="1647868"/>
          <a:ext cx="706804" cy="566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715311" y="1845765"/>
        <a:ext cx="536912" cy="339785"/>
      </dsp:txXfrm>
    </dsp:sp>
    <dsp:sp modelId="{EE6B6D7B-842A-4EB7-973D-5E91F5F7844D}">
      <dsp:nvSpPr>
        <dsp:cNvPr id="0" name=""/>
        <dsp:cNvSpPr/>
      </dsp:nvSpPr>
      <dsp:spPr>
        <a:xfrm>
          <a:off x="3226684" y="71611"/>
          <a:ext cx="1870246" cy="1492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জন্ম-১৮৯৯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বরিশালে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500575" y="290215"/>
        <a:ext cx="1322464" cy="1055511"/>
      </dsp:txXfrm>
    </dsp:sp>
    <dsp:sp modelId="{DB5286B9-6E95-4542-8E12-B650E0A159BF}">
      <dsp:nvSpPr>
        <dsp:cNvPr id="0" name=""/>
        <dsp:cNvSpPr/>
      </dsp:nvSpPr>
      <dsp:spPr>
        <a:xfrm rot="20239593">
          <a:off x="5049801" y="2323497"/>
          <a:ext cx="551046" cy="566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056189" y="2468620"/>
        <a:ext cx="385732" cy="339785"/>
      </dsp:txXfrm>
    </dsp:sp>
    <dsp:sp modelId="{9EA3CC58-D0CE-4015-9E55-79EAF39B77C7}">
      <dsp:nvSpPr>
        <dsp:cNvPr id="0" name=""/>
        <dsp:cNvSpPr/>
      </dsp:nvSpPr>
      <dsp:spPr>
        <a:xfrm>
          <a:off x="5785226" y="1213201"/>
          <a:ext cx="2047267" cy="177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শিক্ষা-কলকাতা বিশ্ববিদ্যালয়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ইংরেজিতে এম,এ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085041" y="1473718"/>
        <a:ext cx="1447637" cy="1257887"/>
      </dsp:txXfrm>
    </dsp:sp>
    <dsp:sp modelId="{295F7744-3197-4F69-BC5C-4F7D51538301}">
      <dsp:nvSpPr>
        <dsp:cNvPr id="0" name=""/>
        <dsp:cNvSpPr/>
      </dsp:nvSpPr>
      <dsp:spPr>
        <a:xfrm rot="1207618">
          <a:off x="4970362" y="3532414"/>
          <a:ext cx="560009" cy="566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4975492" y="3616770"/>
        <a:ext cx="392006" cy="339785"/>
      </dsp:txXfrm>
    </dsp:sp>
    <dsp:sp modelId="{CFEFF6A8-0E69-4033-B61A-E5B4672D59F2}">
      <dsp:nvSpPr>
        <dsp:cNvPr id="0" name=""/>
        <dsp:cNvSpPr/>
      </dsp:nvSpPr>
      <dsp:spPr>
        <a:xfrm>
          <a:off x="5770129" y="3462040"/>
          <a:ext cx="2137577" cy="1788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083170" y="3723955"/>
        <a:ext cx="1511495" cy="1264635"/>
      </dsp:txXfrm>
    </dsp:sp>
    <dsp:sp modelId="{51684E4A-09C3-40A7-8866-D8B4DE47BAA6}">
      <dsp:nvSpPr>
        <dsp:cNvPr id="0" name=""/>
        <dsp:cNvSpPr/>
      </dsp:nvSpPr>
      <dsp:spPr>
        <a:xfrm rot="9518326">
          <a:off x="2740968" y="3623226"/>
          <a:ext cx="220487" cy="566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2804842" y="3724440"/>
        <a:ext cx="154341" cy="339785"/>
      </dsp:txXfrm>
    </dsp:sp>
    <dsp:sp modelId="{CBEF41E5-068F-4FC5-8897-D37DBBF18E31}">
      <dsp:nvSpPr>
        <dsp:cNvPr id="0" name=""/>
        <dsp:cNvSpPr/>
      </dsp:nvSpPr>
      <dsp:spPr>
        <a:xfrm>
          <a:off x="499072" y="3250631"/>
          <a:ext cx="2164443" cy="1945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816047" y="3535562"/>
        <a:ext cx="1530493" cy="1375770"/>
      </dsp:txXfrm>
    </dsp:sp>
    <dsp:sp modelId="{C56E4BD3-A74E-496C-A3B0-CD39E5A9380C}">
      <dsp:nvSpPr>
        <dsp:cNvPr id="0" name=""/>
        <dsp:cNvSpPr/>
      </dsp:nvSpPr>
      <dsp:spPr>
        <a:xfrm rot="13164607">
          <a:off x="2780643" y="2105043"/>
          <a:ext cx="441158" cy="566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97944" y="2260315"/>
        <a:ext cx="308811" cy="339785"/>
      </dsp:txXfrm>
    </dsp:sp>
    <dsp:sp modelId="{49D1A315-DD5D-4C9E-B22F-6FA9334796F2}">
      <dsp:nvSpPr>
        <dsp:cNvPr id="0" name=""/>
        <dsp:cNvSpPr/>
      </dsp:nvSpPr>
      <dsp:spPr>
        <a:xfrm>
          <a:off x="1030146" y="750109"/>
          <a:ext cx="1665609" cy="1665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274069" y="994032"/>
        <a:ext cx="1177763" cy="117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4EE9-6B60-4F35-B987-110845D5605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A25F-57E0-486F-B51B-C40AA81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A25F-57E0-486F-B51B-C40AA817FA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A25F-57E0-486F-B51B-C40AA817F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1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8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4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4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4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3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0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38061"/>
            <a:ext cx="89916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95DE6-D175-4D86-ADF5-B9A2314F17CC}"/>
              </a:ext>
            </a:extLst>
          </p:cNvPr>
          <p:cNvSpPr txBox="1"/>
          <p:nvPr/>
        </p:nvSpPr>
        <p:spPr>
          <a:xfrm>
            <a:off x="3037449" y="79860"/>
            <a:ext cx="4579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766" y="381000"/>
            <a:ext cx="3550125" cy="762000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955111"/>
              </p:ext>
            </p:extLst>
          </p:nvPr>
        </p:nvGraphicFramePr>
        <p:xfrm>
          <a:off x="304800" y="994899"/>
          <a:ext cx="8229600" cy="589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86200" y="55509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0633" y="5032103"/>
            <a:ext cx="1636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পেশা-অধ্যাপনা</a:t>
            </a:r>
          </a:p>
          <a:p>
            <a:r>
              <a:rPr lang="bn-BD" dirty="0"/>
              <a:t>উপাধি-প্রকৃতির</a:t>
            </a:r>
          </a:p>
          <a:p>
            <a:r>
              <a:rPr lang="bn-BD" dirty="0"/>
              <a:t>    কবি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3DC3B-0AF1-42C1-A4FA-4BC6F4EE0246}"/>
              </a:ext>
            </a:extLst>
          </p:cNvPr>
          <p:cNvGrpSpPr/>
          <p:nvPr/>
        </p:nvGrpSpPr>
        <p:grpSpPr>
          <a:xfrm>
            <a:off x="1056955" y="4443737"/>
            <a:ext cx="1633781" cy="1338027"/>
            <a:chOff x="1056955" y="4443737"/>
            <a:chExt cx="1633781" cy="1338027"/>
          </a:xfrm>
        </p:grpSpPr>
        <p:sp>
          <p:nvSpPr>
            <p:cNvPr id="6" name="TextBox 5"/>
            <p:cNvSpPr txBox="1"/>
            <p:nvPr/>
          </p:nvSpPr>
          <p:spPr>
            <a:xfrm>
              <a:off x="1320042" y="4443737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/>
                <a:t>রচনা-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6955" y="4950767"/>
              <a:ext cx="16337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dirty="0"/>
                <a:t>রূপসী বাংলা,বন</a:t>
              </a:r>
            </a:p>
            <a:p>
              <a:r>
                <a:rPr lang="bn-BD" sz="1600" dirty="0"/>
                <a:t>লতা সেন,ধূসর </a:t>
              </a:r>
            </a:p>
            <a:p>
              <a:r>
                <a:rPr lang="bn-BD" sz="1600" dirty="0"/>
                <a:t>পান্ডুলিপি ইত্যাদি</a:t>
              </a:r>
              <a:endParaRPr lang="en-US" sz="16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A2AB21-1A79-4485-A569-6C0F915E9AF9}"/>
              </a:ext>
            </a:extLst>
          </p:cNvPr>
          <p:cNvGrpSpPr/>
          <p:nvPr/>
        </p:nvGrpSpPr>
        <p:grpSpPr>
          <a:xfrm>
            <a:off x="1390735" y="1884055"/>
            <a:ext cx="1410964" cy="1100576"/>
            <a:chOff x="901830" y="1714787"/>
            <a:chExt cx="1410964" cy="1100576"/>
          </a:xfrm>
        </p:grpSpPr>
        <p:sp>
          <p:nvSpPr>
            <p:cNvPr id="9" name="TextBox 8"/>
            <p:cNvSpPr txBox="1"/>
            <p:nvPr/>
          </p:nvSpPr>
          <p:spPr>
            <a:xfrm>
              <a:off x="1388569" y="1714787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/>
                <a:t>মৃত্যু-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830" y="2169032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/>
                <a:t>২২ অক্টোবর</a:t>
              </a:r>
            </a:p>
            <a:p>
              <a:r>
                <a:rPr lang="bn-BD" dirty="0"/>
                <a:t>১৯৫৪ সালে 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64425" y="549376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জীবনানন্দ দাস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71600" y="533400"/>
            <a:ext cx="6400800" cy="167640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599902" y="2563091"/>
            <a:ext cx="7934498" cy="3609109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১।কবি জীবনানন্দ দাস কত সালে জন্ম গ্রহন করেন ?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২।কবি জীবনানন্দ দাসের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 গ্রন্থের নাম লিখ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8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629400" cy="1143000"/>
          </a:xfrm>
        </p:spPr>
        <p:txBody>
          <a:bodyPr>
            <a:no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6248400" cy="167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</a:p>
        </p:txBody>
      </p:sp>
    </p:spTree>
    <p:extLst>
      <p:ext uri="{BB962C8B-B14F-4D97-AF65-F5344CB8AC3E}">
        <p14:creationId xmlns:p14="http://schemas.microsoft.com/office/powerpoint/2010/main" val="16181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343401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1148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72200"/>
            <a:ext cx="464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নদীর তীর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1" y="6172200"/>
            <a:ext cx="44957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স্থাপত্য 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 গল্প বেঁচে রবে চির                      কাল”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কবি কি বুঝিয়েছেন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295400" y="609600"/>
            <a:ext cx="65532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লী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00600"/>
            <a:ext cx="776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ক।  “সেই দিন এই মাঠ” কবিতায় বর্ণিত ফুলের নাম কি ? </a:t>
            </a:r>
          </a:p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 খ। “বেবিলন ছাই হয়ে আছে” বলতে কি বুঝ ? </a:t>
            </a:r>
          </a:p>
          <a:p>
            <a:r>
              <a:rPr lang="bn-BD" sz="1600" b="1" dirty="0">
                <a:latin typeface="NikoshBAN" pitchFamily="2" charset="0"/>
                <a:cs typeface="NikoshBAN" pitchFamily="2" charset="0"/>
              </a:rPr>
              <a:t> গ।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চিত্রের প্রকৃতির  সংগে “সেই দিন এই মাঠ” কবিতার   সাদৃশ্যপূর্ণ দিক ব্যাখ্যা কর ।</a:t>
            </a:r>
          </a:p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 ঘ। সভ্যতা একদিকে যেমন ক্ষয়িষ্ণু অন্যদিকে চলে বিনির্মাণ  উদ্দীপকের আলোকে  বিশ্লেষণ কর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0568-64AB-4D84-ADFC-F4911127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2" y="1373458"/>
            <a:ext cx="3684879" cy="3057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33789-9275-441F-B840-B73E8FFE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1" y="1373457"/>
            <a:ext cx="4364183" cy="305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8B31F-4BA7-4D1A-AF90-055D1034884A}"/>
              </a:ext>
            </a:extLst>
          </p:cNvPr>
          <p:cNvSpPr txBox="1"/>
          <p:nvPr/>
        </p:nvSpPr>
        <p:spPr>
          <a:xfrm>
            <a:off x="1676400" y="4431267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b="1" dirty="0"/>
              <a:t>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চিত্র “ক”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B55F6-B6E0-4A4E-BFCC-603B1C05A059}"/>
              </a:ext>
            </a:extLst>
          </p:cNvPr>
          <p:cNvSpPr txBox="1"/>
          <p:nvPr/>
        </p:nvSpPr>
        <p:spPr>
          <a:xfrm>
            <a:off x="5983460" y="4431267"/>
            <a:ext cx="987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b="1" dirty="0">
                <a:latin typeface="NikoshBAN" pitchFamily="2" charset="0"/>
                <a:cs typeface="NikoshBAN" pitchFamily="2" charset="0"/>
              </a:rPr>
              <a:t>চিত্র “খ”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01BF41E-9A4E-4419-9DE4-C8E92FED90E9}"/>
              </a:ext>
            </a:extLst>
          </p:cNvPr>
          <p:cNvSpPr/>
          <p:nvPr/>
        </p:nvSpPr>
        <p:spPr>
          <a:xfrm>
            <a:off x="2171700" y="459059"/>
            <a:ext cx="5219700" cy="914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26869" y="304800"/>
            <a:ext cx="6781800" cy="2057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10225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   বাড়ীর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1" y="32766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এলাকার কোন প্রাচীন স্থাপত্য শিল্প সম্পর্কে দশ লাইনে একটি অনুচ্ছেদ লিখে আনবে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299553" y="3429000"/>
            <a:ext cx="304801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058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97856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DCCFCC-8176-4793-B3C5-73D8A1A8FEEA}"/>
              </a:ext>
            </a:extLst>
          </p:cNvPr>
          <p:cNvSpPr/>
          <p:nvPr/>
        </p:nvSpPr>
        <p:spPr>
          <a:xfrm>
            <a:off x="376094" y="3048000"/>
            <a:ext cx="4523509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 )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ধোবারহাট বাজার উচ্চ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শ্রীমংগল, মৌলভীবাজার।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/>
              <a:t>E-mail: </a:t>
            </a:r>
            <a:r>
              <a:rPr lang="en-US" sz="2400" b="1" dirty="0">
                <a:solidFill>
                  <a:srgbClr val="00B0F0"/>
                </a:solidFill>
              </a:rPr>
              <a:t>saiful10an@gmail.com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Mob: </a:t>
            </a:r>
            <a:r>
              <a:rPr lang="en-US" sz="2000" b="1" dirty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01716-773618.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175B8F-82E1-4BE1-90E1-D9EA82EFA48E}"/>
              </a:ext>
            </a:extLst>
          </p:cNvPr>
          <p:cNvSpPr/>
          <p:nvPr/>
        </p:nvSpPr>
        <p:spPr>
          <a:xfrm>
            <a:off x="4899603" y="1306386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সম্পাদিত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3D3A984-4806-4F5B-AD50-B40D4DB04318}"/>
              </a:ext>
            </a:extLst>
          </p:cNvPr>
          <p:cNvSpPr/>
          <p:nvPr/>
        </p:nvSpPr>
        <p:spPr>
          <a:xfrm rot="5400000">
            <a:off x="2982294" y="4095386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31843-5298-4245-B77E-F27863548F5E}"/>
              </a:ext>
            </a:extLst>
          </p:cNvPr>
          <p:cNvSpPr txBox="1"/>
          <p:nvPr/>
        </p:nvSpPr>
        <p:spPr>
          <a:xfrm>
            <a:off x="5210129" y="3048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নবম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 ১ম (পদ্য)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55AD1-BC1E-4BF6-BB44-28286C6616B3}"/>
              </a:ext>
            </a:extLst>
          </p:cNvPr>
          <p:cNvSpPr/>
          <p:nvPr/>
        </p:nvSpPr>
        <p:spPr>
          <a:xfrm>
            <a:off x="1244885" y="914400"/>
            <a:ext cx="2025748" cy="18939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95400"/>
            <a:ext cx="5257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202382" y="723900"/>
            <a:ext cx="3505200" cy="7620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27867"/>
            <a:ext cx="43641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</a:rPr>
              <a:t>গিয়াস উদ্দিন আহমদ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সহকারি শিক্ষক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চকবাজার ইসলামিয়া আলিম মাদরাসা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ওসমানি নগর, সিলেট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আই,ডি নং-২৫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মোবাইল-০১৭৩৪৪০১৬৩০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21326" y="2590800"/>
            <a:ext cx="2286000" cy="2667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43100" y="609600"/>
            <a:ext cx="5257800" cy="1752600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762000" y="2362200"/>
            <a:ext cx="7620000" cy="4066736"/>
          </a:xfrm>
          <a:prstGeom prst="verticalScroll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 ১ম (পদ্য)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 সংখ্যাঃ ৪০ জন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তারিখঃ২৭/০৪/২০১৫ ইং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7465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057400" y="-457200"/>
            <a:ext cx="5334000" cy="1905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622463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     পাঠ পরিকল্পনা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95491"/>
              </p:ext>
            </p:extLst>
          </p:nvPr>
        </p:nvGraphicFramePr>
        <p:xfrm>
          <a:off x="625765" y="1691301"/>
          <a:ext cx="7984836" cy="45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182">
                <a:tc>
                  <a:txBody>
                    <a:bodyPr/>
                    <a:lstStyle/>
                    <a:p>
                      <a:r>
                        <a:rPr lang="bn-BD" sz="1100" dirty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1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ধাপ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কার্যক্রম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সময় (মিনিট)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উপকরন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প্রস্তুতি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বিনিময়+শ্রেণি বিন্যাস</a:t>
                      </a:r>
                      <a:r>
                        <a:rPr lang="en-US" sz="1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+মনোযোগ আর্কষণ+পাঠ ঘোষনা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১+১+২+১=৫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ডি,সি+চক 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r>
                        <a:rPr lang="bn-BD" sz="1200" dirty="0"/>
                        <a:t>০২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সংক্ষিপ্ত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আলোচনা + প্রদর্শন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১০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ডি,সি+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পাঠ্য বই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ফল -২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জোড়ায় কাজ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৯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ডি,সি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দলীয়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১৫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চকবোর্ড/কর্ম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পত্র </a:t>
                      </a:r>
                      <a:endParaRPr lang="bn-BD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মূল্যায়ন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সৃজনশীল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১০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ডি,সি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+চক 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665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বাড়ির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প্রশ্ন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২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চক 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23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সমাপ্ত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ধন্যবাদ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ডি, সি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6874"/>
            <a:ext cx="4038600" cy="478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4762"/>
            <a:ext cx="4038600" cy="4832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5345224"/>
            <a:ext cx="7924800" cy="917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ছবিতে কি দেখতে পাচ্ছ ?</a:t>
            </a:r>
          </a:p>
        </p:txBody>
      </p:sp>
    </p:spTree>
    <p:extLst>
      <p:ext uri="{BB962C8B-B14F-4D97-AF65-F5344CB8AC3E}">
        <p14:creationId xmlns:p14="http://schemas.microsoft.com/office/powerpoint/2010/main" val="32234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90700" y="501535"/>
            <a:ext cx="5562600" cy="1447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Bevel 2"/>
          <p:cNvSpPr/>
          <p:nvPr/>
        </p:nvSpPr>
        <p:spPr>
          <a:xfrm>
            <a:off x="609600" y="1981200"/>
            <a:ext cx="8001000" cy="43752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সেই দিন এই মাঠ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কবি-জীবনানন্দ দাস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95400" y="565260"/>
            <a:ext cx="6248400" cy="1752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762000" y="2438400"/>
            <a:ext cx="7620000" cy="36576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748" y="3036093"/>
            <a:ext cx="838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শেষে শিক্ষার্থীরাঃ-</a:t>
            </a: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কবি জীবনানন্দ দাসের পরিচিতি উল্লেখ করতে পারবে 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জীবনানন্দ দাসকে প্রকৃতির কবি বলা হয় কেন বলতে পারবে 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বিশ্ব প্রকৃতির সৌন্দর্য বর্ণনা করতে পারবে  ।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3682A-685B-455B-916E-19028988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419600" cy="472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801B9-7612-4B1C-BE38-49DCF4DB1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33400"/>
            <a:ext cx="4038600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4A04AC-EE9E-47E7-951A-055A4593B0B9}"/>
              </a:ext>
            </a:extLst>
          </p:cNvPr>
          <p:cNvSpPr txBox="1"/>
          <p:nvPr/>
        </p:nvSpPr>
        <p:spPr>
          <a:xfrm>
            <a:off x="1600200" y="5535637"/>
            <a:ext cx="1059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পথ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F4B1F-C1B1-4E2B-96F2-A1896D2631BD}"/>
              </a:ext>
            </a:extLst>
          </p:cNvPr>
          <p:cNvSpPr txBox="1"/>
          <p:nvPr/>
        </p:nvSpPr>
        <p:spPr>
          <a:xfrm>
            <a:off x="5753100" y="5535637"/>
            <a:ext cx="1943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41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860</TotalTime>
  <Words>422</Words>
  <Application>Microsoft Office PowerPoint</Application>
  <PresentationFormat>On-screen Show (4:3)</PresentationFormat>
  <Paragraphs>116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Cambria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কবি পরিচিতি</vt:lpstr>
      <vt:lpstr>PowerPoint Presentation</vt:lpstr>
      <vt:lpstr>আদর্শ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suleman miah</cp:lastModifiedBy>
  <cp:revision>104</cp:revision>
  <dcterms:created xsi:type="dcterms:W3CDTF">2006-08-16T00:00:00Z</dcterms:created>
  <dcterms:modified xsi:type="dcterms:W3CDTF">2020-07-26T11:56:45Z</dcterms:modified>
</cp:coreProperties>
</file>