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5" r:id="rId6"/>
    <p:sldId id="266" r:id="rId7"/>
    <p:sldId id="267" r:id="rId8"/>
    <p:sldId id="256" r:id="rId9"/>
    <p:sldId id="264" r:id="rId10"/>
    <p:sldId id="271" r:id="rId11"/>
    <p:sldId id="272" r:id="rId12"/>
    <p:sldId id="274" r:id="rId13"/>
    <p:sldId id="268" r:id="rId14"/>
    <p:sldId id="269" r:id="rId15"/>
    <p:sldId id="275" r:id="rId16"/>
    <p:sldId id="276" r:id="rId17"/>
    <p:sldId id="277" r:id="rId18"/>
    <p:sldId id="270" r:id="rId19"/>
    <p:sldId id="26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8BF1A-1C01-4C0F-858A-10AF2B92CB5D}" type="datetimeFigureOut">
              <a:rPr lang="en-US" smtClean="0"/>
              <a:t>25-Jul-20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D2C68-86E2-4D21-965C-BB37578B9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04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D2C68-86E2-4D21-965C-BB37578B90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1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D2C68-86E2-4D21-965C-BB37578B90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5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E2E7-1BF4-4416-9A68-4EFC4D2D20AC}" type="datetimeFigureOut">
              <a:rPr lang="en-US" smtClean="0"/>
              <a:t>25-Jul-20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98BB-5D49-4317-9346-C5A22DA7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11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E2E7-1BF4-4416-9A68-4EFC4D2D20AC}" type="datetimeFigureOut">
              <a:rPr lang="en-US" smtClean="0"/>
              <a:t>25-Jul-20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98BB-5D49-4317-9346-C5A22DA7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0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E2E7-1BF4-4416-9A68-4EFC4D2D20AC}" type="datetimeFigureOut">
              <a:rPr lang="en-US" smtClean="0"/>
              <a:t>25-Jul-20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98BB-5D49-4317-9346-C5A22DA7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81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E2E7-1BF4-4416-9A68-4EFC4D2D20AC}" type="datetimeFigureOut">
              <a:rPr lang="en-US" smtClean="0"/>
              <a:t>25-Jul-20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98BB-5D49-4317-9346-C5A22DA7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25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E2E7-1BF4-4416-9A68-4EFC4D2D20AC}" type="datetimeFigureOut">
              <a:rPr lang="en-US" smtClean="0"/>
              <a:t>25-Jul-20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98BB-5D49-4317-9346-C5A22DA7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60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E2E7-1BF4-4416-9A68-4EFC4D2D20AC}" type="datetimeFigureOut">
              <a:rPr lang="en-US" smtClean="0"/>
              <a:t>25-Jul-20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98BB-5D49-4317-9346-C5A22DA7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2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E2E7-1BF4-4416-9A68-4EFC4D2D20AC}" type="datetimeFigureOut">
              <a:rPr lang="en-US" smtClean="0"/>
              <a:t>25-Jul-20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98BB-5D49-4317-9346-C5A22DA7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90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E2E7-1BF4-4416-9A68-4EFC4D2D20AC}" type="datetimeFigureOut">
              <a:rPr lang="en-US" smtClean="0"/>
              <a:t>25-Jul-20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98BB-5D49-4317-9346-C5A22DA7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7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E2E7-1BF4-4416-9A68-4EFC4D2D20AC}" type="datetimeFigureOut">
              <a:rPr lang="en-US" smtClean="0"/>
              <a:t>25-Jul-20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98BB-5D49-4317-9346-C5A22DA7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3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E2E7-1BF4-4416-9A68-4EFC4D2D20AC}" type="datetimeFigureOut">
              <a:rPr lang="en-US" smtClean="0"/>
              <a:t>25-Jul-20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98BB-5D49-4317-9346-C5A22DA7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62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E2E7-1BF4-4416-9A68-4EFC4D2D20AC}" type="datetimeFigureOut">
              <a:rPr lang="en-US" smtClean="0"/>
              <a:t>25-Jul-20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98BB-5D49-4317-9346-C5A22DA7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61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0E2E7-1BF4-4416-9A68-4EFC4D2D20AC}" type="datetimeFigureOut">
              <a:rPr lang="en-US" smtClean="0"/>
              <a:t>25-Jul-20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398BB-5D49-4317-9346-C5A22DA7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65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79211" y="157833"/>
            <a:ext cx="10896599" cy="184750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581" y="2249606"/>
            <a:ext cx="6359858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0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/>
          <p:cNvSpPr txBox="1"/>
          <p:nvPr/>
        </p:nvSpPr>
        <p:spPr>
          <a:xfrm>
            <a:off x="2865599" y="5030473"/>
            <a:ext cx="6557559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B050"/>
                </a:solidFill>
              </a:rPr>
              <a:t>আষা</a:t>
            </a:r>
            <a:r>
              <a:rPr lang="bn-BD" sz="6600" dirty="0" smtClean="0">
                <a:solidFill>
                  <a:srgbClr val="FF0000"/>
                </a:solidFill>
              </a:rPr>
              <a:t>ঢ়</a:t>
            </a:r>
            <a:r>
              <a:rPr lang="bn-BD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bn-BD" sz="6600" dirty="0" smtClean="0">
                <a:solidFill>
                  <a:srgbClr val="00B050"/>
                </a:solidFill>
              </a:rPr>
              <a:t>নামে </a:t>
            </a:r>
            <a:endParaRPr lang="en-US" sz="6600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6" t="5538" r="37786" b="17075"/>
          <a:stretch/>
        </p:blipFill>
        <p:spPr>
          <a:xfrm rot="5400000">
            <a:off x="3994857" y="-747114"/>
            <a:ext cx="4299044" cy="655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6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545680" y="4689203"/>
            <a:ext cx="8520545" cy="76944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0" r="22270"/>
          <a:stretch/>
        </p:blipFill>
        <p:spPr>
          <a:xfrm rot="5400000">
            <a:off x="3786085" y="-1967448"/>
            <a:ext cx="4039737" cy="852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2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97289" y="1501253"/>
            <a:ext cx="8052179" cy="28387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/>
              <a:t>পাঠ্যপুস্তক</a:t>
            </a:r>
            <a:r>
              <a:rPr lang="en-US" sz="6600" dirty="0" smtClean="0"/>
              <a:t> </a:t>
            </a:r>
            <a:r>
              <a:rPr lang="en-US" sz="6600" dirty="0" err="1" smtClean="0"/>
              <a:t>সংযোগ</a:t>
            </a:r>
            <a:endParaRPr lang="en-US" sz="6600" dirty="0" smtClean="0"/>
          </a:p>
          <a:p>
            <a:pPr algn="ctr"/>
            <a:r>
              <a:rPr lang="en-US" sz="6600" dirty="0" err="1" smtClean="0"/>
              <a:t>পৃষ্ঠা</a:t>
            </a:r>
            <a:r>
              <a:rPr lang="en-US" sz="6600" dirty="0" smtClean="0"/>
              <a:t> </a:t>
            </a:r>
            <a:r>
              <a:rPr lang="en-US" sz="6600" dirty="0" err="1" smtClean="0"/>
              <a:t>নং</a:t>
            </a:r>
            <a:r>
              <a:rPr lang="en-US" sz="6600" dirty="0" smtClean="0"/>
              <a:t> ৩৪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50515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4184" y="887957"/>
            <a:ext cx="10887075" cy="31547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9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49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445385" y="2843481"/>
            <a:ext cx="4032384" cy="3188829"/>
            <a:chOff x="6636327" y="1501369"/>
            <a:chExt cx="4426961" cy="3869271"/>
          </a:xfrm>
        </p:grpSpPr>
        <p:sp>
          <p:nvSpPr>
            <p:cNvPr id="2" name="TextBox 1"/>
            <p:cNvSpPr txBox="1"/>
            <p:nvPr/>
          </p:nvSpPr>
          <p:spPr>
            <a:xfrm>
              <a:off x="6636327" y="4447310"/>
              <a:ext cx="4426961" cy="92333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bn-BD" sz="5400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বুজ পাতা</a:t>
              </a:r>
              <a:endParaRPr lang="en-US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6327" y="1501369"/>
              <a:ext cx="4426961" cy="2945941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0" y="728752"/>
            <a:ext cx="5272088" cy="120032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কেমন পাতা?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659607" y="1043167"/>
            <a:ext cx="742950" cy="5715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0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61 -0.00231 L -0.0707 -0.3611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66" y="-1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559388" y="652414"/>
            <a:ext cx="2669826" cy="4000747"/>
            <a:chOff x="7465009" y="128341"/>
            <a:chExt cx="2669826" cy="4000747"/>
          </a:xfrm>
        </p:grpSpPr>
        <p:sp>
          <p:nvSpPr>
            <p:cNvPr id="2" name="Chord 1"/>
            <p:cNvSpPr/>
            <p:nvPr/>
          </p:nvSpPr>
          <p:spPr>
            <a:xfrm rot="6678412">
              <a:off x="7421178" y="172172"/>
              <a:ext cx="2757487" cy="2669826"/>
            </a:xfrm>
            <a:prstGeom prst="chord">
              <a:avLst>
                <a:gd name="adj1" fmla="val 2700000"/>
                <a:gd name="adj2" fmla="val 16513149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 Single Corner Rectangle 2"/>
            <p:cNvSpPr/>
            <p:nvPr/>
          </p:nvSpPr>
          <p:spPr>
            <a:xfrm>
              <a:off x="8714196" y="2085975"/>
              <a:ext cx="85725" cy="1828800"/>
            </a:xfrm>
            <a:prstGeom prst="round1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8729663" y="3643313"/>
              <a:ext cx="514350" cy="485775"/>
            </a:xfrm>
            <a:custGeom>
              <a:avLst/>
              <a:gdLst>
                <a:gd name="connsiteX0" fmla="*/ 0 w 514350"/>
                <a:gd name="connsiteY0" fmla="*/ 285750 h 485775"/>
                <a:gd name="connsiteX1" fmla="*/ 71437 w 514350"/>
                <a:gd name="connsiteY1" fmla="*/ 457200 h 485775"/>
                <a:gd name="connsiteX2" fmla="*/ 157162 w 514350"/>
                <a:gd name="connsiteY2" fmla="*/ 485775 h 485775"/>
                <a:gd name="connsiteX3" fmla="*/ 314325 w 514350"/>
                <a:gd name="connsiteY3" fmla="*/ 471487 h 485775"/>
                <a:gd name="connsiteX4" fmla="*/ 371475 w 514350"/>
                <a:gd name="connsiteY4" fmla="*/ 328612 h 485775"/>
                <a:gd name="connsiteX5" fmla="*/ 414337 w 514350"/>
                <a:gd name="connsiteY5" fmla="*/ 185737 h 485775"/>
                <a:gd name="connsiteX6" fmla="*/ 442912 w 514350"/>
                <a:gd name="connsiteY6" fmla="*/ 142875 h 485775"/>
                <a:gd name="connsiteX7" fmla="*/ 514350 w 514350"/>
                <a:gd name="connsiteY7" fmla="*/ 0 h 485775"/>
                <a:gd name="connsiteX8" fmla="*/ 485775 w 514350"/>
                <a:gd name="connsiteY8" fmla="*/ 42862 h 485775"/>
                <a:gd name="connsiteX9" fmla="*/ 471487 w 514350"/>
                <a:gd name="connsiteY9" fmla="*/ 114300 h 485775"/>
                <a:gd name="connsiteX10" fmla="*/ 428625 w 514350"/>
                <a:gd name="connsiteY10" fmla="*/ 85725 h 485775"/>
                <a:gd name="connsiteX11" fmla="*/ 342900 w 514350"/>
                <a:gd name="connsiteY11" fmla="*/ 128587 h 485775"/>
                <a:gd name="connsiteX12" fmla="*/ 285750 w 514350"/>
                <a:gd name="connsiteY12" fmla="*/ 257175 h 485775"/>
                <a:gd name="connsiteX13" fmla="*/ 257175 w 514350"/>
                <a:gd name="connsiteY13" fmla="*/ 357187 h 485775"/>
                <a:gd name="connsiteX14" fmla="*/ 228600 w 514350"/>
                <a:gd name="connsiteY14" fmla="*/ 400050 h 485775"/>
                <a:gd name="connsiteX15" fmla="*/ 185737 w 514350"/>
                <a:gd name="connsiteY15" fmla="*/ 357187 h 485775"/>
                <a:gd name="connsiteX16" fmla="*/ 157162 w 514350"/>
                <a:gd name="connsiteY16" fmla="*/ 271462 h 485775"/>
                <a:gd name="connsiteX17" fmla="*/ 114300 w 514350"/>
                <a:gd name="connsiteY17" fmla="*/ 228600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14350" h="485775">
                  <a:moveTo>
                    <a:pt x="0" y="285750"/>
                  </a:moveTo>
                  <a:cubicBezTo>
                    <a:pt x="7217" y="329056"/>
                    <a:pt x="13292" y="437818"/>
                    <a:pt x="71437" y="457200"/>
                  </a:cubicBezTo>
                  <a:lnTo>
                    <a:pt x="157162" y="485775"/>
                  </a:lnTo>
                  <a:cubicBezTo>
                    <a:pt x="209550" y="481012"/>
                    <a:pt x="263745" y="485938"/>
                    <a:pt x="314325" y="471487"/>
                  </a:cubicBezTo>
                  <a:cubicBezTo>
                    <a:pt x="374825" y="454201"/>
                    <a:pt x="364621" y="366311"/>
                    <a:pt x="371475" y="328612"/>
                  </a:cubicBezTo>
                  <a:cubicBezTo>
                    <a:pt x="376467" y="301156"/>
                    <a:pt x="405016" y="199718"/>
                    <a:pt x="414337" y="185737"/>
                  </a:cubicBezTo>
                  <a:lnTo>
                    <a:pt x="442912" y="142875"/>
                  </a:lnTo>
                  <a:cubicBezTo>
                    <a:pt x="465530" y="52406"/>
                    <a:pt x="446307" y="102065"/>
                    <a:pt x="514350" y="0"/>
                  </a:cubicBezTo>
                  <a:lnTo>
                    <a:pt x="485775" y="42862"/>
                  </a:lnTo>
                  <a:cubicBezTo>
                    <a:pt x="453547" y="171772"/>
                    <a:pt x="444781" y="194419"/>
                    <a:pt x="471487" y="114300"/>
                  </a:cubicBezTo>
                  <a:cubicBezTo>
                    <a:pt x="457200" y="104775"/>
                    <a:pt x="445563" y="88548"/>
                    <a:pt x="428625" y="85725"/>
                  </a:cubicBezTo>
                  <a:cubicBezTo>
                    <a:pt x="404962" y="81781"/>
                    <a:pt x="357828" y="118635"/>
                    <a:pt x="342900" y="128587"/>
                  </a:cubicBezTo>
                  <a:cubicBezTo>
                    <a:pt x="308895" y="230602"/>
                    <a:pt x="331033" y="189250"/>
                    <a:pt x="285750" y="257175"/>
                  </a:cubicBezTo>
                  <a:cubicBezTo>
                    <a:pt x="281173" y="275481"/>
                    <a:pt x="267422" y="336693"/>
                    <a:pt x="257175" y="357187"/>
                  </a:cubicBezTo>
                  <a:cubicBezTo>
                    <a:pt x="249496" y="372546"/>
                    <a:pt x="238125" y="385762"/>
                    <a:pt x="228600" y="400050"/>
                  </a:cubicBezTo>
                  <a:cubicBezTo>
                    <a:pt x="214312" y="385762"/>
                    <a:pt x="195550" y="374850"/>
                    <a:pt x="185737" y="357187"/>
                  </a:cubicBezTo>
                  <a:cubicBezTo>
                    <a:pt x="171109" y="330857"/>
                    <a:pt x="182224" y="288170"/>
                    <a:pt x="157162" y="271462"/>
                  </a:cubicBezTo>
                  <a:cubicBezTo>
                    <a:pt x="110338" y="240245"/>
                    <a:pt x="114300" y="260058"/>
                    <a:pt x="114300" y="22860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08331" y="923162"/>
            <a:ext cx="4850523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 ছাতা?</a:t>
            </a:r>
            <a:endParaRPr lang="en-US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268788" y="1158096"/>
            <a:ext cx="2387605" cy="638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15112" y="5200650"/>
            <a:ext cx="2243137" cy="643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624368" y="5019827"/>
            <a:ext cx="29136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লুদ ছাতা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33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00404 -0.6173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3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  <p:bldP spid="1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962651" y="665157"/>
            <a:ext cx="6229349" cy="5036273"/>
            <a:chOff x="5529263" y="550856"/>
            <a:chExt cx="6229349" cy="5036273"/>
          </a:xfrm>
        </p:grpSpPr>
        <p:sp>
          <p:nvSpPr>
            <p:cNvPr id="2" name="TextBox 1"/>
            <p:cNvSpPr txBox="1"/>
            <p:nvPr/>
          </p:nvSpPr>
          <p:spPr>
            <a:xfrm>
              <a:off x="7451818" y="4479133"/>
              <a:ext cx="3970148" cy="1107996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bn-BD" sz="6600" dirty="0" smtClean="0"/>
                <a:t>ঝ</a:t>
              </a:r>
              <a:r>
                <a:rPr lang="bn-BD" sz="6600" dirty="0" smtClean="0">
                  <a:solidFill>
                    <a:srgbClr val="FF0000"/>
                  </a:solidFill>
                </a:rPr>
                <a:t>ড়</a:t>
              </a:r>
              <a:r>
                <a:rPr lang="bn-BD" sz="6600" dirty="0"/>
                <a:t> </a:t>
              </a:r>
              <a:r>
                <a:rPr lang="bn-BD" sz="6600" dirty="0" smtClean="0"/>
                <a:t>থামে</a:t>
              </a:r>
              <a:r>
                <a:rPr lang="bn-BD" sz="6000" dirty="0" smtClean="0"/>
                <a:t>।</a:t>
              </a:r>
              <a:endParaRPr lang="en-US" sz="5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529263" y="2085975"/>
              <a:ext cx="6229349" cy="2214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5193" y="550856"/>
              <a:ext cx="4343399" cy="4078293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24787" y="1538556"/>
            <a:ext cx="4557713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8000" dirty="0" smtClean="0"/>
              <a:t>কী থামে?</a:t>
            </a:r>
            <a:endParaRPr lang="en-US" sz="8000" dirty="0"/>
          </a:p>
        </p:txBody>
      </p:sp>
      <p:sp>
        <p:nvSpPr>
          <p:cNvPr id="9" name="Right Arrow 8"/>
          <p:cNvSpPr/>
          <p:nvPr/>
        </p:nvSpPr>
        <p:spPr>
          <a:xfrm>
            <a:off x="5100638" y="2021681"/>
            <a:ext cx="1436640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5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11 0.06528 L -0.09635 -0.054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388677" y="886691"/>
            <a:ext cx="5803323" cy="4309785"/>
            <a:chOff x="5902036" y="1039092"/>
            <a:chExt cx="5803323" cy="4309785"/>
          </a:xfrm>
        </p:grpSpPr>
        <p:sp>
          <p:nvSpPr>
            <p:cNvPr id="4" name="TextBox 3"/>
            <p:cNvSpPr txBox="1"/>
            <p:nvPr/>
          </p:nvSpPr>
          <p:spPr>
            <a:xfrm>
              <a:off x="7078806" y="4517880"/>
              <a:ext cx="42117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আষা</a:t>
              </a:r>
              <a:r>
                <a:rPr lang="bn-BD" sz="4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ঢ়</a:t>
              </a:r>
              <a:r>
                <a:rPr lang="bn-BD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নামে।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902036" y="1039092"/>
              <a:ext cx="4821382" cy="2327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4036" y="1684657"/>
              <a:ext cx="5041323" cy="2833223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98763" y="1967345"/>
            <a:ext cx="3782292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কী নামে?</a:t>
            </a:r>
            <a:endParaRPr lang="en-US" sz="6000" dirty="0"/>
          </a:p>
        </p:txBody>
      </p:sp>
      <p:sp>
        <p:nvSpPr>
          <p:cNvPr id="9" name="Right Arrow 8"/>
          <p:cNvSpPr/>
          <p:nvPr/>
        </p:nvSpPr>
        <p:spPr>
          <a:xfrm>
            <a:off x="4281055" y="2177303"/>
            <a:ext cx="1163782" cy="59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5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-0.12201 -0.0550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7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6816081" y="1760561"/>
            <a:ext cx="5484240" cy="3768857"/>
            <a:chOff x="6719888" y="2525442"/>
            <a:chExt cx="5484240" cy="3768857"/>
          </a:xfrm>
        </p:grpSpPr>
        <p:sp>
          <p:nvSpPr>
            <p:cNvPr id="26" name="TextBox 25"/>
            <p:cNvSpPr txBox="1"/>
            <p:nvPr/>
          </p:nvSpPr>
          <p:spPr>
            <a:xfrm>
              <a:off x="6719888" y="5586413"/>
              <a:ext cx="5472112" cy="707886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</a:t>
              </a:r>
              <a:r>
                <a:rPr lang="bn-BD" sz="40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 যা</a:t>
              </a:r>
              <a:r>
                <a:rPr lang="bn-BD" sz="40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ঘরের কোণে।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9888" y="2525442"/>
              <a:ext cx="5484240" cy="3060971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42887" y="514822"/>
            <a:ext cx="5329237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ঘরের কোণে কী যায়?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5572124" y="843434"/>
            <a:ext cx="951506" cy="358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9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 0.00208 L -0.0302 -0.2479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7270" y="656733"/>
            <a:ext cx="9951720" cy="1569660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280" y="2554826"/>
            <a:ext cx="3117604" cy="350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7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40608" y="336952"/>
            <a:ext cx="8204663" cy="12607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 পরিচিতি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2091" y="2158314"/>
            <a:ext cx="8915400" cy="335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latin typeface="SutonnyMJ" pitchFamily="2" charset="0"/>
              </a:rPr>
              <a:t>kvLvIqvZ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</a:rPr>
              <a:t>†</a:t>
            </a:r>
            <a:r>
              <a:rPr lang="en-US" sz="4000" dirty="0" err="1" smtClean="0">
                <a:latin typeface="SutonnyMJ" pitchFamily="2" charset="0"/>
              </a:rPr>
              <a:t>nv‡mb</a:t>
            </a:r>
            <a:endParaRPr lang="en-US" sz="4000" dirty="0" smtClean="0">
              <a:latin typeface="SutonnyMJ" pitchFamily="2" charset="0"/>
            </a:endParaRPr>
          </a:p>
          <a:p>
            <a:pPr algn="ctr"/>
            <a:r>
              <a:rPr lang="en-US" sz="4000" dirty="0" err="1" smtClean="0">
                <a:latin typeface="SutonnyMJ" pitchFamily="2" charset="0"/>
              </a:rPr>
              <a:t>mnKvix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wkÿK</a:t>
            </a:r>
            <a:endParaRPr lang="en-US" sz="4000" dirty="0" smtClean="0">
              <a:latin typeface="SutonnyMJ" pitchFamily="2" charset="0"/>
            </a:endParaRPr>
          </a:p>
          <a:p>
            <a:pPr algn="ctr"/>
            <a:r>
              <a:rPr lang="en-US" sz="4000" dirty="0" smtClean="0">
                <a:latin typeface="SutonnyMJ" pitchFamily="2" charset="0"/>
              </a:rPr>
              <a:t>120 </a:t>
            </a:r>
            <a:r>
              <a:rPr lang="en-US" sz="4000" dirty="0" err="1" smtClean="0">
                <a:latin typeface="SutonnyMJ" pitchFamily="2" charset="0"/>
              </a:rPr>
              <a:t>bs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gv‡jK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ZvjyK`vi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miKvwi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cÖv_wgK</a:t>
            </a:r>
            <a:r>
              <a:rPr lang="en-US" sz="4000" dirty="0" smtClean="0">
                <a:latin typeface="SutonnyMJ" pitchFamily="2" charset="0"/>
              </a:rPr>
              <a:t> we`¨</a:t>
            </a:r>
            <a:r>
              <a:rPr lang="en-US" sz="4000" dirty="0" err="1" smtClean="0">
                <a:latin typeface="SutonnyMJ" pitchFamily="2" charset="0"/>
              </a:rPr>
              <a:t>vjq</a:t>
            </a:r>
            <a:endParaRPr lang="en-US" sz="4000" dirty="0" smtClean="0">
              <a:latin typeface="SutonnyMJ" pitchFamily="2" charset="0"/>
            </a:endParaRPr>
          </a:p>
          <a:p>
            <a:pPr algn="ctr"/>
            <a:r>
              <a:rPr lang="en-US" sz="4000" dirty="0" err="1" smtClean="0">
                <a:latin typeface="SutonnyMJ" pitchFamily="2" charset="0"/>
              </a:rPr>
              <a:t>wkePi</a:t>
            </a:r>
            <a:r>
              <a:rPr lang="en-US" sz="4000" dirty="0" smtClean="0">
                <a:latin typeface="SutonnyMJ" pitchFamily="2" charset="0"/>
              </a:rPr>
              <a:t>, </a:t>
            </a:r>
            <a:r>
              <a:rPr lang="en-US" sz="4000" dirty="0" err="1" smtClean="0">
                <a:latin typeface="SutonnyMJ" pitchFamily="2" charset="0"/>
              </a:rPr>
              <a:t>gv`vixcyi</a:t>
            </a:r>
            <a:r>
              <a:rPr lang="en-US" sz="4000" dirty="0" smtClean="0">
                <a:latin typeface="SutonnyMJ" pitchFamily="2" charset="0"/>
              </a:rPr>
              <a:t>|</a:t>
            </a:r>
          </a:p>
          <a:p>
            <a:pPr algn="ctr"/>
            <a:r>
              <a:rPr lang="en-US" sz="4000" dirty="0" smtClean="0"/>
              <a:t>Email: shawkatinfobd@gmail.com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941" y="2174686"/>
            <a:ext cx="2593671" cy="310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8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5489" y="854062"/>
            <a:ext cx="7307539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65779" y="2620370"/>
            <a:ext cx="7246961" cy="33437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শ্রেণি- প্রথম 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বিষয়- বাংলা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পাঠ- ২৪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বিশেষ পাঠ- শুনি ও বলি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সময়- ৪৫ 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415002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269" y="922879"/>
            <a:ext cx="10903527" cy="21852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1.1.1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বর্ণমালার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বর্ণমালার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97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409073" y="1449590"/>
            <a:ext cx="11534273" cy="290362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19811" y="184801"/>
            <a:ext cx="10554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C00000"/>
                </a:solidFill>
              </a:rPr>
              <a:t>‘‘শিখন উপযোগী পরিবেশ সৃষ্টি’’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9772" y="4188759"/>
            <a:ext cx="11261558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ছড়া গানের মাধ্যমে- মেঘের কোলে রোদ হেসেছে ----------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miley Face 4"/>
          <p:cNvSpPr/>
          <p:nvPr/>
        </p:nvSpPr>
        <p:spPr>
          <a:xfrm>
            <a:off x="4965030" y="1644864"/>
            <a:ext cx="2422357" cy="1590702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2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9941" y="361252"/>
            <a:ext cx="77389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9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019558" y="2749778"/>
            <a:ext cx="6946710" cy="1767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/>
              <a:t>বর্ণ শিখিঃ স হ ড় ঢ় য়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7656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2" t="21087" r="40486" b="5872"/>
          <a:stretch/>
        </p:blipFill>
        <p:spPr>
          <a:xfrm rot="5400000">
            <a:off x="3635440" y="-1434446"/>
            <a:ext cx="4548081" cy="81745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129051" y="5227093"/>
            <a:ext cx="7560859" cy="941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স</a:t>
            </a:r>
            <a:r>
              <a:rPr lang="en-US" sz="4400" dirty="0" err="1" smtClean="0"/>
              <a:t>বুজ</a:t>
            </a:r>
            <a:r>
              <a:rPr lang="en-US" sz="4400" dirty="0" smtClean="0"/>
              <a:t> </a:t>
            </a:r>
            <a:r>
              <a:rPr lang="en-US" sz="4400" dirty="0" err="1" smtClean="0"/>
              <a:t>পাতা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3782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84892" y="4529402"/>
            <a:ext cx="4585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7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লুদ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ছাতা</a:t>
            </a:r>
            <a:endParaRPr lang="en-US" sz="7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2" t="12337" r="42116" b="15915"/>
          <a:stretch/>
        </p:blipFill>
        <p:spPr>
          <a:xfrm rot="5400000">
            <a:off x="3964905" y="-280008"/>
            <a:ext cx="3793617" cy="506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2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6581" y="2230582"/>
            <a:ext cx="7994073" cy="229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96932" y="4165049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bn-BD" sz="8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থামে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29704" r="38884" b="3035"/>
          <a:stretch/>
        </p:blipFill>
        <p:spPr>
          <a:xfrm rot="5400000">
            <a:off x="4918549" y="-1318228"/>
            <a:ext cx="3106616" cy="644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1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150</Words>
  <Application>Microsoft Office PowerPoint</Application>
  <PresentationFormat>Widescreen</PresentationFormat>
  <Paragraphs>42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SutonnyMJ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158</cp:revision>
  <dcterms:created xsi:type="dcterms:W3CDTF">2019-04-25T07:49:50Z</dcterms:created>
  <dcterms:modified xsi:type="dcterms:W3CDTF">2020-07-25T18:44:07Z</dcterms:modified>
</cp:coreProperties>
</file>