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3" r:id="rId3"/>
    <p:sldId id="275" r:id="rId4"/>
    <p:sldId id="292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87" r:id="rId14"/>
    <p:sldId id="288" r:id="rId15"/>
    <p:sldId id="290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4554A-5374-4788-B4D6-091056F6254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2104D-E849-47C4-B93A-B8BD2A340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BAD5-CEB8-4F7B-B8A1-85B61FAA55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6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1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8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0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6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0452-F586-44B2-AEC1-221992DBD918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0C86-FE2A-4CF9-9918-099B23E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701" y="-389743"/>
            <a:ext cx="12888702" cy="7247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6841" y="2232561"/>
            <a:ext cx="25410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1561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FC92-5FA5-4263-8773-5CC7C68114D8}" type="datetime1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0"/>
            <a:ext cx="5473321" cy="327743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7" name="Picture 6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87" y="0"/>
            <a:ext cx="4572000" cy="3429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3277438"/>
            <a:ext cx="1219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এসিটিক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এসিড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ভিনেগার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এসিটিক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হয়।খাদ্যের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ভিনেগার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ঈস্টের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অধিকাংশ অণুজীবেরর বংশবিস্তারে অনুকুল  পরিসর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ভিনেগার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মান থেকে	এর নিচে নেমে আসে।ফলে খাদ্য দ্রব্যে অণুজীবের বংশবিস্তারে বাধা পায়।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445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FC92-5FA5-4263-8773-5CC7C68114D8}" type="datetime1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MAYNUL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nat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080" y="0"/>
            <a:ext cx="6053919" cy="3505200"/>
          </a:xfrm>
          <a:prstGeom prst="rect">
            <a:avLst/>
          </a:prstGeom>
        </p:spPr>
      </p:pic>
      <p:pic>
        <p:nvPicPr>
          <p:cNvPr id="6" name="Picture 5" descr="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5015"/>
            <a:ext cx="6285836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3505200"/>
            <a:ext cx="12192000" cy="3352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বং,সরিষা , হলু্‌দ ইত্যাদি খাদ্যের জারিত হওয়া থেকে রক্ষা করে খাদ্য সংরক্ষণ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475356" y="2844226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2858"/>
            <a:ext cx="12192000" cy="33851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অ্যালকোহল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ইথানল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জীবাণুনাশক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পদাথ।এর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ঘনমাএা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70-95%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কাযকর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মিথানল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বিষাক্ত।ফলে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394"/>
            <a:ext cx="4856813" cy="3505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F956-3484-4AA8-81FE-07045DB749F3}" type="datetime1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24499" y="2099232"/>
            <a:ext cx="2966357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ইথানল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r="56204" b="3447"/>
          <a:stretch/>
        </p:blipFill>
        <p:spPr>
          <a:xfrm>
            <a:off x="0" y="0"/>
            <a:ext cx="50292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FE45-B050-4539-89EB-7B3BE05F0A99}" type="datetime1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0"/>
            <a:ext cx="6934200" cy="35796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743200" y="1867706"/>
            <a:ext cx="1676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29000"/>
            <a:ext cx="8210550" cy="33226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chemeClr val="tx1"/>
                </a:solidFill>
              </a:rPr>
              <a:t>তেল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smtClean="0">
                <a:solidFill>
                  <a:schemeClr val="tx1"/>
                </a:solidFill>
              </a:rPr>
              <a:t>অনুজীবকে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খাদ্যর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সংস্পর্শে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আসতে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বাধা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দেয়।এছাড়া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জারিত হওয়া থেকে রক্ষা করে খাদ্য সংরক্ষণ করে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solidFill>
                  <a:schemeClr val="tx1"/>
                </a:solidFill>
              </a:rPr>
              <a:t>আচার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তৈরীতে</a:t>
            </a:r>
            <a:r>
              <a:rPr lang="en-US" sz="4000" dirty="0">
                <a:solidFill>
                  <a:schemeClr val="tx1"/>
                </a:solidFill>
              </a:rPr>
              <a:t>  </a:t>
            </a:r>
            <a:r>
              <a:rPr lang="en-US" sz="4000" dirty="0" err="1">
                <a:solidFill>
                  <a:schemeClr val="tx1"/>
                </a:solidFill>
              </a:rPr>
              <a:t>প্রচুর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সরিষার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তেল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ব্যাবহৃত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হয়</a:t>
            </a:r>
            <a:r>
              <a:rPr lang="en-US" sz="4000" dirty="0">
                <a:solidFill>
                  <a:schemeClr val="tx1"/>
                </a:solidFill>
              </a:rPr>
              <a:t>।</a:t>
            </a:r>
          </a:p>
        </p:txBody>
      </p:sp>
      <p:pic>
        <p:nvPicPr>
          <p:cNvPr id="9" name="Picture 8" descr="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550" y="3521076"/>
            <a:ext cx="3981450" cy="31845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571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সাইট্রিকএসিড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new pict for classic\food 1\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81250"/>
            <a:ext cx="4087002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ew pict for classic\food 1\edta\citric acid\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371497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new pict for classic\food 1\edta\citric acid\j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78" y="3809454"/>
            <a:ext cx="3789523" cy="19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40A-D09B-423B-8B6A-603076579552}" type="datetime1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882"/>
            <a:ext cx="12191999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লবন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সাইট্রিক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এসিড,প্রোপায়নিক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এসিড,ল্যাকটিক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হয়।ফলের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সিরাপ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ড্রিংকস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জ্যাম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জেলিতে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সাইট্রিক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23754"/>
            <a:ext cx="4699712" cy="383424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4" name="Picture 3" descr="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58" y="3023755"/>
            <a:ext cx="4818042" cy="38342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AC25-795E-41C3-8805-2A76A5FE41CD}" type="datetime1">
              <a:rPr lang="en-US" smtClean="0"/>
              <a:pPr/>
              <a:t>7/27/2020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BBF-78FD-475D-A7C0-AA75221E90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232012" y="696036"/>
            <a:ext cx="11627892" cy="5923128"/>
          </a:xfrm>
          <a:prstGeom prst="irregularSeal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5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6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8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394" y="0"/>
            <a:ext cx="1291639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2997" y="641598"/>
            <a:ext cx="877982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ওয়ারী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স্কুল এন্ড কলেজ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9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6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3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2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853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06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388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885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56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EC8C-9CCE-4EE2-BF6C-655D13C8A793}" type="datetime1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95999" cy="6721475"/>
          </a:xfrm>
          <a:prstGeom prst="rect">
            <a:avLst/>
          </a:prstGeom>
        </p:spPr>
      </p:pic>
      <p:pic>
        <p:nvPicPr>
          <p:cNvPr id="6" name="Picture 5" descr="pic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669" y="0"/>
            <a:ext cx="6353331" cy="3882452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97638"/>
            <a:ext cx="6095999" cy="32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174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212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470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1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582305" y="392279"/>
            <a:ext cx="11300345" cy="5964071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প্রিজারভেটিভস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12192000" cy="6705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প্রিজারভেটিভস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পদাথ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অণূজীব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প্রিজারভেটিভস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346"/>
            <a:ext cx="5867399" cy="33080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138055" y="990600"/>
            <a:ext cx="69273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F4AF-7004-4E3B-87AD-18873FB8C838}" type="datetime1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FC92-5FA5-4263-8773-5CC7C68114D8}" type="datetime1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Left-Right Arrow Callout 4"/>
          <p:cNvSpPr/>
          <p:nvPr/>
        </p:nvSpPr>
        <p:spPr>
          <a:xfrm>
            <a:off x="2956447" y="2389632"/>
            <a:ext cx="6296735" cy="1496568"/>
          </a:xfrm>
          <a:prstGeom prst="left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প্রিজারভেটিভস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431740" y="2127913"/>
            <a:ext cx="2596487" cy="2209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181" y="2127913"/>
            <a:ext cx="2876266" cy="212093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কৃএিম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FC92-5FA5-4263-8773-5CC7C68114D8}" type="datetime1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MAYNUL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67443" y="0"/>
            <a:ext cx="8314707" cy="14725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প্রিজারভেটিভস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Picture 12" descr="na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219200"/>
            <a:ext cx="85581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7" y="-10237"/>
            <a:ext cx="4419600" cy="345970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660474" y="1884347"/>
            <a:ext cx="1874293" cy="5715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§"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50609"/>
            <a:ext cx="12191999" cy="34085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বিভিন্ন ঘনমাএার দ্রবন খাদ্য দ্রব্য থেকে মুক্ত পানিকে শুষে নিয়ে অণুজীব জম্মানোর অনুকূল পরিবেশ সৃষ্টিতে বাধা দেয়।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9" y="127355"/>
            <a:ext cx="3981450" cy="31845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833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FC92-5FA5-4263-8773-5CC7C68114D8}" type="datetime1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MAYNUL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8B2A-F35F-4691-9145-1CD487B07BB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530" y="32983"/>
            <a:ext cx="6058470" cy="33960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728" y="3406254"/>
            <a:ext cx="5930344" cy="340056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7" name="Picture 6" descr="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57"/>
            <a:ext cx="6096001" cy="3297244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1564943" y="2412400"/>
            <a:ext cx="2187659" cy="10166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চিনি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429001"/>
            <a:ext cx="6096000" cy="34289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(৬৫-৭0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)%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অণুজীব জম্মানোর অনুকূল পরিবেশ সৃষ্টিতে বাধা দেয়। খাদ্যর অতিরিক্ত আদ্রতা শোষণ করে খাদ্য সংরক্ষণ করে।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256</Words>
  <Application>Microsoft Office PowerPoint</Application>
  <PresentationFormat>Custom</PresentationFormat>
  <Paragraphs>89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Mahabub</dc:creator>
  <cp:lastModifiedBy>ismail - [2010]</cp:lastModifiedBy>
  <cp:revision>31</cp:revision>
  <dcterms:created xsi:type="dcterms:W3CDTF">2017-04-03T18:22:57Z</dcterms:created>
  <dcterms:modified xsi:type="dcterms:W3CDTF">2020-07-27T18:33:15Z</dcterms:modified>
</cp:coreProperties>
</file>