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746" r:id="rId4"/>
  </p:sldMasterIdLst>
  <p:sldIdLst>
    <p:sldId id="265" r:id="rId5"/>
    <p:sldId id="259" r:id="rId6"/>
    <p:sldId id="260" r:id="rId7"/>
    <p:sldId id="258" r:id="rId8"/>
    <p:sldId id="262" r:id="rId9"/>
    <p:sldId id="264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3922"/>
    <a:srgbClr val="2E3722"/>
    <a:srgbClr val="F03F2B"/>
    <a:srgbClr val="FCF7F1"/>
    <a:srgbClr val="344529"/>
    <a:srgbClr val="B8D233"/>
    <a:srgbClr val="5CC6D6"/>
    <a:srgbClr val="F8D22F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19" autoAdjust="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A0C0817-A112-4847-8014-A94B7D2A4EA3}" type="datetime1">
              <a:rPr lang="en-US" smtClean="0"/>
              <a:t>7/27/2020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79531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7/27/2020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3447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7/27/2020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0105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7/27/2020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9168845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7/27/2020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38438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7/27/2020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90262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7/27/2020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95649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7/27/2020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652382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7/27/2020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983788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7/27/2020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510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7/27/2020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21807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46AA-F36E-4540-911D-FFFC0A0EF24A}" type="datetime1">
              <a:rPr lang="en-US" smtClean="0"/>
              <a:t>7/27/2020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025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7/27/2020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44227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7/27/2020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29017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7/27/2020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830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7/27/2020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059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7/27/2020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21223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8CE86-875F-4587-BCF6-FA054AFC0D53}" type="datetime1">
              <a:rPr lang="en-US" smtClean="0"/>
              <a:pPr/>
              <a:t>7/27/2020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268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7/27/2020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347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  <p:sldLayoutId id="2147483762" r:id="rId16"/>
    <p:sldLayoutId id="2147483763" r:id="rId17"/>
    <p:sldLayoutId id="2147483764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4CA65-D8AB-4810-87C1-DC582367A3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46297">
            <a:off x="1917145" y="1917514"/>
            <a:ext cx="6815669" cy="1515533"/>
          </a:xfrm>
        </p:spPr>
        <p:txBody>
          <a:bodyPr>
            <a:normAutofit fontScale="90000"/>
          </a:bodyPr>
          <a:lstStyle/>
          <a:p>
            <a:r>
              <a:rPr lang="bn-BD" sz="13800" dirty="0">
                <a:highlight>
                  <a:srgbClr val="FFFF00"/>
                </a:highlight>
              </a:rPr>
              <a:t>wellcome</a:t>
            </a:r>
            <a:endParaRPr lang="en-US" sz="138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09696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6F54F-A97E-4E37-8DF6-D012C9973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835" y="642594"/>
            <a:ext cx="4359965" cy="13716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শিক্ষক</a:t>
            </a:r>
            <a:r>
              <a:rPr lang="en-US" dirty="0"/>
              <a:t> </a:t>
            </a:r>
            <a:r>
              <a:rPr lang="en-US" dirty="0" err="1"/>
              <a:t>পরিচিতি</a:t>
            </a:r>
            <a:br>
              <a:rPr lang="en-US" dirty="0"/>
            </a:b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DFAD00A-0FB9-4EFC-97F0-A8F22DBF5FDB}"/>
              </a:ext>
            </a:extLst>
          </p:cNvPr>
          <p:cNvSpPr/>
          <p:nvPr/>
        </p:nvSpPr>
        <p:spPr>
          <a:xfrm>
            <a:off x="520361" y="1778865"/>
            <a:ext cx="6546574" cy="48013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  <a:latin typeface="+mj-lt"/>
              </a:rPr>
              <a:t>মোঃ</a:t>
            </a:r>
            <a:r>
              <a:rPr lang="en-US" sz="28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</a:rPr>
              <a:t>সেলিম</a:t>
            </a:r>
            <a:r>
              <a:rPr lang="en-US" sz="28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</a:rPr>
              <a:t>জাহাঙ্গীর</a:t>
            </a:r>
            <a:endParaRPr lang="bn-BD" sz="2800" dirty="0">
              <a:solidFill>
                <a:srgbClr val="0070C0"/>
              </a:solidFill>
              <a:latin typeface="+mj-lt"/>
            </a:endParaRPr>
          </a:p>
          <a:p>
            <a:endParaRPr lang="en-US" sz="2800" dirty="0">
              <a:solidFill>
                <a:srgbClr val="0070C0"/>
              </a:solidFill>
              <a:latin typeface="+mj-lt"/>
            </a:endParaRPr>
          </a:p>
          <a:p>
            <a:r>
              <a:rPr lang="en-US" sz="2800" dirty="0" err="1">
                <a:solidFill>
                  <a:srgbClr val="0070C0"/>
                </a:solidFill>
                <a:latin typeface="+mj-lt"/>
              </a:rPr>
              <a:t>রসায়ন</a:t>
            </a:r>
            <a:r>
              <a:rPr lang="en-US" sz="28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</a:rPr>
              <a:t>প্রভাষক</a:t>
            </a:r>
            <a:endParaRPr lang="bn-BD" sz="2800" dirty="0">
              <a:solidFill>
                <a:srgbClr val="0070C0"/>
              </a:solidFill>
              <a:latin typeface="+mj-lt"/>
            </a:endParaRPr>
          </a:p>
          <a:p>
            <a:endParaRPr lang="en-US" sz="2800" dirty="0">
              <a:solidFill>
                <a:srgbClr val="0070C0"/>
              </a:solidFill>
              <a:latin typeface="+mj-lt"/>
            </a:endParaRPr>
          </a:p>
          <a:p>
            <a:r>
              <a:rPr lang="en-US" sz="2800" dirty="0" err="1">
                <a:solidFill>
                  <a:srgbClr val="0070C0"/>
                </a:solidFill>
                <a:latin typeface="+mj-lt"/>
              </a:rPr>
              <a:t>ডিমলা</a:t>
            </a:r>
            <a:r>
              <a:rPr lang="en-US" sz="28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</a:rPr>
              <a:t>ইসলামিয়া</a:t>
            </a:r>
            <a:r>
              <a:rPr lang="en-US" sz="28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</a:rPr>
              <a:t>ডিগ্রী</a:t>
            </a:r>
            <a:r>
              <a:rPr lang="en-US" sz="28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</a:rPr>
              <a:t>কলেজ</a:t>
            </a:r>
            <a:endParaRPr lang="bn-BD" sz="2800" dirty="0">
              <a:solidFill>
                <a:srgbClr val="0070C0"/>
              </a:solidFill>
              <a:latin typeface="+mj-lt"/>
            </a:endParaRPr>
          </a:p>
          <a:p>
            <a:endParaRPr lang="en-US" sz="2800" dirty="0">
              <a:solidFill>
                <a:srgbClr val="0070C0"/>
              </a:solidFill>
              <a:latin typeface="+mj-lt"/>
            </a:endParaRPr>
          </a:p>
          <a:p>
            <a:r>
              <a:rPr lang="en-US" sz="2800" dirty="0" err="1">
                <a:solidFill>
                  <a:srgbClr val="0070C0"/>
                </a:solidFill>
                <a:latin typeface="+mj-lt"/>
              </a:rPr>
              <a:t>ডিমলা</a:t>
            </a:r>
            <a:r>
              <a:rPr lang="en-US" sz="28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</a:rPr>
              <a:t>নীলফামারী</a:t>
            </a:r>
            <a:endParaRPr lang="bn-BD" sz="2800" dirty="0">
              <a:solidFill>
                <a:srgbClr val="0070C0"/>
              </a:solidFill>
              <a:latin typeface="+mj-lt"/>
            </a:endParaRPr>
          </a:p>
          <a:p>
            <a:endParaRPr lang="en-US" sz="2800" dirty="0">
              <a:solidFill>
                <a:srgbClr val="0070C0"/>
              </a:solidFill>
              <a:latin typeface="+mj-lt"/>
            </a:endParaRPr>
          </a:p>
          <a:p>
            <a:r>
              <a:rPr lang="en-US" sz="2800" dirty="0" err="1">
                <a:solidFill>
                  <a:srgbClr val="0070C0"/>
                </a:solidFill>
                <a:latin typeface="+mj-lt"/>
              </a:rPr>
              <a:t>ইমেইল</a:t>
            </a:r>
            <a:r>
              <a:rPr lang="bn-BD" sz="2800" dirty="0">
                <a:solidFill>
                  <a:srgbClr val="0070C0"/>
                </a:solidFill>
                <a:latin typeface="+mj-lt"/>
              </a:rPr>
              <a:t>: </a:t>
            </a:r>
            <a:r>
              <a:rPr lang="bn-BD" sz="2200" dirty="0">
                <a:solidFill>
                  <a:srgbClr val="0070C0"/>
                </a:solidFill>
                <a:latin typeface="+mj-lt"/>
              </a:rPr>
              <a:t>salimzahangir07@gmail.com</a:t>
            </a:r>
            <a:endParaRPr lang="en-US" sz="2200" dirty="0">
              <a:solidFill>
                <a:srgbClr val="0070C0"/>
              </a:solidFill>
              <a:latin typeface="+mj-lt"/>
            </a:endParaRPr>
          </a:p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C60A0A-3FBB-4C2F-87C5-A95320C148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2802" y="1255645"/>
            <a:ext cx="2706623" cy="48013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A204265-A3A7-4551-B0CA-8A376AEC924A}"/>
              </a:ext>
            </a:extLst>
          </p:cNvPr>
          <p:cNvSpPr/>
          <p:nvPr/>
        </p:nvSpPr>
        <p:spPr>
          <a:xfrm>
            <a:off x="8398353" y="1255645"/>
            <a:ext cx="3793647" cy="584775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dirty="0" err="1">
                <a:highlight>
                  <a:srgbClr val="FCF7F1"/>
                </a:highlight>
              </a:rPr>
              <a:t>আজকের</a:t>
            </a:r>
            <a:r>
              <a:rPr lang="en-US" sz="3200" dirty="0">
                <a:highlight>
                  <a:srgbClr val="FCF7F1"/>
                </a:highlight>
              </a:rPr>
              <a:t> </a:t>
            </a:r>
            <a:r>
              <a:rPr lang="en-US" sz="3200" dirty="0" err="1">
                <a:highlight>
                  <a:srgbClr val="FCF7F1"/>
                </a:highlight>
              </a:rPr>
              <a:t>বিষয়</a:t>
            </a:r>
            <a:r>
              <a:rPr lang="en-US" sz="3200" dirty="0">
                <a:highlight>
                  <a:srgbClr val="FCF7F1"/>
                </a:highlight>
              </a:rPr>
              <a:t>: </a:t>
            </a:r>
            <a:r>
              <a:rPr lang="en-US" sz="3200" dirty="0" err="1">
                <a:highlight>
                  <a:srgbClr val="FCF7F1"/>
                </a:highlight>
              </a:rPr>
              <a:t>রসায়ন</a:t>
            </a:r>
            <a:r>
              <a:rPr lang="en-US" sz="3200" dirty="0">
                <a:highlight>
                  <a:srgbClr val="FCF7F1"/>
                </a:highlight>
              </a:rPr>
              <a:t> </a:t>
            </a:r>
            <a:r>
              <a:rPr lang="en-US" sz="3200" dirty="0" err="1">
                <a:highlight>
                  <a:srgbClr val="FCF7F1"/>
                </a:highlight>
              </a:rPr>
              <a:t>প্রথম</a:t>
            </a:r>
            <a:r>
              <a:rPr lang="en-US" sz="3200" dirty="0">
                <a:highlight>
                  <a:srgbClr val="FCF7F1"/>
                </a:highlight>
              </a:rPr>
              <a:t> </a:t>
            </a:r>
            <a:r>
              <a:rPr lang="en-US" sz="3200" dirty="0" err="1">
                <a:highlight>
                  <a:srgbClr val="FCF7F1"/>
                </a:highlight>
              </a:rPr>
              <a:t>পত্র</a:t>
            </a:r>
            <a:endParaRPr lang="bn-BD" sz="3200" dirty="0">
              <a:highlight>
                <a:srgbClr val="FCF7F1"/>
              </a:highlight>
            </a:endParaRPr>
          </a:p>
          <a:p>
            <a:endParaRPr lang="en-US" sz="32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r>
              <a:rPr lang="en-US" sz="3200" dirty="0" err="1"/>
              <a:t>শ্রেণি</a:t>
            </a:r>
            <a:r>
              <a:rPr lang="en-US" sz="3200" dirty="0"/>
              <a:t>:   </a:t>
            </a:r>
            <a:r>
              <a:rPr lang="en-US" sz="3200" dirty="0" err="1"/>
              <a:t>একাদশ</a:t>
            </a:r>
            <a:endParaRPr lang="bn-BD" sz="3200" dirty="0"/>
          </a:p>
          <a:p>
            <a:r>
              <a:rPr lang="en-US" sz="3200" dirty="0"/>
              <a:t> </a:t>
            </a:r>
          </a:p>
          <a:p>
            <a:r>
              <a:rPr lang="en-US" sz="3200" dirty="0" err="1"/>
              <a:t>অধ্যায়</a:t>
            </a:r>
            <a:r>
              <a:rPr lang="en-US" sz="3200" dirty="0"/>
              <a:t>: </a:t>
            </a:r>
            <a:r>
              <a:rPr lang="en-US" sz="3200" dirty="0" err="1"/>
              <a:t>দ্বিতীয়</a:t>
            </a:r>
            <a:endParaRPr lang="bn-BD" sz="3200" dirty="0"/>
          </a:p>
          <a:p>
            <a:endParaRPr lang="en-US" sz="3200" dirty="0"/>
          </a:p>
          <a:p>
            <a:r>
              <a:rPr lang="bn-BD" sz="2800" dirty="0"/>
              <a:t>  </a:t>
            </a:r>
            <a:r>
              <a:rPr lang="en-US" sz="2800" dirty="0" err="1"/>
              <a:t>পা</a:t>
            </a:r>
            <a:r>
              <a:rPr lang="bn-BD" sz="3200" dirty="0"/>
              <a:t>ঠঃ</a:t>
            </a:r>
            <a:r>
              <a:rPr lang="en-US" sz="3200" dirty="0"/>
              <a:t> ১০</a:t>
            </a:r>
            <a:endParaRPr lang="bn-BD" sz="3200" dirty="0"/>
          </a:p>
          <a:p>
            <a:endParaRPr lang="en-US" sz="3200" dirty="0"/>
          </a:p>
          <a:p>
            <a:r>
              <a:rPr lang="en-US" sz="3200" dirty="0" err="1"/>
              <a:t>সময়</a:t>
            </a:r>
            <a:r>
              <a:rPr lang="en-US" sz="3200" dirty="0"/>
              <a:t> </a:t>
            </a:r>
            <a:r>
              <a:rPr lang="bn-BD" sz="3200" dirty="0"/>
              <a:t>৪০</a:t>
            </a:r>
            <a:r>
              <a:rPr lang="en-US" sz="3200" dirty="0"/>
              <a:t> </a:t>
            </a:r>
            <a:r>
              <a:rPr lang="en-US" sz="3200" dirty="0" err="1"/>
              <a:t>মিনিট</a:t>
            </a:r>
            <a:r>
              <a:rPr lang="en-US" sz="3200" dirty="0"/>
              <a:t> </a:t>
            </a:r>
          </a:p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37954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58E73-D13C-45B1-9876-28880C887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705" y="470316"/>
            <a:ext cx="2802834" cy="1371600"/>
          </a:xfrm>
        </p:spPr>
        <p:txBody>
          <a:bodyPr>
            <a:normAutofit fontScale="90000"/>
          </a:bodyPr>
          <a:lstStyle/>
          <a:p>
            <a:r>
              <a:rPr lang="bn-BD" dirty="0">
                <a:highlight>
                  <a:srgbClr val="FCF7F1"/>
                </a:highlight>
              </a:rPr>
              <a:t>শিখনফল</a:t>
            </a:r>
            <a:r>
              <a:rPr lang="en-US" dirty="0">
                <a:highlight>
                  <a:srgbClr val="FCF7F1"/>
                </a:highlight>
              </a:rPr>
              <a:t>:</a:t>
            </a:r>
            <a:br>
              <a:rPr lang="en-US" dirty="0"/>
            </a:b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228716-7DF4-4B3B-9366-ABCA65F7A6E7}"/>
              </a:ext>
            </a:extLst>
          </p:cNvPr>
          <p:cNvSpPr/>
          <p:nvPr/>
        </p:nvSpPr>
        <p:spPr>
          <a:xfrm>
            <a:off x="-2607449" y="1951672"/>
            <a:ext cx="12184221" cy="14157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১।</a:t>
            </a:r>
            <a:r>
              <a:rPr lang="en-US" sz="16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r>
              <a:rPr lang="en-US" sz="28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UV</a:t>
            </a:r>
            <a:r>
              <a:rPr lang="bn-BD" sz="28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রশ্মি</a:t>
            </a:r>
            <a:r>
              <a:rPr lang="en-US" sz="28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bn-BD" sz="28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সম্পূর্কে জানতে পারবো। </a:t>
            </a:r>
            <a:endParaRPr lang="en-US" sz="44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5400" b="0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46CCC3-46E1-479C-987A-2C0BD0C745E5}"/>
              </a:ext>
            </a:extLst>
          </p:cNvPr>
          <p:cNvSpPr/>
          <p:nvPr/>
        </p:nvSpPr>
        <p:spPr>
          <a:xfrm>
            <a:off x="740144" y="3028323"/>
            <a:ext cx="10915043" cy="14157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28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২। </a:t>
            </a:r>
            <a:r>
              <a:rPr lang="bn-BD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জাল টাকা শনাক্ত করণের</a:t>
            </a:r>
            <a:r>
              <a:rPr lang="en-US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UV</a:t>
            </a:r>
            <a:r>
              <a:rPr lang="bn-BD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রশ্মির ব্যাবহার করতে পারবো</a:t>
            </a:r>
            <a:r>
              <a:rPr lang="en-US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  <a:endParaRPr lang="en-US" sz="48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5400" b="0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17777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4568947-F006-463B-B947-3251362D5E85}"/>
              </a:ext>
            </a:extLst>
          </p:cNvPr>
          <p:cNvSpPr/>
          <p:nvPr/>
        </p:nvSpPr>
        <p:spPr>
          <a:xfrm>
            <a:off x="-1725391" y="528935"/>
            <a:ext cx="1478095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UV </a:t>
            </a:r>
            <a:r>
              <a:rPr lang="en-US" sz="320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রশ্মি</a:t>
            </a:r>
            <a:r>
              <a:rPr lang="en-US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কি</a:t>
            </a:r>
            <a:r>
              <a:rPr lang="en-US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n-US" sz="48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CBDA23A4-4221-4B23-9C71-9B6B6CE14C74}"/>
              </a:ext>
            </a:extLst>
          </p:cNvPr>
          <p:cNvSpPr/>
          <p:nvPr/>
        </p:nvSpPr>
        <p:spPr>
          <a:xfrm>
            <a:off x="313898" y="1145357"/>
            <a:ext cx="9280477" cy="3643953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266ABB-4FD4-4E60-8F19-7F95CBF45B56}"/>
              </a:ext>
            </a:extLst>
          </p:cNvPr>
          <p:cNvSpPr/>
          <p:nvPr/>
        </p:nvSpPr>
        <p:spPr>
          <a:xfrm>
            <a:off x="313898" y="2479427"/>
            <a:ext cx="8384751" cy="9495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s-IN" b="1" dirty="0"/>
              <a:t>অতিবেগুনী রশ্মি</a:t>
            </a:r>
            <a:r>
              <a:rPr lang="as-IN" dirty="0"/>
              <a:t> এক ধরনের তড়িৎ-চুম্বকীয় বিকিরণ যার তরঙ্গদৈর্ঘ্য দৃশ্যমান আলোর চেয়ে ছোট এবং রঞ্জন রশ্মির চেয়ে বড়। এই রশ্মির তরঙ্গদৈর্ঘ্য ১০০ ন্যানোমিটার</a:t>
            </a:r>
            <a:r>
              <a:rPr lang="bn-BD" dirty="0"/>
              <a:t> </a:t>
            </a:r>
            <a:r>
              <a:rPr lang="as-IN" dirty="0"/>
              <a:t>থেকে ৪০০ ন্যানোমিটার এবং শক্তি ৩ ইলেকট্রন-ভোল্ট থেকে ১২৪ ইলেকট্রন-ভোল্ট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825727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DC442C5-4E77-49C7-974C-D324CB959F08}"/>
              </a:ext>
            </a:extLst>
          </p:cNvPr>
          <p:cNvSpPr/>
          <p:nvPr/>
        </p:nvSpPr>
        <p:spPr>
          <a:xfrm>
            <a:off x="-822713" y="254521"/>
            <a:ext cx="1285015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জাল টাকা শনাক্ত</a:t>
            </a:r>
            <a:r>
              <a:rPr lang="en-US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r>
              <a:rPr lang="bn-BD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করণের</a:t>
            </a:r>
            <a:r>
              <a:rPr lang="en-US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UV</a:t>
            </a:r>
            <a:r>
              <a:rPr lang="bn-BD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রশ্মির ব্যাবহারঃ</a:t>
            </a:r>
            <a:endParaRPr lang="en-US" sz="48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F8FC28-9E10-4592-A60F-E0D7693E2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78" y="1337481"/>
            <a:ext cx="4461964" cy="40167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8B5F4471-262F-4EDA-A860-D711DD37A4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8083" y="1337481"/>
            <a:ext cx="6469039" cy="401671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altLang="en-US" sz="2000" b="0" i="0" u="none" strike="noStrike" cap="none" normalizeH="0" baseline="0" dirty="0">
                <a:ln>
                  <a:noFill/>
                </a:ln>
                <a:solidFill>
                  <a:srgbClr val="1C1E21"/>
                </a:solidFill>
                <a:effectLst/>
                <a:latin typeface="inherit"/>
                <a:cs typeface="Vrinda" panose="020B0502040204020203" pitchFamily="34" charset="0"/>
              </a:rPr>
              <a:t>জাল টাকা শনাক্</a:t>
            </a:r>
            <a:r>
              <a:rPr kumimoji="0" lang="bn-BD" altLang="en-US" sz="2000" b="0" i="0" u="none" strike="noStrike" cap="none" normalizeH="0" baseline="0" dirty="0">
                <a:ln>
                  <a:noFill/>
                </a:ln>
                <a:solidFill>
                  <a:srgbClr val="1C1E21"/>
                </a:solidFill>
                <a:effectLst/>
                <a:latin typeface="inherit"/>
                <a:cs typeface="Vrinda" panose="020B0502040204020203" pitchFamily="34" charset="0"/>
              </a:rPr>
              <a:t>তঃ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1C1E21"/>
                </a:solidFill>
                <a:effectLst/>
                <a:latin typeface="inherit"/>
                <a:cs typeface="Vrinda" panose="020B0502040204020203" pitchFamily="34" charset="0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1C1E21"/>
                </a:solidFill>
                <a:effectLst/>
                <a:latin typeface="inherit"/>
                <a:cs typeface="Vrinda" panose="020B0502040204020203" pitchFamily="34" charset="0"/>
              </a:rPr>
              <a:t>UV(ultra-violet) </a:t>
            </a:r>
            <a:r>
              <a:rPr kumimoji="0" lang="bn-IN" altLang="en-US" sz="2000" b="0" i="0" u="none" strike="noStrike" cap="none" normalizeH="0" baseline="0" dirty="0">
                <a:ln>
                  <a:noFill/>
                </a:ln>
                <a:solidFill>
                  <a:srgbClr val="1C1E21"/>
                </a:solidFill>
                <a:effectLst/>
                <a:latin typeface="inherit"/>
                <a:cs typeface="Vrinda" panose="020B0502040204020203" pitchFamily="34" charset="0"/>
              </a:rPr>
              <a:t>রশ্মি হলো দৃশ্যমান আলো ও রঞ্জন রশ্মি এ দুয়ের মাঝখানের তরঙ্গদৈর্ঘ্য বিশিষ্ট তড়িত্‍ চুম্বকীয় রশ্মি ।আসল এবং জাল নোট দেখতে একি হওয়ায় সাধারণভাবে বুঝা কঠিন ।আসল নোটে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1C1E21"/>
                </a:solidFill>
                <a:effectLst/>
                <a:latin typeface="inherit"/>
                <a:cs typeface="Vrinda" panose="020B0502040204020203" pitchFamily="34" charset="0"/>
              </a:rPr>
              <a:t>security device </a:t>
            </a:r>
            <a:r>
              <a:rPr kumimoji="0" lang="bn-IN" altLang="en-US" sz="2000" b="0" i="0" u="none" strike="noStrike" cap="none" normalizeH="0" baseline="0" dirty="0">
                <a:ln>
                  <a:noFill/>
                </a:ln>
                <a:solidFill>
                  <a:srgbClr val="1C1E21"/>
                </a:solidFill>
                <a:effectLst/>
                <a:latin typeface="inherit"/>
                <a:cs typeface="Vrinda" panose="020B0502040204020203" pitchFamily="34" charset="0"/>
              </a:rPr>
              <a:t>রুপে ফসফোর ব্যবহৃত হয় ।রশ্মির ক্ষুদ্র তরঙ্গ দ্বারা ফসফোর অণুর ইলেকট্রন উত্তেজিত হয়ে আবার যখন একই জায়গায় ফিরে আসে তখন প্রতিপ্রভা সৃষ্টি হয় ।এই নীতির দ্বারা জাল টাকা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1C1E21"/>
                </a:solidFill>
                <a:effectLst/>
                <a:latin typeface="inherit"/>
                <a:cs typeface="Vrinda" panose="020B0502040204020203" pitchFamily="34" charset="0"/>
              </a:rPr>
              <a:t>/</a:t>
            </a:r>
            <a:r>
              <a:rPr kumimoji="0" lang="bn-IN" altLang="en-US" sz="2000" b="0" i="0" u="none" strike="noStrike" cap="none" normalizeH="0" baseline="0" dirty="0">
                <a:ln>
                  <a:noFill/>
                </a:ln>
                <a:solidFill>
                  <a:srgbClr val="1C1E21"/>
                </a:solidFill>
                <a:effectLst/>
                <a:latin typeface="inherit"/>
                <a:cs typeface="Vrinda" panose="020B0502040204020203" pitchFamily="34" charset="0"/>
              </a:rPr>
              <a:t>পাসপোর্ট শনাক্ত করা হয় ।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1C1E21"/>
              </a:solidFill>
              <a:effectLst/>
              <a:latin typeface="Helvetica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78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2CE98-41BD-4783-813C-2554E8068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713" y="729006"/>
            <a:ext cx="10058400" cy="1371600"/>
          </a:xfrm>
        </p:spPr>
        <p:txBody>
          <a:bodyPr/>
          <a:lstStyle/>
          <a:p>
            <a:r>
              <a:rPr lang="bn-BD" dirty="0"/>
              <a:t>বাড়ির কাজঃ</a:t>
            </a:r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3114770-F76D-466B-891C-384614AFE3EC}"/>
              </a:ext>
            </a:extLst>
          </p:cNvPr>
          <p:cNvSpPr txBox="1">
            <a:spLocks/>
          </p:cNvSpPr>
          <p:nvPr/>
        </p:nvSpPr>
        <p:spPr>
          <a:xfrm>
            <a:off x="815009" y="228586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9BDDF47-F39C-4CAD-BFC9-295D721AC064}"/>
              </a:ext>
            </a:extLst>
          </p:cNvPr>
          <p:cNvSpPr txBox="1">
            <a:spLocks/>
          </p:cNvSpPr>
          <p:nvPr/>
        </p:nvSpPr>
        <p:spPr>
          <a:xfrm>
            <a:off x="-2637875" y="247684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bn-BD" sz="3600" dirty="0">
                <a:ln w="0"/>
                <a:solidFill>
                  <a:srgbClr val="2E372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১। </a:t>
            </a:r>
            <a:r>
              <a:rPr lang="en-US" sz="3200" dirty="0">
                <a:ln w="0"/>
                <a:solidFill>
                  <a:srgbClr val="2E372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UV</a:t>
            </a:r>
            <a:r>
              <a:rPr lang="bn-BD" sz="3200" dirty="0">
                <a:ln w="0"/>
                <a:solidFill>
                  <a:srgbClr val="2E372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>
                <a:ln w="0"/>
                <a:solidFill>
                  <a:srgbClr val="2E372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rgbClr val="2E372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রশ্মি</a:t>
            </a:r>
            <a:r>
              <a:rPr lang="bn-BD" sz="3200" dirty="0">
                <a:ln w="0"/>
                <a:solidFill>
                  <a:srgbClr val="2E372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কি?</a:t>
            </a:r>
            <a:endParaRPr lang="en-US" sz="4800" dirty="0">
              <a:ln w="0"/>
              <a:solidFill>
                <a:srgbClr val="2E372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600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D5B205-6F0F-490C-B6F7-524F1630B5C7}"/>
              </a:ext>
            </a:extLst>
          </p:cNvPr>
          <p:cNvSpPr/>
          <p:nvPr/>
        </p:nvSpPr>
        <p:spPr>
          <a:xfrm>
            <a:off x="815009" y="3429000"/>
            <a:ext cx="10708381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3600" dirty="0">
                <a:ln w="0"/>
                <a:solidFill>
                  <a:srgbClr val="2B392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২। জাল টাকা শনাক্ত করণের রশ্মির ব্যাবহার</a:t>
            </a:r>
            <a:r>
              <a:rPr lang="en-US" sz="3600" dirty="0">
                <a:ln w="0"/>
                <a:solidFill>
                  <a:srgbClr val="2B392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r>
              <a:rPr lang="en-US" sz="3200" dirty="0" err="1">
                <a:ln w="0"/>
                <a:solidFill>
                  <a:srgbClr val="2B392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ব্যাখ্যা</a:t>
            </a:r>
            <a:r>
              <a:rPr lang="en-US" sz="3600" dirty="0">
                <a:ln w="0"/>
                <a:solidFill>
                  <a:srgbClr val="2B392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bn-BD" sz="3600" dirty="0">
                <a:ln w="0"/>
                <a:solidFill>
                  <a:srgbClr val="2B392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কর?</a:t>
            </a:r>
            <a:endParaRPr lang="en-US" sz="5400" dirty="0">
              <a:ln w="0"/>
              <a:solidFill>
                <a:srgbClr val="2B392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84591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1390D92-747A-4FA3-8D3D-9BFDB020B84F}"/>
              </a:ext>
            </a:extLst>
          </p:cNvPr>
          <p:cNvSpPr/>
          <p:nvPr/>
        </p:nvSpPr>
        <p:spPr>
          <a:xfrm>
            <a:off x="-218363" y="1965278"/>
            <a:ext cx="10768082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Freestyle Script" panose="030804020302050B0404" pitchFamily="66" charset="0"/>
              </a:rPr>
              <a:t>Thank you</a:t>
            </a:r>
            <a:endParaRPr lang="en-US" sz="166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Freestyle Script" panose="0308040203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81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7745B92C-4D89-4324-B52D-E1F5F627B7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487CEA-7875-4327-875F-CA3B32E800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7228C0C-F774-4270-99CB-314B07EBFBE7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0</TotalTime>
  <Words>207</Words>
  <Application>Microsoft Office PowerPoint</Application>
  <PresentationFormat>Widescreen</PresentationFormat>
  <Paragraphs>32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Freestyle Script</vt:lpstr>
      <vt:lpstr>Helvetica</vt:lpstr>
      <vt:lpstr>Impact</vt:lpstr>
      <vt:lpstr>inherit</vt:lpstr>
      <vt:lpstr>Main Event</vt:lpstr>
      <vt:lpstr>wellcome</vt:lpstr>
      <vt:lpstr>শিক্ষক পরিচিতি </vt:lpstr>
      <vt:lpstr>শিখনফল: </vt:lpstr>
      <vt:lpstr>PowerPoint Presentation</vt:lpstr>
      <vt:lpstr>PowerPoint Presentation</vt:lpstr>
      <vt:lpstr>বাড়ির কাজঃ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2020-07-24T16:17:52Z</dcterms:created>
  <dcterms:modified xsi:type="dcterms:W3CDTF">2020-07-27T15:27:43Z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