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60" r:id="rId6"/>
    <p:sldId id="262" r:id="rId7"/>
    <p:sldId id="264" r:id="rId8"/>
    <p:sldId id="275" r:id="rId9"/>
    <p:sldId id="270" r:id="rId10"/>
    <p:sldId id="276" r:id="rId11"/>
    <p:sldId id="269" r:id="rId12"/>
    <p:sldId id="277" r:id="rId13"/>
    <p:sldId id="268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3305" autoAdjust="0"/>
  </p:normalViewPr>
  <p:slideViewPr>
    <p:cSldViewPr snapToGrid="0">
      <p:cViewPr varScale="1">
        <p:scale>
          <a:sx n="54" d="100"/>
          <a:sy n="54" d="100"/>
        </p:scale>
        <p:origin x="127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BB3DE-01D3-443F-950E-85AF7A3B2D41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A3E04-3809-4F99-B123-B5AC47119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A3E04-3809-4F99-B123-B5AC471194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5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6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4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3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6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9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A6A6-AD7A-4375-BF33-D263CE20F0D8}" type="datetimeFigureOut">
              <a:rPr lang="en-US" smtClean="0"/>
              <a:t>17-Jul-20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1BCC-D6AC-4318-9B06-25C0690E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03" y="1540172"/>
            <a:ext cx="8079475" cy="1160059"/>
          </a:xfrm>
        </p:spPr>
        <p:txBody>
          <a:bodyPr/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446188" y="224780"/>
            <a:ext cx="8079475" cy="11600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49521" y="4247157"/>
            <a:ext cx="8079475" cy="11600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58834" y="3010897"/>
            <a:ext cx="8079475" cy="11600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44996" y="5407216"/>
            <a:ext cx="8079475" cy="11600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09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62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21" y="95462"/>
            <a:ext cx="5397886" cy="687864"/>
          </a:xfrm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ব্যয় বৃদ্ধিজনিত মুদ্রাস্ফীতি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443" y="1134807"/>
            <a:ext cx="4682457" cy="50360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                          </a:t>
            </a:r>
            <a:r>
              <a:rPr lang="en-US" sz="2400" dirty="0" smtClean="0">
                <a:latin typeface="+mj-lt"/>
                <a:cs typeface="NikoshBAN" panose="02000000000000000000" pitchFamily="2" charset="0"/>
              </a:rPr>
              <a:t>AS2 </a:t>
            </a:r>
          </a:p>
          <a:p>
            <a:pPr marL="0" indent="0">
              <a:buNone/>
            </a:pPr>
            <a:r>
              <a:rPr lang="en-US" sz="2400" dirty="0" smtClean="0">
                <a:cs typeface="NikoshBAN" panose="02000000000000000000" pitchFamily="2" charset="0"/>
              </a:rPr>
              <a:t>                                                  AS1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P2        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b</a:t>
            </a:r>
            <a:endParaRPr lang="en-US" sz="24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400" dirty="0">
                <a:cs typeface="NikoshBAN" panose="02000000000000000000" pitchFamily="2" charset="0"/>
              </a:rPr>
              <a:t>P1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24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+mj-lt"/>
                <a:cs typeface="NikoshBAN" panose="02000000000000000000" pitchFamily="2" charset="0"/>
              </a:rPr>
              <a:t>                               AD</a:t>
            </a:r>
          </a:p>
          <a:p>
            <a:pPr marL="0" indent="0">
              <a:buNone/>
            </a:pPr>
            <a:r>
              <a:rPr lang="en-US" sz="4000" dirty="0" smtClean="0">
                <a:latin typeface="+mj-lt"/>
                <a:cs typeface="NikoshBAN" panose="02000000000000000000" pitchFamily="2" charset="0"/>
              </a:rPr>
              <a:t>       o       Y2 </a:t>
            </a:r>
            <a:r>
              <a:rPr lang="bn-IN" sz="40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+mj-lt"/>
                <a:cs typeface="NikoshBAN" panose="02000000000000000000" pitchFamily="2" charset="0"/>
              </a:rPr>
              <a:t>Y1         Y</a:t>
            </a:r>
            <a:endParaRPr lang="en-US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500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500" dirty="0" smtClean="0">
                <a:latin typeface="+mj-lt"/>
                <a:cs typeface="NikoshBAN" panose="02000000000000000000" pitchFamily="2" charset="0"/>
              </a:rPr>
              <a:t>                            </a:t>
            </a:r>
            <a:r>
              <a:rPr lang="en-US" sz="3500" dirty="0" err="1" smtClean="0">
                <a:latin typeface="+mj-lt"/>
                <a:cs typeface="NikoshBAN" panose="02000000000000000000" pitchFamily="2" charset="0"/>
              </a:rPr>
              <a:t>জাতীয়</a:t>
            </a:r>
            <a:r>
              <a:rPr lang="en-US" sz="35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500" dirty="0" err="1" smtClean="0">
                <a:latin typeface="+mj-lt"/>
                <a:cs typeface="NikoshBAN" panose="02000000000000000000" pitchFamily="2" charset="0"/>
              </a:rPr>
              <a:t>আয়</a:t>
            </a:r>
            <a:r>
              <a:rPr lang="en-US" sz="3500" dirty="0" smtClean="0">
                <a:latin typeface="+mj-lt"/>
                <a:cs typeface="NikoshBAN" panose="02000000000000000000" pitchFamily="2" charset="0"/>
              </a:rPr>
              <a:t>  </a:t>
            </a:r>
            <a:endParaRPr lang="en-US" sz="3500" dirty="0">
              <a:latin typeface="+mj-lt"/>
              <a:cs typeface="NikoshBAN" panose="02000000000000000000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584820" y="2065591"/>
            <a:ext cx="40944" cy="2961564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12113" y="4880790"/>
            <a:ext cx="3203025" cy="146366"/>
          </a:xfrm>
          <a:prstGeom prst="line">
            <a:avLst/>
          </a:prstGeom>
          <a:ln w="539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082255" y="2179311"/>
            <a:ext cx="1514902" cy="1433013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84741" y="2272699"/>
            <a:ext cx="1951345" cy="2510147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89954" y="2651752"/>
            <a:ext cx="1664456" cy="1697103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612113" y="2924545"/>
            <a:ext cx="1176370" cy="47767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612113" y="3487934"/>
            <a:ext cx="1648300" cy="124390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22182" y="3472836"/>
            <a:ext cx="14301" cy="1511295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8955" y="2917433"/>
            <a:ext cx="0" cy="2088107"/>
          </a:xfrm>
          <a:prstGeom prst="line">
            <a:avLst/>
          </a:prstGeom>
          <a:ln w="508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28193" y="27187"/>
            <a:ext cx="489515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(Y)ও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(P) , AS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AD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AS1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AS2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P1P2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যোগানের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হ্রাস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পাওয়ায়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বাম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স্থানান্তরিত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Candara" panose="020E0502030303020204" pitchFamily="34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45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604" y="555546"/>
            <a:ext cx="2670747" cy="1325563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235" y="1881109"/>
            <a:ext cx="9894289" cy="2903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মুদ্রাস্ফীতি কাকে বলে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২।মুদ্রাসংকোচন কী  </a:t>
            </a:r>
          </a:p>
          <a:p>
            <a:pPr marL="0" indent="0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চাহিদা বৃদ্ধিজনিত মুদ্রাস্ফীতি ও ব্যয় বৃদ্ধিজনিত                                     মুদ্রাস্ফীতির মধ্যে পার্থক্য কী?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41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H="1" flipV="1">
            <a:off x="1663577" y="1935282"/>
            <a:ext cx="22543" cy="3100387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663577" y="4986337"/>
            <a:ext cx="3227310" cy="7877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05400" y="2030290"/>
            <a:ext cx="23538" cy="299891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14525" y="3213750"/>
            <a:ext cx="1628614" cy="1541536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663577" y="4165067"/>
            <a:ext cx="1265361" cy="4343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663577" y="3343797"/>
            <a:ext cx="1265361" cy="2974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6583" y="2524329"/>
            <a:ext cx="1746862" cy="1714072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133642" y="-22521"/>
            <a:ext cx="1195358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বাড়ির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কাজ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(১)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নিচের চিত্রটি লক্ষ্য কর এবং সংশ্লিষ্ট প্রশ্ন গুলোর উত্তর দাও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3932" y="1693332"/>
            <a:ext cx="34143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দামস্তর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P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AS       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</a:t>
            </a:r>
            <a:endParaRPr lang="en-SG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 flipH="1">
            <a:off x="1457805" y="4930635"/>
            <a:ext cx="47301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O        </a:t>
            </a:r>
            <a:r>
              <a:rPr lang="en-US" sz="3600" dirty="0" smtClean="0">
                <a:ea typeface="Microsoft YaHei UI Light" panose="020B0502040204020203" pitchFamily="34" charset="-122"/>
                <a:cs typeface="NikoshBAN" panose="02000000000000000000" pitchFamily="2" charset="0"/>
              </a:rPr>
              <a:t>Y1                Q  </a:t>
            </a: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             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NikoshBAN" panose="02000000000000000000" pitchFamily="2" charset="0"/>
              </a:rPr>
              <a:t>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5502025" y="1476139"/>
            <a:ext cx="646166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সূচক সংখ্যা কী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খ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“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অর্থের যোগান বৃদ্ধি মুদ্রাস্ফীতির মূল কারণ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”–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 কর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kumimoji="0" lang="en-SG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চিত্রে কী ধরনের মুদ্রাস্ফীতি প্রকাশ পেয়েছে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 কর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ঘ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উদ্দীপকে সৃষ্ট মুদ্রাস্ফীতি নিয়ন্ত্রণে সরকার কী ধরনের ভূমিকা </a:t>
            </a:r>
            <a:r>
              <a:rPr kumimoji="0" lang="en-SG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গ্রহন করবে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আলোচনা কর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kumimoji="0" lang="hi-IN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 flipH="1">
            <a:off x="1073253" y="3032715"/>
            <a:ext cx="22414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P2             b</a:t>
            </a:r>
            <a:r>
              <a:rPr lang="en-US" sz="3600" dirty="0" smtClean="0">
                <a:ea typeface="Microsoft YaHei UI Light" panose="020B0502040204020203" pitchFamily="34" charset="-122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             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NikoshBAN" panose="02000000000000000000" pitchFamily="2" charset="0"/>
              </a:rPr>
              <a:t>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 flipH="1">
            <a:off x="1073253" y="3821573"/>
            <a:ext cx="47301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P1             a </a:t>
            </a:r>
            <a:r>
              <a:rPr lang="en-US" sz="3600" dirty="0" smtClean="0">
                <a:ea typeface="Microsoft YaHei UI Light" panose="020B0502040204020203" pitchFamily="34" charset="-122"/>
                <a:cs typeface="NikoshBAN" panose="02000000000000000000" pitchFamily="2" charset="0"/>
              </a:rPr>
              <a:t>       AD2   </a:t>
            </a: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             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NikoshBAN" panose="02000000000000000000" pitchFamily="2" charset="0"/>
              </a:rPr>
              <a:t>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 flipH="1">
            <a:off x="3314700" y="4412872"/>
            <a:ext cx="11561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ea typeface="Microsoft YaHei UI Light" panose="020B0502040204020203" pitchFamily="34" charset="-122"/>
                <a:cs typeface="NikoshBAN" panose="02000000000000000000" pitchFamily="2" charset="0"/>
              </a:rPr>
              <a:t> AD1  </a:t>
            </a:r>
            <a:r>
              <a:rPr lang="en-US" sz="3600" dirty="0" smtClean="0">
                <a:ea typeface="Calibri" panose="020F0502020204030204" pitchFamily="34" charset="0"/>
                <a:cs typeface="NikoshBAN" panose="02000000000000000000" pitchFamily="2" charset="0"/>
              </a:rPr>
              <a:t>             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NikoshBAN" panose="02000000000000000000" pitchFamily="2" charset="0"/>
              </a:rPr>
              <a:t>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3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140" y="1562668"/>
            <a:ext cx="5272088" cy="5036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P                          </a:t>
            </a:r>
            <a:r>
              <a:rPr lang="en-US" sz="2400" dirty="0" smtClean="0">
                <a:latin typeface="+mj-lt"/>
                <a:cs typeface="NikoshBAN" panose="02000000000000000000" pitchFamily="2" charset="0"/>
              </a:rPr>
              <a:t>AS2 </a:t>
            </a:r>
          </a:p>
          <a:p>
            <a:pPr marL="0" indent="0">
              <a:buNone/>
            </a:pPr>
            <a:r>
              <a:rPr lang="en-US" sz="2400" dirty="0" smtClean="0">
                <a:cs typeface="NikoshBAN" panose="02000000000000000000" pitchFamily="2" charset="0"/>
              </a:rPr>
              <a:t>                                                  AS1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P2                b</a:t>
            </a:r>
            <a:endParaRPr lang="en-US" sz="24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cs typeface="NikoshBAN" panose="02000000000000000000" pitchFamily="2" charset="0"/>
              </a:rPr>
              <a:t>P1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24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+mj-lt"/>
                <a:cs typeface="NikoshBAN" panose="02000000000000000000" pitchFamily="2" charset="0"/>
              </a:rPr>
              <a:t>                               AD</a:t>
            </a:r>
          </a:p>
          <a:p>
            <a:pPr marL="0" indent="0">
              <a:buNone/>
            </a:pPr>
            <a:r>
              <a:rPr lang="en-US" sz="4000" dirty="0" smtClean="0">
                <a:latin typeface="+mj-lt"/>
                <a:cs typeface="NikoshBAN" panose="02000000000000000000" pitchFamily="2" charset="0"/>
              </a:rPr>
              <a:t>       o        Y2 Y1            Y</a:t>
            </a:r>
            <a:endParaRPr lang="en-US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                             </a:t>
            </a:r>
            <a:r>
              <a:rPr lang="en-US" sz="3200" dirty="0" err="1" smtClean="0">
                <a:latin typeface="+mj-lt"/>
                <a:cs typeface="NikoshBAN" panose="02000000000000000000" pitchFamily="2" charset="0"/>
              </a:rPr>
              <a:t>জাতীয়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+mj-lt"/>
                <a:cs typeface="NikoshBAN" panose="02000000000000000000" pitchFamily="2" charset="0"/>
              </a:rPr>
              <a:t>আয়</a:t>
            </a:r>
            <a:r>
              <a:rPr lang="en-US" sz="3200" dirty="0" smtClean="0">
                <a:latin typeface="+mj-lt"/>
                <a:cs typeface="NikoshBAN" panose="02000000000000000000" pitchFamily="2" charset="0"/>
              </a:rPr>
              <a:t>  </a:t>
            </a:r>
            <a:endParaRPr lang="en-US" sz="3200" dirty="0">
              <a:latin typeface="+mj-lt"/>
              <a:cs typeface="NikoshBAN" panose="02000000000000000000" pitchFamily="2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250980" y="2501805"/>
            <a:ext cx="40944" cy="29615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91924" y="5384721"/>
            <a:ext cx="3370996" cy="78648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782146" y="2609973"/>
            <a:ext cx="1514902" cy="1433013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824511" y="2470765"/>
            <a:ext cx="1951345" cy="2510147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083445" y="3072620"/>
            <a:ext cx="1664456" cy="1697103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291924" y="3396305"/>
            <a:ext cx="1247673" cy="3080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291924" y="3909413"/>
            <a:ext cx="1656257" cy="133573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950691" y="3839796"/>
            <a:ext cx="12100" cy="162357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82832" y="3350871"/>
            <a:ext cx="0" cy="208810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38417" y="-37770"/>
            <a:ext cx="1195358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                     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বাড়ির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কাজ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(২)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নিচের চিত্রটি লক্ষ্য কর এবং সংশ্লিষ্ট প্রশ্ন গুলোর উত্তর দাও </a:t>
            </a:r>
            <a:r>
              <a:rPr kumimoji="0" lang="hi-IN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406668" y="1562668"/>
            <a:ext cx="646166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কী?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খ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lang="bn-IN" sz="4000" dirty="0" smtClean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‘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মুদ্রাস্ফীতি</a:t>
            </a:r>
            <a:r>
              <a:rPr kumimoji="0" lang="bn-IN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সব সময় খারাপ নয়’-ব্যাখ্যা কর।  </a:t>
            </a:r>
            <a:endParaRPr kumimoji="0" lang="en-SG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চিত্রে কী ধরনের মুদ্রাস্ফীতি প্রকাশ পেয়েছে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 কর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ঘ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উদ্দীপকে সৃষ্ট মুদ্রাস্ফীতি নিয়ন্ত্রণে সরকার কী ধরনের ভূমিকা </a:t>
            </a:r>
            <a:r>
              <a:rPr kumimoji="0" lang="en-SG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গ্রহন করবে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?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আলোচনা কর </a:t>
            </a:r>
            <a:r>
              <a:rPr kumimoji="0" lang="hi-IN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kumimoji="0" lang="hi-IN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58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6162" y="0"/>
            <a:ext cx="3786188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SG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SG" sz="8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SG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1443036"/>
            <a:ext cx="11401425" cy="5286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66090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3595" y="194871"/>
            <a:ext cx="2984292" cy="1325563"/>
          </a:xfrm>
        </p:spPr>
        <p:txBody>
          <a:bodyPr>
            <a:normAutofit fontScale="90000"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993" y="1520434"/>
            <a:ext cx="9849788" cy="47004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০১৭১১০৬৩৩৮৭ 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ই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shyamal</a:t>
            </a:r>
            <a:r>
              <a:rPr lang="en-US" sz="4000" dirty="0" smtClean="0">
                <a:cs typeface="NikoshBAN" panose="02000000000000000000" pitchFamily="2" charset="0"/>
              </a:rPr>
              <a:t>2665@gmail.com</a:t>
            </a:r>
            <a:endParaRPr lang="en-US" sz="40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46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9644" y="1957000"/>
            <a:ext cx="5445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2"/>
            <a:ext cx="12192000" cy="68151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-142875"/>
            <a:ext cx="4765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 শিরোনাম </a:t>
            </a:r>
          </a:p>
          <a:p>
            <a:r>
              <a:rPr lang="en-SG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  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556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2" y="1920756"/>
            <a:ext cx="8202304" cy="1325563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2" y="3460631"/>
            <a:ext cx="9531680" cy="16542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২।মুদ্রাস্ফীতির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38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8" y="300039"/>
            <a:ext cx="117586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মুদ্রাস্ফীতিঃ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সাধারণ দামস্তরের ক্রমবৃদ্ধির প্রবণতাই হল মুদ্রাস্ফীতি ।</a:t>
            </a:r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সংকোচনঃ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যখন দেশে দ্রব্য সামগ্রীর যোগান অপেক্ষা অর্থের যোগান কম হয়, এর ফলে দামস্তর ক্রমাগত ও অব্যাহত ভাবে হ্রাস পেতে থাকে,তখন তাকে মুদ্রা সংকোচন বলে ।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38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8162"/>
            <a:ext cx="11244262" cy="1312744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9957"/>
            <a:ext cx="10890913" cy="2030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538" y="1440906"/>
            <a:ext cx="6019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বৃদ্ধিজনিত</a:t>
            </a:r>
            <a:r>
              <a:rPr lang="en-SG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মুদ্রাস্ফীতিঃ সামগ্রিক যোগান স্থির থেকে অর্থের পরিমান,সরকারি ব্যয় এবং ভোগ বৃদ্ধির ফলে দ্রব্যের চাহিদা বৃদ্ধির কারণে দামস্তর বৃদ্ধি পেলে তাকে চাহিদাজনিত মুদ্রাস্ফীতি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288" y="1189941"/>
            <a:ext cx="5080763" cy="56680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h="6350"/>
          </a:sp3d>
        </p:spPr>
      </p:pic>
    </p:spTree>
    <p:extLst>
      <p:ext uri="{BB962C8B-B14F-4D97-AF65-F5344CB8AC3E}">
        <p14:creationId xmlns:p14="http://schemas.microsoft.com/office/powerpoint/2010/main" val="3003422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7380" y="28030"/>
            <a:ext cx="5943599" cy="687864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বৃদ্ধিজনিত মুদ্রাস্ফীতি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247" y="1166884"/>
            <a:ext cx="5181600" cy="47767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P              AS</a:t>
            </a: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dirty="0" smtClean="0">
                <a:cs typeface="NikoshBAN" panose="02000000000000000000" pitchFamily="2" charset="0"/>
              </a:rPr>
              <a:t>P2              </a:t>
            </a:r>
            <a:r>
              <a:rPr lang="en-SG" dirty="0" smtClean="0">
                <a:cs typeface="NikoshBAN" panose="02000000000000000000" pitchFamily="2" charset="0"/>
              </a:rPr>
              <a:t> </a:t>
            </a:r>
            <a:r>
              <a:rPr lang="bn-IN" dirty="0">
                <a:cs typeface="NikoshBAN" panose="02000000000000000000" pitchFamily="2" charset="0"/>
              </a:rPr>
              <a:t> </a:t>
            </a:r>
            <a:r>
              <a:rPr lang="bn-IN" dirty="0" smtClean="0">
                <a:cs typeface="NikoshBAN" panose="02000000000000000000" pitchFamily="2" charset="0"/>
              </a:rPr>
              <a:t>    </a:t>
            </a:r>
            <a:r>
              <a:rPr lang="bn-BD" dirty="0" smtClean="0">
                <a:cs typeface="NikoshBAN" panose="02000000000000000000" pitchFamily="2" charset="0"/>
              </a:rPr>
              <a:t> b</a:t>
            </a:r>
          </a:p>
          <a:p>
            <a:pPr marL="0" indent="0">
              <a:buNone/>
            </a:pPr>
            <a:endParaRPr lang="bn-BD" dirty="0"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cs typeface="NikoshBAN" panose="02000000000000000000" pitchFamily="2" charset="0"/>
              </a:rPr>
              <a:t>  </a:t>
            </a:r>
            <a:r>
              <a:rPr lang="en-SG" dirty="0" smtClean="0">
                <a:cs typeface="NikoshBAN" panose="02000000000000000000" pitchFamily="2" charset="0"/>
              </a:rPr>
              <a:t>    </a:t>
            </a:r>
            <a:r>
              <a:rPr lang="bn-BD" dirty="0" smtClean="0">
                <a:cs typeface="NikoshBAN" panose="02000000000000000000" pitchFamily="2" charset="0"/>
              </a:rPr>
              <a:t> </a:t>
            </a:r>
            <a:r>
              <a:rPr lang="en-US" dirty="0" smtClean="0">
                <a:cs typeface="NikoshBAN" panose="02000000000000000000" pitchFamily="2" charset="0"/>
              </a:rPr>
              <a:t>P1              </a:t>
            </a:r>
            <a:r>
              <a:rPr lang="bn-IN" dirty="0" smtClean="0">
                <a:cs typeface="NikoshBAN" panose="02000000000000000000" pitchFamily="2" charset="0"/>
              </a:rPr>
              <a:t>    </a:t>
            </a:r>
            <a:r>
              <a:rPr lang="en-US" dirty="0" smtClean="0">
                <a:cs typeface="NikoshBAN" panose="02000000000000000000" pitchFamily="2" charset="0"/>
              </a:rPr>
              <a:t>     a         </a:t>
            </a:r>
            <a:r>
              <a:rPr lang="bn-IN" dirty="0" smtClean="0">
                <a:cs typeface="NikoshBAN" panose="02000000000000000000" pitchFamily="2" charset="0"/>
              </a:rPr>
              <a:t> </a:t>
            </a:r>
            <a:r>
              <a:rPr lang="en-US" sz="3500" dirty="0" smtClean="0">
                <a:cs typeface="NikoshBAN" panose="02000000000000000000" pitchFamily="2" charset="0"/>
              </a:rPr>
              <a:t>AD2</a:t>
            </a:r>
          </a:p>
          <a:p>
            <a:pPr marL="0" indent="0">
              <a:buNone/>
            </a:pPr>
            <a:r>
              <a:rPr lang="en-US" sz="3500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500" dirty="0" smtClean="0">
                <a:latin typeface="+mj-lt"/>
                <a:cs typeface="NikoshBAN" panose="02000000000000000000" pitchFamily="2" charset="0"/>
              </a:rPr>
              <a:t>                                  AD1</a:t>
            </a:r>
          </a:p>
          <a:p>
            <a:pPr marL="0" indent="0">
              <a:buNone/>
            </a:pPr>
            <a:r>
              <a:rPr lang="en-US" sz="2600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sz="2600" dirty="0" smtClean="0">
                <a:latin typeface="+mj-lt"/>
                <a:cs typeface="NikoshBAN" panose="02000000000000000000" pitchFamily="2" charset="0"/>
              </a:rPr>
              <a:t>        </a:t>
            </a:r>
            <a:r>
              <a:rPr lang="bn-IN" sz="2600" dirty="0" smtClean="0">
                <a:latin typeface="+mj-lt"/>
                <a:cs typeface="NikoshBAN" panose="02000000000000000000" pitchFamily="2" charset="0"/>
              </a:rPr>
              <a:t>    </a:t>
            </a:r>
            <a:r>
              <a:rPr lang="en-US" sz="2600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sz="3000" dirty="0" smtClean="0">
                <a:latin typeface="+mj-lt"/>
                <a:cs typeface="NikoshBAN" panose="02000000000000000000" pitchFamily="2" charset="0"/>
              </a:rPr>
              <a:t>o                </a:t>
            </a:r>
            <a:r>
              <a:rPr lang="en-US" sz="2600" dirty="0" smtClean="0">
                <a:latin typeface="+mj-lt"/>
                <a:cs typeface="NikoshBAN" panose="02000000000000000000" pitchFamily="2" charset="0"/>
              </a:rPr>
              <a:t>Y1                   </a:t>
            </a:r>
            <a:r>
              <a:rPr lang="bn-IN" sz="2600" dirty="0" smtClean="0">
                <a:latin typeface="+mj-lt"/>
                <a:cs typeface="NikoshBAN" panose="02000000000000000000" pitchFamily="2" charset="0"/>
              </a:rPr>
              <a:t>      </a:t>
            </a:r>
            <a:r>
              <a:rPr lang="en-US" sz="2600" dirty="0">
                <a:latin typeface="+mj-lt"/>
                <a:cs typeface="NikoshBAN" panose="02000000000000000000" pitchFamily="2" charset="0"/>
              </a:rPr>
              <a:t>Y</a:t>
            </a:r>
            <a:endParaRPr lang="en-US" sz="2600" dirty="0" smtClean="0">
              <a:latin typeface="+mj-lt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                                  </a:t>
            </a:r>
            <a:r>
              <a:rPr lang="en-US" dirty="0" err="1" smtClean="0">
                <a:latin typeface="+mj-lt"/>
                <a:cs typeface="NikoshBAN" panose="02000000000000000000" pitchFamily="2" charset="0"/>
              </a:rPr>
              <a:t>জাতীয়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+mj-lt"/>
                <a:cs typeface="NikoshBAN" panose="02000000000000000000" pitchFamily="2" charset="0"/>
              </a:rPr>
              <a:t>আয়</a:t>
            </a:r>
            <a:r>
              <a:rPr lang="en-US" dirty="0" smtClean="0">
                <a:latin typeface="+mj-lt"/>
                <a:cs typeface="NikoshBAN" panose="02000000000000000000" pitchFamily="2" charset="0"/>
              </a:rPr>
              <a:t> </a:t>
            </a:r>
            <a:endParaRPr lang="en-US" dirty="0">
              <a:latin typeface="+mj-lt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8925" y="2033516"/>
            <a:ext cx="0" cy="2906974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8925" y="4960961"/>
            <a:ext cx="3166281" cy="0"/>
          </a:xfrm>
          <a:prstGeom prst="line">
            <a:avLst/>
          </a:prstGeom>
          <a:ln w="666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57349" y="2169994"/>
            <a:ext cx="13648" cy="2770496"/>
          </a:xfrm>
          <a:prstGeom prst="line">
            <a:avLst/>
          </a:prstGeom>
          <a:ln w="539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78925" y="2995684"/>
            <a:ext cx="1392072" cy="27295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978925" y="4183038"/>
            <a:ext cx="1378424" cy="31775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40591" y="2098283"/>
            <a:ext cx="2033516" cy="182880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6614" y="3061062"/>
            <a:ext cx="1870738" cy="1660943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61964" y="1166884"/>
            <a:ext cx="5825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(Y)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(P),AS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ওAD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AD1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AD2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দামস্তর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OP1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OP2-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মুদ্রাস্ফীতি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Candara" panose="020E0502030303020204" pitchFamily="34" charset="0"/>
                <a:cs typeface="NikoshBAN" panose="02000000000000000000" pitchFamily="2" charset="0"/>
              </a:rPr>
              <a:t>P1P2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94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49" y="0"/>
            <a:ext cx="10710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ব্যয় বৃদ্ধিজনিত মুদ্রাস্ফীতিঃ উপকরণের দাম বৃদ্ধি,মজুরি বৃদ্ধি,পরিবহন ব্যয় প্রভৃতি বৃদ্ধির ফলে দ্রব্যের দাম বৃদ্ধি পাওয়াকে ব্যয় বৃদ্ধিজনিত মুদ্রাস্ফীতি বলে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2171700"/>
            <a:ext cx="5129214" cy="44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3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514</Words>
  <Application>Microsoft Office PowerPoint</Application>
  <PresentationFormat>Widescreen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Microsoft YaHei UI Light</vt:lpstr>
      <vt:lpstr>Arial</vt:lpstr>
      <vt:lpstr>Calibri</vt:lpstr>
      <vt:lpstr>Calibri Light</vt:lpstr>
      <vt:lpstr>Candara</vt:lpstr>
      <vt:lpstr>Mangal</vt:lpstr>
      <vt:lpstr>NikoshBAN</vt:lpstr>
      <vt:lpstr>Office Theme</vt:lpstr>
      <vt:lpstr>শুভেচ্ছা </vt:lpstr>
      <vt:lpstr>পরিচিতি </vt:lpstr>
      <vt:lpstr>PowerPoint Presentation</vt:lpstr>
      <vt:lpstr>PowerPoint Presentation</vt:lpstr>
      <vt:lpstr>                   শিখনফল </vt:lpstr>
      <vt:lpstr>PowerPoint Presentation</vt:lpstr>
      <vt:lpstr> প্রসারিত দৃষ্টিতে  মুদ্রাস্ফীতির সামগ্রিক কারণ গুলোকে দুটি প্রধান ভাগে ভাগ করা যায়। </vt:lpstr>
      <vt:lpstr>চাহিদা বৃদ্ধিজনিত মুদ্রাস্ফীতি </vt:lpstr>
      <vt:lpstr>PowerPoint Presentation</vt:lpstr>
      <vt:lpstr>ব্যয় বৃদ্ধিজনিত মুদ্রাস্ফীতি </vt:lpstr>
      <vt:lpstr> মূল্যায়ন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HP</dc:creator>
  <cp:lastModifiedBy>HP</cp:lastModifiedBy>
  <cp:revision>89</cp:revision>
  <dcterms:created xsi:type="dcterms:W3CDTF">2019-08-13T04:55:59Z</dcterms:created>
  <dcterms:modified xsi:type="dcterms:W3CDTF">2020-07-17T10:13:23Z</dcterms:modified>
</cp:coreProperties>
</file>