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77" r:id="rId4"/>
    <p:sldId id="274" r:id="rId5"/>
    <p:sldId id="261" r:id="rId6"/>
    <p:sldId id="278" r:id="rId7"/>
    <p:sldId id="29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6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62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F6A2-A216-4BE9-8C4F-A1D06D45A72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arukhossain221984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5929085"/>
            <a:ext cx="12192000" cy="928915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42487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422" y="335060"/>
            <a:ext cx="4263156" cy="7246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466519"/>
            <a:ext cx="12192000" cy="1343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বিষয়াবলির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বহুবিধ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সূচনা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372B3-C3A9-4BA3-A61E-C95CAB2D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6" y="1258954"/>
            <a:ext cx="5483453" cy="41346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30E85-D226-4DA3-A5E5-D97F65C2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258955"/>
            <a:ext cx="5483453" cy="41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691" y="339857"/>
            <a:ext cx="4792618" cy="741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সামরিক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0336" y="5638801"/>
            <a:ext cx="11531328" cy="1123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মনোভাবকে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03C3C-0080-42B6-8847-8D2497253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7" y="1219199"/>
            <a:ext cx="5079897" cy="420093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3516F-206F-4BC0-B544-FD7D4EE3A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36" y="1219199"/>
            <a:ext cx="5079897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0" y="291549"/>
            <a:ext cx="3746500" cy="7239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4124" y="5595731"/>
            <a:ext cx="1104375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বহুবিধ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শিল্পায়ন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শহরায়নের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732C7-3221-4EC8-9F61-9ED2A1A8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91478"/>
            <a:ext cx="5371823" cy="410817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6D3EA-F30A-4741-9F78-1D26D613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1391478"/>
            <a:ext cx="5371823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193" y="197894"/>
            <a:ext cx="4019614" cy="7278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endParaRPr lang="en-US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3582" y="5221357"/>
            <a:ext cx="11516140" cy="1636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অর্থনীতি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সমাজকাঠামোর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কাঠামো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বণ্টন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প্রথা-প্রতষ্ঠান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মানবীয়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সম্বন্ধে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সূচনা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15DC5-9864-47DD-9CEB-46910909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" y="980662"/>
            <a:ext cx="4974975" cy="418580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4A8A0-6F25-4EED-86FA-BF09C4AA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62" y="980662"/>
            <a:ext cx="5486399" cy="41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106017"/>
            <a:ext cx="3710608" cy="922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</a:t>
            </a:r>
            <a:r>
              <a:rPr lang="en-US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7"/>
            <a:ext cx="11648661" cy="13318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বিশেষভাবে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ক্রিয়াশীলতার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দরুন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আচার-অনুষ্ঠান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কুসংস্কারের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42F8F-B8C3-4F05-AC69-AB7B047B6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2" y="1028795"/>
            <a:ext cx="4856300" cy="4320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25523-DD78-4A53-9D04-DCF828D30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8" y="1028795"/>
            <a:ext cx="4856300" cy="4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883" y="211360"/>
            <a:ext cx="1855304" cy="83706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18" y="1199636"/>
            <a:ext cx="5895834" cy="3333596"/>
          </a:xfrm>
        </p:spPr>
      </p:pic>
      <p:sp>
        <p:nvSpPr>
          <p:cNvPr id="3" name="Rounded Rectangle 2"/>
          <p:cNvSpPr/>
          <p:nvPr/>
        </p:nvSpPr>
        <p:spPr>
          <a:xfrm rot="10800000" flipV="1">
            <a:off x="528897" y="4969960"/>
            <a:ext cx="11517328" cy="16766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পারিপার্শিক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প্রভাবেই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সূচিত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818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F2B2B5-9728-4F7C-8ECD-9674EE591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57BEF8C-FB6E-4FBA-ABAF-96C0298A357D}"/>
              </a:ext>
            </a:extLst>
          </p:cNvPr>
          <p:cNvSpPr txBox="1">
            <a:spLocks/>
          </p:cNvSpPr>
          <p:nvPr/>
        </p:nvSpPr>
        <p:spPr>
          <a:xfrm>
            <a:off x="4528028" y="2885661"/>
            <a:ext cx="3135944" cy="10866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4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314285" y="247734"/>
            <a:ext cx="3399059" cy="75112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344557" y="1554520"/>
            <a:ext cx="5669258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178185" y="1554521"/>
            <a:ext cx="5669258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১, ২ ও ৩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িখঃ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২০/০৭/২০২০ খ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ঃ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6DF23-2E2C-446F-89F6-9852B880CBB3}"/>
              </a:ext>
            </a:extLst>
          </p:cNvPr>
          <p:cNvSpPr txBox="1"/>
          <p:nvPr/>
        </p:nvSpPr>
        <p:spPr>
          <a:xfrm>
            <a:off x="474086" y="3905804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প্রভাষক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hafiz1984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Mobile :01740429943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B5516-2E7C-4E88-81FA-251DAEDED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78" y="1554520"/>
            <a:ext cx="2168615" cy="22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088" y="92765"/>
            <a:ext cx="5993267" cy="122803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A19583-C3BD-4F78-9419-7D47FC668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88" y="1533651"/>
            <a:ext cx="5993267" cy="3059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3C3A36-BE7F-4F45-8549-75FDD46B0D53}"/>
              </a:ext>
            </a:extLst>
          </p:cNvPr>
          <p:cNvSpPr txBox="1"/>
          <p:nvPr/>
        </p:nvSpPr>
        <p:spPr>
          <a:xfrm>
            <a:off x="2276088" y="4713090"/>
            <a:ext cx="599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19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874" y="278295"/>
            <a:ext cx="3417588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87" y="2146854"/>
            <a:ext cx="8824474" cy="44328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C8865-3196-4871-851A-BAA1BDC686D5}"/>
              </a:ext>
            </a:extLst>
          </p:cNvPr>
          <p:cNvSpPr/>
          <p:nvPr/>
        </p:nvSpPr>
        <p:spPr>
          <a:xfrm>
            <a:off x="980661" y="2817516"/>
            <a:ext cx="371061" cy="474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3429A-1F6C-45A9-BCC0-D2EC0537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4196306"/>
            <a:ext cx="390178" cy="47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CF36F-8A1E-4803-BF70-40A4B395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3552478"/>
            <a:ext cx="39017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507" y="216088"/>
            <a:ext cx="7966138" cy="6050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BF4106-5DE1-4BFF-BF76-B3E3F7BF3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073426"/>
            <a:ext cx="1371429" cy="175432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AFA8C-E24D-43A2-B8A5-57C57854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4950343"/>
            <a:ext cx="1337481" cy="15112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34D80-C93B-4803-87C3-70DD8F5B0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4" y="2583678"/>
            <a:ext cx="1404730" cy="1905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02086-0C82-4AFD-B4A3-735726FBC375}"/>
              </a:ext>
            </a:extLst>
          </p:cNvPr>
          <p:cNvSpPr txBox="1"/>
          <p:nvPr/>
        </p:nvSpPr>
        <p:spPr>
          <a:xfrm>
            <a:off x="1736035" y="1073426"/>
            <a:ext cx="7966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স্যামুয়ে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োয়েনিগ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ালির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ধ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অভ্যন্তরীণ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।”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E5E99F-11EF-4BE9-8C9F-94FF84648935}"/>
              </a:ext>
            </a:extLst>
          </p:cNvPr>
          <p:cNvSpPr txBox="1"/>
          <p:nvPr/>
        </p:nvSpPr>
        <p:spPr>
          <a:xfrm>
            <a:off x="159026" y="3128880"/>
            <a:ext cx="10469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রবার্টসন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sociology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গ্রন্থে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বধানে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ুষ্ঠান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র্বপরি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াঠামোর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।”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8924FE-26DC-4F04-B8F2-F2D2D7DED5CE}"/>
              </a:ext>
            </a:extLst>
          </p:cNvPr>
          <p:cNvSpPr txBox="1"/>
          <p:nvPr/>
        </p:nvSpPr>
        <p:spPr>
          <a:xfrm>
            <a:off x="56235" y="6411079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মরিস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জিন্সবার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6EE605-D232-4A3E-9733-51F418A661F8}"/>
              </a:ext>
            </a:extLst>
          </p:cNvPr>
          <p:cNvSpPr txBox="1"/>
          <p:nvPr/>
        </p:nvSpPr>
        <p:spPr>
          <a:xfrm>
            <a:off x="10880035" y="4488678"/>
            <a:ext cx="11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রবার্টসন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908E9-8960-4F3D-B484-F3B7F07C7560}"/>
              </a:ext>
            </a:extLst>
          </p:cNvPr>
          <p:cNvSpPr txBox="1"/>
          <p:nvPr/>
        </p:nvSpPr>
        <p:spPr>
          <a:xfrm>
            <a:off x="56235" y="2895373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স্যা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কোয়েনিগ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1D4D9-37F4-41AE-A7CB-9C4D582A9AD6}"/>
              </a:ext>
            </a:extLst>
          </p:cNvPr>
          <p:cNvSpPr txBox="1"/>
          <p:nvPr/>
        </p:nvSpPr>
        <p:spPr>
          <a:xfrm>
            <a:off x="1599298" y="4903492"/>
            <a:ext cx="1027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্সবার্গ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সমাজকাঠামোর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।”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র্থা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রূপান্তর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সমাজকাঠাম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ূপান্তর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ঘটায়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সেগুলোকে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সমাজকাঠামোর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ওতায়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ফেলেছেন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0199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31" y="146227"/>
            <a:ext cx="7966138" cy="6823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 descr="A close up of a person&#10;&#10;Description automatically generated">
            <a:extLst>
              <a:ext uri="{FF2B5EF4-FFF2-40B4-BE49-F238E27FC236}">
                <a16:creationId xmlns:a16="http://schemas.microsoft.com/office/drawing/2014/main" id="{23F54857-0620-47E2-A9A7-9605DD71E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039849"/>
            <a:ext cx="1504056" cy="1351703"/>
          </a:xfr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2122891-7B59-4A3D-99AD-351BE8FCF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864423"/>
            <a:ext cx="1537393" cy="1351703"/>
          </a:xfrm>
          <a:prstGeom prst="rect">
            <a:avLst/>
          </a:prstGeom>
        </p:spPr>
      </p:pic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36AAD1A-B7EA-4D1F-A9B7-41F70598B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" y="4840874"/>
            <a:ext cx="1535634" cy="1308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5A4DB8-E40B-4205-9B1A-CA50FDE7C52F}"/>
              </a:ext>
            </a:extLst>
          </p:cNvPr>
          <p:cNvSpPr txBox="1"/>
          <p:nvPr/>
        </p:nvSpPr>
        <p:spPr>
          <a:xfrm>
            <a:off x="1962150" y="828559"/>
            <a:ext cx="9845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শেপার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ড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Sociology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্রন্থে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সমাজকা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ংঘ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ঐসব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বোঝায়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দীর্ঘমেয়াদী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গুরুত্বপূর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লশ্রুতি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5416C-2099-48FB-BD37-A7094480B1F1}"/>
              </a:ext>
            </a:extLst>
          </p:cNvPr>
          <p:cNvSpPr txBox="1"/>
          <p:nvPr/>
        </p:nvSpPr>
        <p:spPr>
          <a:xfrm>
            <a:off x="1962149" y="2643423"/>
            <a:ext cx="984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4D416-A217-4CA7-A9C8-2852EAE8CABE}"/>
              </a:ext>
            </a:extLst>
          </p:cNvPr>
          <p:cNvSpPr txBox="1"/>
          <p:nvPr/>
        </p:nvSpPr>
        <p:spPr>
          <a:xfrm>
            <a:off x="1962150" y="3894134"/>
            <a:ext cx="10229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গার্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৬টি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উ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(১)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(৪)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(৫)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য়? 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141059-7BB2-463A-AFBC-1CBEBEDEA3F4}"/>
              </a:ext>
            </a:extLst>
          </p:cNvPr>
          <p:cNvSpPr txBox="1"/>
          <p:nvPr/>
        </p:nvSpPr>
        <p:spPr>
          <a:xfrm>
            <a:off x="0" y="2329876"/>
            <a:ext cx="196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শেপার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B2CEC-4DA9-4E30-9FC7-33CE52330112}"/>
              </a:ext>
            </a:extLst>
          </p:cNvPr>
          <p:cNvSpPr txBox="1"/>
          <p:nvPr/>
        </p:nvSpPr>
        <p:spPr>
          <a:xfrm>
            <a:off x="2277" y="4117985"/>
            <a:ext cx="196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C4E30-B9AF-4F4A-A2CA-2819B792CE09}"/>
              </a:ext>
            </a:extLst>
          </p:cNvPr>
          <p:cNvSpPr txBox="1"/>
          <p:nvPr/>
        </p:nvSpPr>
        <p:spPr>
          <a:xfrm>
            <a:off x="-73163" y="6063492"/>
            <a:ext cx="222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গার্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7407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1029905" y="343043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34" y="1286683"/>
            <a:ext cx="9270609" cy="50080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মহ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914" y="91934"/>
            <a:ext cx="3988905" cy="8097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037" y="5291483"/>
            <a:ext cx="11408649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ব্যবধানে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জীবনযাত্রা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জীবনযাত্রার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bn-IN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866C87-C731-48C3-A112-99C7E6CE1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83" y="1146175"/>
            <a:ext cx="6181278" cy="3929408"/>
          </a:xfrm>
        </p:spPr>
      </p:pic>
    </p:spTree>
    <p:extLst>
      <p:ext uri="{BB962C8B-B14F-4D97-AF65-F5344CB8AC3E}">
        <p14:creationId xmlns:p14="http://schemas.microsoft.com/office/powerpoint/2010/main" val="375926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095" y="79513"/>
            <a:ext cx="3591339" cy="62139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809" y="5531152"/>
            <a:ext cx="11423373" cy="1247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গোত্রগত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বংশের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প্রভাবকেও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বিকাশের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FFA4E-A098-4B10-8081-6E27B0750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914399"/>
            <a:ext cx="5711686" cy="459850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60A98B-A40C-48A0-BB8F-58518A51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399"/>
            <a:ext cx="5711687" cy="4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1702</TotalTime>
  <Words>776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Nikosh</vt:lpstr>
      <vt:lpstr>NikoshBAN</vt:lpstr>
      <vt:lpstr>Shonar Bangla</vt:lpstr>
      <vt:lpstr>Trebuchet MS</vt:lpstr>
      <vt:lpstr>Wingdings 3</vt:lpstr>
      <vt:lpstr>Facet</vt:lpstr>
      <vt:lpstr>মাল্টিমিডিয়া ক্লাসে স্বাগতম </vt:lpstr>
      <vt:lpstr>PowerPoint Presentation</vt:lpstr>
      <vt:lpstr>আজকের পাঠ </vt:lpstr>
      <vt:lpstr>শিখনফল</vt:lpstr>
      <vt:lpstr>সামাজিক পরিবর্তন </vt:lpstr>
      <vt:lpstr>সামাজিক পরিবর্তন </vt:lpstr>
      <vt:lpstr>PowerPoint Presentation</vt:lpstr>
      <vt:lpstr>ভৌগলিক কারণ </vt:lpstr>
      <vt:lpstr>জৈবিক কারণ </vt:lpstr>
      <vt:lpstr>জনসংখ্যা </vt:lpstr>
      <vt:lpstr>রাজনৈতিক ও সামরিক কারণ </vt:lpstr>
      <vt:lpstr>যান্ত্রিক কারণ </vt:lpstr>
      <vt:lpstr>অর্থনৈতিক কারণ</vt:lpstr>
      <vt:lpstr>মহৎ ব্যক্তির ভূমিকা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HAFIZUR RAHMAN</cp:lastModifiedBy>
  <cp:revision>49</cp:revision>
  <dcterms:created xsi:type="dcterms:W3CDTF">2019-09-22T11:23:22Z</dcterms:created>
  <dcterms:modified xsi:type="dcterms:W3CDTF">2020-07-27T14:29:37Z</dcterms:modified>
</cp:coreProperties>
</file>