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5"/>
  </p:notesMasterIdLst>
  <p:sldIdLst>
    <p:sldId id="262" r:id="rId3"/>
    <p:sldId id="339" r:id="rId4"/>
    <p:sldId id="264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0" r:id="rId16"/>
    <p:sldId id="274" r:id="rId17"/>
    <p:sldId id="275" r:id="rId18"/>
    <p:sldId id="277" r:id="rId19"/>
    <p:sldId id="276" r:id="rId20"/>
    <p:sldId id="278" r:id="rId21"/>
    <p:sldId id="340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D40FC-D43F-4014-8418-8EC26289B48A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FEDB8-7371-4679-B4CA-8290355E7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34262-7E12-4CF5-A827-F1286EDBA8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9" y="304800"/>
            <a:ext cx="8965801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381000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ধান কাট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7696200" cy="513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5626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ফসল কাটার যন্ত্র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ধান মাড়াই.jpeg"/>
          <p:cNvPicPr>
            <a:picLocks noChangeAspect="1"/>
          </p:cNvPicPr>
          <p:nvPr/>
        </p:nvPicPr>
        <p:blipFill>
          <a:blip r:embed="rId2"/>
          <a:srcRect r="-1333" b="5882"/>
          <a:stretch>
            <a:fillRect/>
          </a:stretch>
        </p:blipFill>
        <p:spPr>
          <a:xfrm>
            <a:off x="685800" y="228600"/>
            <a:ext cx="7819292" cy="5350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6388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ধান মাড়াই কল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ীটনাশক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380"/>
            <a:ext cx="5029200" cy="2975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1295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কীটনাশক প্রয়োগ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সার.jpeg"/>
          <p:cNvPicPr>
            <a:picLocks noChangeAspect="1"/>
          </p:cNvPicPr>
          <p:nvPr/>
        </p:nvPicPr>
        <p:blipFill>
          <a:blip r:embed="rId3"/>
          <a:srcRect r="7223"/>
          <a:stretch>
            <a:fillRect/>
          </a:stretch>
        </p:blipFill>
        <p:spPr>
          <a:xfrm>
            <a:off x="0" y="3581400"/>
            <a:ext cx="5045646" cy="2828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5029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সার প্রয়োগ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দুগ্ধ দোহন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06120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6388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দুধদোহন যন্ত্র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সেচ পাম্প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9274"/>
            <a:ext cx="7239000" cy="5360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76600" y="5715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সেচ পাম্প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itchFamily="2" charset="0"/>
                <a:cs typeface="NikoshBAN" pitchFamily="2" charset="0"/>
              </a:rPr>
              <a:t>কৃষিতে প্রযুক্তি ব্যবহারের ক্ষেত্র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bn-IN" sz="8000" dirty="0">
                <a:latin typeface="NikoshBAN" pitchFamily="2" charset="0"/>
                <a:cs typeface="NikoshBAN" pitchFamily="2" charset="0"/>
              </a:rPr>
              <a:t>দুগ্ধ খামার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8000" dirty="0">
                <a:latin typeface="NikoshBAN" pitchFamily="2" charset="0"/>
                <a:cs typeface="NikoshBAN" pitchFamily="2" charset="0"/>
              </a:rPr>
              <a:t>ধানক্ষেত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8000" dirty="0">
                <a:latin typeface="NikoshBAN" pitchFamily="2" charset="0"/>
                <a:cs typeface="NikoshBAN" pitchFamily="2" charset="0"/>
              </a:rPr>
              <a:t>ফলের বাগান 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8000" dirty="0">
                <a:latin typeface="NikoshBAN" pitchFamily="2" charset="0"/>
                <a:cs typeface="NikoshBAN" pitchFamily="2" charset="0"/>
              </a:rPr>
              <a:t>সবজিক্ষেত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কৃষি যন্ত্রপাতি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ট্রাক্টর, নিড়ানিযন্ত্র, রোপণযন্ত্র , পানি ছিটানোর যন্ত্র , সেচ পাম্প, ফসল কাটার যন্ত্র, দুধ দোহন যন্ত্র ইত্যাদি।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পাঠ্য বইয়ের ৬৫ পৃষ্ঠা খোল।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283" t="13542" r="29722" b="4167"/>
          <a:stretch>
            <a:fillRect/>
          </a:stretch>
        </p:blipFill>
        <p:spPr bwMode="auto">
          <a:xfrm>
            <a:off x="1371600" y="1727562"/>
            <a:ext cx="6781800" cy="495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143000"/>
          <a:ext cx="79248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1080">
                <a:tc>
                  <a:txBody>
                    <a:bodyPr/>
                    <a:lstStyle/>
                    <a:p>
                      <a:r>
                        <a:rPr lang="bn-IN" sz="6600" baseline="0" dirty="0">
                          <a:latin typeface="NikoshBAN" pitchFamily="2" charset="0"/>
                          <a:cs typeface="NikoshBAN" pitchFamily="2" charset="0"/>
                        </a:rPr>
                        <a:t>কৃষিকাজ</a:t>
                      </a:r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6600" dirty="0"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bn-IN" sz="6600" baseline="0" dirty="0">
                          <a:latin typeface="NikoshBAN" pitchFamily="2" charset="0"/>
                          <a:cs typeface="NikoshBAN" pitchFamily="2" charset="0"/>
                        </a:rPr>
                        <a:t> প্রযুক্তি </a:t>
                      </a:r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r>
                        <a:rPr lang="bn-IN" sz="6600" dirty="0">
                          <a:latin typeface="NikoshBAN" pitchFamily="2" charset="0"/>
                          <a:cs typeface="NikoshBAN" pitchFamily="2" charset="0"/>
                        </a:rPr>
                        <a:t>দুগ্ধখামার</a:t>
                      </a:r>
                      <a:r>
                        <a:rPr lang="bn-IN" sz="6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r>
                        <a:rPr lang="bn-IN" sz="6600" dirty="0">
                          <a:latin typeface="NikoshBAN" pitchFamily="2" charset="0"/>
                          <a:cs typeface="NikoshBAN" pitchFamily="2" charset="0"/>
                        </a:rPr>
                        <a:t>ধানক্ষেত</a:t>
                      </a:r>
                      <a:r>
                        <a:rPr lang="bn-IN" sz="6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IN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r>
                        <a:rPr lang="bn-IN" sz="6600" dirty="0">
                          <a:latin typeface="NikoshBAN" pitchFamily="2" charset="0"/>
                          <a:cs typeface="NikoshBAN" pitchFamily="2" charset="0"/>
                        </a:rPr>
                        <a:t>ফলের বাগান</a:t>
                      </a:r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r>
                        <a:rPr lang="bn-IN" sz="6600" dirty="0">
                          <a:latin typeface="NikoshBAN" pitchFamily="2" charset="0"/>
                          <a:cs typeface="NikoshBAN" pitchFamily="2" charset="0"/>
                        </a:rPr>
                        <a:t>সবজিক্ষেত</a:t>
                      </a:r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itchFamily="2" charset="0"/>
                <a:cs typeface="NikoshBAN" pitchFamily="2" charset="0"/>
              </a:rPr>
              <a:t>ছকটি পূরণ করি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দুগ্ধখামার -দুধদোহন যন্ত্র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ধানক্ষেত-কোদাল,ট্রাক্টর,সেচপাম্প,সার,কীটনাশক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ফলের বাগান-পানি ছিটানোর যন্ত্র ,সার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4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সবজিক্ষেত-কোদাল,ট্রাক্টর,নিড়ানি যন্ত্র,রোপন যন্ত্র,সার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048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এসো ছকটি মিলিয়ে নিই।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6200" y="2057400"/>
            <a:ext cx="8991600" cy="48006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 পাঠ শেষে শিক্ষাথীরা…</a:t>
            </a:r>
            <a:endParaRPr kumimoji="0" lang="bn-BD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১০.২.১ 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bn-BD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7938"/>
            <a:ext cx="9144000" cy="189706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srgbClr val="F22E9E"/>
                </a:solidFill>
                <a:effectLst/>
                <a:uLnTx/>
                <a:uFillTx/>
                <a:latin typeface="NikoshBAN" pitchFamily="2" charset="0"/>
                <a:ea typeface="Vrinda" pitchFamily="34" charset="0"/>
                <a:cs typeface="NikoshBAN" pitchFamily="2" charset="0"/>
              </a:rPr>
              <a:t>শিখনফল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22E9E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165BCB-F976-46B9-9B65-D1EF9B846B2D}"/>
              </a:ext>
            </a:extLst>
          </p:cNvPr>
          <p:cNvSpPr txBox="1"/>
          <p:nvPr/>
        </p:nvSpPr>
        <p:spPr>
          <a:xfrm>
            <a:off x="266700" y="2057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BF5F6-B7B4-4438-81B6-6BD258C73C6C}"/>
              </a:ext>
            </a:extLst>
          </p:cNvPr>
          <p:cNvSpPr txBox="1"/>
          <p:nvPr/>
        </p:nvSpPr>
        <p:spPr>
          <a:xfrm>
            <a:off x="3581400" y="518756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বাড়িকাজ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চারটি কৃষি প্রযুক্তির  উদাহরণ দাও।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391157" cy="647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4572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bn-IN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মায়েচিং</a:t>
            </a:r>
          </a:p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চৌধুরীপাড়া সঃপ্রাঃবি</a:t>
            </a:r>
          </a:p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রামগড়,খাগড়াছড়ি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90706_190852.jpg"/>
          <p:cNvPicPr>
            <a:picLocks noChangeAspect="1"/>
          </p:cNvPicPr>
          <p:nvPr/>
        </p:nvPicPr>
        <p:blipFill>
          <a:blip r:embed="rId2" cstate="print"/>
          <a:srcRect l="11852" t="10000" r="20000" b="21111"/>
          <a:stretch>
            <a:fillRect/>
          </a:stretch>
        </p:blipFill>
        <p:spPr>
          <a:xfrm>
            <a:off x="6096000" y="609600"/>
            <a:ext cx="2819400" cy="3800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33800" y="3048000"/>
          <a:ext cx="1966913" cy="1312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734400" imgH="491040" progId="Package">
                  <p:embed/>
                </p:oleObj>
              </mc:Choice>
              <mc:Fallback>
                <p:oleObj name="Packager Shell Object" showAsIcon="1" r:id="rId3" imgW="734400" imgH="4910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48000"/>
                        <a:ext cx="1966913" cy="13126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3048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চলো একটা ভিডিও দেখি 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অধ্যায়-নয় আমাদের জীবনে প্রযুক্তি</a:t>
            </a:r>
          </a:p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পাঠ্যাংশঃ কৃষিতে প্রযুক্তি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5052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প্রশ্নঃ কৃষিতে আমরা কীভাবে প্রযুক্তি ব্যবহার করি?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োদাল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630114" cy="5079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715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কোদাল দিয়ে মাটি আলগা করছেন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ট্রাক্ট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305800" cy="5249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5638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ট্রাক্টর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ীজ বপন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0999"/>
            <a:ext cx="8149341" cy="4529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105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 রোপন যন্ত্র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নিড়ানি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7814735" cy="5410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56388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নিড়ানি যন্ত্র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180</Words>
  <Application>Microsoft Office PowerPoint</Application>
  <PresentationFormat>On-screen Show (4:3)</PresentationFormat>
  <Paragraphs>50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Constantia</vt:lpstr>
      <vt:lpstr>NikoshBAN</vt:lpstr>
      <vt:lpstr>Wingdings 2</vt:lpstr>
      <vt:lpstr>Office Theme</vt:lpstr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24</cp:revision>
  <dcterms:created xsi:type="dcterms:W3CDTF">2006-08-16T00:00:00Z</dcterms:created>
  <dcterms:modified xsi:type="dcterms:W3CDTF">2020-07-27T07:18:35Z</dcterms:modified>
</cp:coreProperties>
</file>