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28D-FAD7-4D77-BCFE-2FAEB4F1E1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4E7-9107-4D4B-B617-74D62E49A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2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28D-FAD7-4D77-BCFE-2FAEB4F1E1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4E7-9107-4D4B-B617-74D62E49A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4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28D-FAD7-4D77-BCFE-2FAEB4F1E1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4E7-9107-4D4B-B617-74D62E49A61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2543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28D-FAD7-4D77-BCFE-2FAEB4F1E1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4E7-9107-4D4B-B617-74D62E49A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27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28D-FAD7-4D77-BCFE-2FAEB4F1E1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4E7-9107-4D4B-B617-74D62E49A61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4225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28D-FAD7-4D77-BCFE-2FAEB4F1E1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4E7-9107-4D4B-B617-74D62E49A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01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28D-FAD7-4D77-BCFE-2FAEB4F1E1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4E7-9107-4D4B-B617-74D62E49A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94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28D-FAD7-4D77-BCFE-2FAEB4F1E1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4E7-9107-4D4B-B617-74D62E49A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8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28D-FAD7-4D77-BCFE-2FAEB4F1E1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4E7-9107-4D4B-B617-74D62E49A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28D-FAD7-4D77-BCFE-2FAEB4F1E1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4E7-9107-4D4B-B617-74D62E49A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28D-FAD7-4D77-BCFE-2FAEB4F1E1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4E7-9107-4D4B-B617-74D62E49A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0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28D-FAD7-4D77-BCFE-2FAEB4F1E1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4E7-9107-4D4B-B617-74D62E49A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9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28D-FAD7-4D77-BCFE-2FAEB4F1E1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4E7-9107-4D4B-B617-74D62E49A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1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28D-FAD7-4D77-BCFE-2FAEB4F1E1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4E7-9107-4D4B-B617-74D62E49A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6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28D-FAD7-4D77-BCFE-2FAEB4F1E1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4E7-9107-4D4B-B617-74D62E49A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7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28D-FAD7-4D77-BCFE-2FAEB4F1E1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404E7-9107-4D4B-B617-74D62E49A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8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D928D-FAD7-4D77-BCFE-2FAEB4F1E1F1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2404E7-9107-4D4B-B617-74D62E49A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7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B70AA-6B66-4527-9F21-74DABF537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792" y="347134"/>
            <a:ext cx="9557338" cy="3081866"/>
          </a:xfrm>
        </p:spPr>
        <p:txBody>
          <a:bodyPr/>
          <a:lstStyle/>
          <a:p>
            <a:pPr algn="ctr"/>
            <a:r>
              <a:rPr lang="en-US" dirty="0" err="1">
                <a:latin typeface="NikoshBAN"/>
              </a:rPr>
              <a:t>আজকের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মাল্টিমিডিয়া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ক্লাসে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সবাইকে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স্বাগ</a:t>
            </a:r>
            <a:r>
              <a:rPr lang="as-IN" dirty="0">
                <a:latin typeface="NikoshBAN"/>
              </a:rPr>
              <a:t>ত</a:t>
            </a:r>
            <a:r>
              <a:rPr lang="en-US" dirty="0">
                <a:latin typeface="NikoshBAN"/>
              </a:rPr>
              <a:t>ম </a:t>
            </a:r>
          </a:p>
        </p:txBody>
      </p:sp>
    </p:spTree>
    <p:extLst>
      <p:ext uri="{BB962C8B-B14F-4D97-AF65-F5344CB8AC3E}">
        <p14:creationId xmlns:p14="http://schemas.microsoft.com/office/powerpoint/2010/main" val="276549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92C62-A747-4F3F-A2E9-769453A16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23" y="1532228"/>
            <a:ext cx="8994700" cy="4089400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সবাইকে</a:t>
            </a:r>
            <a:r>
              <a:rPr lang="en-US" dirty="0"/>
              <a:t> </a:t>
            </a:r>
            <a:r>
              <a:rPr lang="en-US" dirty="0" err="1"/>
              <a:t>শুভেচ্ছা</a:t>
            </a:r>
            <a:r>
              <a:rPr lang="en-US" dirty="0"/>
              <a:t> ও </a:t>
            </a:r>
            <a:r>
              <a:rPr lang="en-US" dirty="0" err="1"/>
              <a:t>অভিন্দন</a:t>
            </a:r>
            <a:r>
              <a:rPr lang="en-US" dirty="0"/>
              <a:t> </a:t>
            </a:r>
            <a:r>
              <a:rPr lang="en-US" dirty="0" err="1"/>
              <a:t>জানিয়ে</a:t>
            </a:r>
            <a:r>
              <a:rPr lang="en-US" dirty="0"/>
              <a:t> </a:t>
            </a:r>
            <a:r>
              <a:rPr lang="en-US" dirty="0" err="1"/>
              <a:t>আজকের</a:t>
            </a:r>
            <a:r>
              <a:rPr lang="en-US" dirty="0"/>
              <a:t> </a:t>
            </a:r>
            <a:r>
              <a:rPr lang="en-US" dirty="0" err="1"/>
              <a:t>মত</a:t>
            </a:r>
            <a:r>
              <a:rPr lang="en-US" dirty="0"/>
              <a:t> </a:t>
            </a:r>
            <a:r>
              <a:rPr lang="en-US" dirty="0" err="1"/>
              <a:t>ক্লাস</a:t>
            </a:r>
            <a:r>
              <a:rPr lang="en-US" dirty="0"/>
              <a:t> </a:t>
            </a:r>
            <a:r>
              <a:rPr lang="en-US" dirty="0" err="1"/>
              <a:t>শেষ</a:t>
            </a:r>
            <a:r>
              <a:rPr lang="en-US" dirty="0"/>
              <a:t> </a:t>
            </a:r>
            <a:r>
              <a:rPr lang="en-US" dirty="0" err="1"/>
              <a:t>করছি</a:t>
            </a:r>
            <a:r>
              <a:rPr lang="en-US" dirty="0"/>
              <a:t>।</a:t>
            </a:r>
            <a:br>
              <a:rPr lang="en-US" dirty="0"/>
            </a:br>
            <a:r>
              <a:rPr lang="en-US" dirty="0"/>
              <a:t> </a:t>
            </a:r>
            <a:r>
              <a:rPr lang="as-IN" dirty="0"/>
              <a:t>আ</a:t>
            </a:r>
            <a:r>
              <a:rPr lang="en-US" dirty="0" err="1"/>
              <a:t>ল্লাহ</a:t>
            </a:r>
            <a:r>
              <a:rPr lang="en-US" dirty="0"/>
              <a:t> </a:t>
            </a:r>
            <a:r>
              <a:rPr lang="en-US" dirty="0" err="1"/>
              <a:t>হাফেজ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64011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89AC9-65E6-402A-A7A0-1DE81D77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NikoshBAN"/>
              </a:rPr>
              <a:t>শিক্ষক</a:t>
            </a:r>
            <a:r>
              <a:rPr lang="en-US" sz="4800" dirty="0">
                <a:latin typeface="NikoshBAN"/>
              </a:rPr>
              <a:t> ও </a:t>
            </a:r>
            <a:r>
              <a:rPr lang="en-US" sz="4800" dirty="0" err="1">
                <a:latin typeface="NikoshBAN"/>
              </a:rPr>
              <a:t>পাঠ</a:t>
            </a:r>
            <a:r>
              <a:rPr lang="en-US" sz="4800" dirty="0">
                <a:latin typeface="NikoshBAN"/>
              </a:rPr>
              <a:t> </a:t>
            </a:r>
            <a:r>
              <a:rPr lang="en-US" sz="4800" dirty="0" err="1">
                <a:latin typeface="NikoshBAN"/>
              </a:rPr>
              <a:t>পরিচিতি</a:t>
            </a:r>
            <a:endParaRPr lang="en-US" sz="4800" dirty="0">
              <a:latin typeface="NikoshBAN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757928-EE74-4616-912E-2101B93D5E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53" y="1930400"/>
            <a:ext cx="5306485" cy="3800699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4A06E2D-A33B-4545-9E4F-F7954532504C}"/>
              </a:ext>
            </a:extLst>
          </p:cNvPr>
          <p:cNvSpPr txBox="1">
            <a:spLocks/>
          </p:cNvSpPr>
          <p:nvPr/>
        </p:nvSpPr>
        <p:spPr>
          <a:xfrm>
            <a:off x="5589711" y="2728300"/>
            <a:ext cx="5203688" cy="33223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dirty="0" err="1">
                <a:latin typeface="NikoshBAN"/>
              </a:rPr>
              <a:t>পাঠ</a:t>
            </a:r>
            <a:r>
              <a:rPr lang="en-US" sz="4000" dirty="0">
                <a:latin typeface="NikoshBAN"/>
              </a:rPr>
              <a:t> </a:t>
            </a:r>
            <a:r>
              <a:rPr lang="en-US" sz="4000" dirty="0" err="1">
                <a:latin typeface="NikoshBAN"/>
              </a:rPr>
              <a:t>পরিচিতি</a:t>
            </a:r>
            <a:endParaRPr lang="en-US" sz="4000" dirty="0">
              <a:latin typeface="NikoshBAN"/>
            </a:endParaRPr>
          </a:p>
          <a:p>
            <a:pPr>
              <a:lnSpc>
                <a:spcPct val="150000"/>
              </a:lnSpc>
            </a:pPr>
            <a:r>
              <a:rPr lang="en-US" sz="3200" dirty="0" err="1">
                <a:latin typeface="NikoshBAN"/>
              </a:rPr>
              <a:t>শ্রেণী</a:t>
            </a:r>
            <a:r>
              <a:rPr lang="en-US" sz="3200" dirty="0">
                <a:latin typeface="NikoshBAN"/>
              </a:rPr>
              <a:t>: </a:t>
            </a:r>
            <a:r>
              <a:rPr lang="en-US" sz="3200" dirty="0" err="1">
                <a:latin typeface="NikoshBAN"/>
              </a:rPr>
              <a:t>সপ্তম</a:t>
            </a:r>
            <a:endParaRPr lang="en-US" sz="3200" dirty="0">
              <a:latin typeface="NikoshBAN"/>
            </a:endParaRPr>
          </a:p>
          <a:p>
            <a:pPr>
              <a:lnSpc>
                <a:spcPct val="150000"/>
              </a:lnSpc>
            </a:pPr>
            <a:r>
              <a:rPr lang="en-US" sz="3200" dirty="0" err="1">
                <a:latin typeface="NikoshBAN"/>
              </a:rPr>
              <a:t>বিষয়</a:t>
            </a:r>
            <a:r>
              <a:rPr lang="en-US" sz="3200" dirty="0">
                <a:latin typeface="NikoshBAN"/>
              </a:rPr>
              <a:t>: </a:t>
            </a:r>
            <a:r>
              <a:rPr lang="en-US" sz="3200" dirty="0" err="1">
                <a:latin typeface="NikoshBAN"/>
              </a:rPr>
              <a:t>বিজ্ঞান</a:t>
            </a:r>
            <a:endParaRPr lang="en-US" sz="3200" dirty="0">
              <a:latin typeface="NikoshBAN"/>
            </a:endParaRPr>
          </a:p>
          <a:p>
            <a:pPr>
              <a:lnSpc>
                <a:spcPct val="150000"/>
              </a:lnSpc>
            </a:pPr>
            <a:r>
              <a:rPr lang="en-US" sz="3200" dirty="0" err="1">
                <a:latin typeface="NikoshBAN"/>
              </a:rPr>
              <a:t>অধ্যায়</a:t>
            </a:r>
            <a:r>
              <a:rPr lang="en-US" sz="3200" dirty="0">
                <a:latin typeface="NikoshBAN"/>
              </a:rPr>
              <a:t>: </a:t>
            </a:r>
            <a:r>
              <a:rPr lang="en-US" sz="3200" dirty="0" err="1">
                <a:latin typeface="NikoshBAN"/>
              </a:rPr>
              <a:t>পঞ্চম</a:t>
            </a:r>
            <a:endParaRPr lang="en-US" sz="3200" dirty="0">
              <a:latin typeface="NikoshBAN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CEEF97-951A-44F7-81E7-D2AB65499A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55" y="3467655"/>
            <a:ext cx="2000953" cy="278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15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D5A79-AA2C-4BE8-B3CE-488B5A02E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/>
              </a:rPr>
              <a:t>আমাদের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আজকের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পাঠের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বিষয়</a:t>
            </a:r>
            <a:endParaRPr lang="en-US" dirty="0">
              <a:latin typeface="NikoshBAN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B84371-3F9B-4DDB-AAF4-ACFE865E9C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87" y="2134746"/>
            <a:ext cx="9470647" cy="258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14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11982-E31E-4CAC-91A9-C96BD13AD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dirty="0" err="1"/>
              <a:t>শিখনফল</a:t>
            </a:r>
            <a:r>
              <a:rPr lang="en-US" dirty="0"/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2B46BF-8021-46C6-8825-716AC0F6C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70" y="1626832"/>
            <a:ext cx="9737915" cy="397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37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00BA-0989-4E32-BDA1-1D02BF892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dirty="0" err="1"/>
              <a:t>খাদ্য</a:t>
            </a:r>
            <a:r>
              <a:rPr lang="en-US" dirty="0"/>
              <a:t> </a:t>
            </a:r>
            <a:r>
              <a:rPr lang="en-US" dirty="0" err="1">
                <a:latin typeface="NikoshBAN"/>
              </a:rPr>
              <a:t>পরিপাক</a:t>
            </a:r>
            <a:endParaRPr lang="en-US" dirty="0">
              <a:latin typeface="NikoshB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4BC8CC-0FF0-48DC-BB08-7FF2B41E9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96" y="2110704"/>
            <a:ext cx="9421665" cy="34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68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74818-D859-481B-AF28-0D789010C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98" y="133082"/>
            <a:ext cx="8596668" cy="13208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dirty="0" err="1">
                <a:latin typeface="NikoshBAN"/>
              </a:rPr>
              <a:t>লালা</a:t>
            </a:r>
            <a:r>
              <a:rPr lang="en-US" dirty="0">
                <a:latin typeface="NikoshBAN"/>
              </a:rPr>
              <a:t> ও </a:t>
            </a:r>
            <a:r>
              <a:rPr lang="en-US" dirty="0" err="1">
                <a:latin typeface="NikoshBAN"/>
              </a:rPr>
              <a:t>এনজাইম</a:t>
            </a:r>
            <a:endParaRPr lang="en-US" dirty="0">
              <a:latin typeface="NikoshB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A4E9D0-7261-4312-B9F9-F2BAB18D0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697" y="1056068"/>
            <a:ext cx="6332559" cy="580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4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21652-C895-4997-B0B7-3C1A59B28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dirty="0" err="1">
                <a:latin typeface="NikoshBAN"/>
              </a:rPr>
              <a:t>পরিপাকতন্ত্র</a:t>
            </a:r>
            <a:r>
              <a:rPr lang="en-US" dirty="0">
                <a:latin typeface="NikoshBAN"/>
              </a:rPr>
              <a:t>: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F88C9B9-62CA-41D7-AF50-B093B003AC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031" y="881225"/>
            <a:ext cx="4314423" cy="53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381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D479D-E51C-44AA-A058-9AAC8728E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dirty="0" err="1">
                <a:latin typeface="NikoshBAN"/>
              </a:rPr>
              <a:t>একক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কাজ</a:t>
            </a:r>
            <a:r>
              <a:rPr lang="en-US" dirty="0">
                <a:latin typeface="NikoshBAN"/>
              </a:rPr>
              <a:t>: </a:t>
            </a:r>
            <a:r>
              <a:rPr lang="en-US" sz="2800" dirty="0" err="1">
                <a:latin typeface="NikoshBAN"/>
              </a:rPr>
              <a:t>খাদ্য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কীভাবে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পাকস্থলিতে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পৌছায়</a:t>
            </a:r>
            <a:r>
              <a:rPr lang="en-US" sz="2800" dirty="0">
                <a:latin typeface="NikoshBAN"/>
              </a:rPr>
              <a:t> </a:t>
            </a:r>
            <a:endParaRPr lang="en-US" dirty="0">
              <a:latin typeface="NikoshB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256532-069E-4F75-9290-7020DDABD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06" y="1930400"/>
            <a:ext cx="9501324" cy="380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51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C52DF-C755-4CF7-B854-14962DDDA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dirty="0" err="1">
                <a:latin typeface="NikoshBAN"/>
              </a:rPr>
              <a:t>দলীয়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কাজ</a:t>
            </a:r>
            <a:r>
              <a:rPr lang="en-US" dirty="0">
                <a:latin typeface="NikoshBAN"/>
              </a:rPr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1A369F-6FA8-4023-8B3B-EEB01B16A7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98" y="1687116"/>
            <a:ext cx="9178056" cy="390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9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56</Words>
  <Application>Microsoft Office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NikoshBAN</vt:lpstr>
      <vt:lpstr>Trebuchet MS</vt:lpstr>
      <vt:lpstr>Vrinda</vt:lpstr>
      <vt:lpstr>Wingdings</vt:lpstr>
      <vt:lpstr>Wingdings 3</vt:lpstr>
      <vt:lpstr>Facet</vt:lpstr>
      <vt:lpstr>আজকের মাল্টিমিডিয়া ক্লাসে সবাইকে স্বাগতম </vt:lpstr>
      <vt:lpstr>শিক্ষক ও পাঠ পরিচিতি</vt:lpstr>
      <vt:lpstr>আমাদের আজকের পাঠের বিষয়</vt:lpstr>
      <vt:lpstr>শিখনফল:</vt:lpstr>
      <vt:lpstr>খাদ্য পরিপাক</vt:lpstr>
      <vt:lpstr>লালা ও এনজাইম</vt:lpstr>
      <vt:lpstr>পরিপাকতন্ত্র:</vt:lpstr>
      <vt:lpstr>একক কাজ: খাদ্য কীভাবে পাকস্থলিতে পৌছায় </vt:lpstr>
      <vt:lpstr>দলীয় কাজ:</vt:lpstr>
      <vt:lpstr>সবাইকে শুভেচ্ছা ও অভিন্দন জানিয়ে আজকের মত ক্লাস শেষ করছি।  আল্লাহ হাফেজ।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মাল্টিমিডিয়া ক্লাসে সবাইকে স্বাগতম </dc:title>
  <dc:creator>Trinayonhasan Chanchal</dc:creator>
  <cp:lastModifiedBy>Trinayonhasan Chanchal</cp:lastModifiedBy>
  <cp:revision>7</cp:revision>
  <dcterms:created xsi:type="dcterms:W3CDTF">2020-07-27T05:01:36Z</dcterms:created>
  <dcterms:modified xsi:type="dcterms:W3CDTF">2020-07-27T05:40:27Z</dcterms:modified>
</cp:coreProperties>
</file>