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4" r:id="rId4"/>
    <p:sldId id="257" r:id="rId5"/>
    <p:sldId id="265" r:id="rId6"/>
    <p:sldId id="258" r:id="rId7"/>
    <p:sldId id="259" r:id="rId8"/>
    <p:sldId id="267" r:id="rId9"/>
    <p:sldId id="260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44" y="0"/>
            <a:ext cx="9084956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0"/>
            <a:ext cx="8382000" cy="186204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পাঠে স্বাগতম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782" y="228600"/>
            <a:ext cx="912321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মুল্যায়ন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82" y="1981200"/>
            <a:ext cx="9123218" cy="487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বাঙ্গালি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বুঝিয়েছেন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কতসালে মুক্তিযুদ্ধ হয়েছিল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৪।স্মৃতিসৌধ কোথায় অবস্থিত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" y="609600"/>
            <a:ext cx="42672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স্মৃতিসৌধ কবিতাটির ভাবার্থ নিজের ভাষায় লিখ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ture9090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2400"/>
            <a:ext cx="4800600" cy="3638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808851" y="30480"/>
            <a:ext cx="701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ture11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610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0"/>
            <a:ext cx="7162800" cy="687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59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28989_478031738910846_2855921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581400"/>
            <a:ext cx="4343400" cy="2514600"/>
          </a:xfrm>
          <a:prstGeom prst="rect">
            <a:avLst/>
          </a:prstGeom>
        </p:spPr>
      </p:pic>
      <p:pic>
        <p:nvPicPr>
          <p:cNvPr id="4" name="Picture 3" descr="6026770070_8219fee29a_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"/>
            <a:ext cx="4038600" cy="2971800"/>
          </a:xfrm>
          <a:prstGeom prst="rect">
            <a:avLst/>
          </a:prstGeom>
        </p:spPr>
      </p:pic>
      <p:pic>
        <p:nvPicPr>
          <p:cNvPr id="5" name="Picture 4" descr="6. Sintha_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657600"/>
            <a:ext cx="4164806" cy="2514600"/>
          </a:xfrm>
          <a:prstGeom prst="rect">
            <a:avLst/>
          </a:prstGeom>
        </p:spPr>
      </p:pic>
      <p:pic>
        <p:nvPicPr>
          <p:cNvPr id="6" name="Picture 5" descr="shahid-min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52400"/>
            <a:ext cx="4419600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3124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শহীদ মিনার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3124200"/>
            <a:ext cx="1661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স্মৃতিসৌধ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6096000"/>
            <a:ext cx="25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বুদ্ধিজীবি শহীদ মিনার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rytjyg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6477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914400" y="0"/>
            <a:ext cx="5715000" cy="1447800"/>
          </a:xfrm>
          <a:prstGeom prst="star6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76800" y="1219200"/>
            <a:ext cx="3810000" cy="457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সপ্তম শ্রেণি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পাঠঃ কবিতা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11/08/2015ইং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1506"/>
            <a:ext cx="9220200" cy="68895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35169"/>
            <a:ext cx="90678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7919109">
            <a:off x="-830617" y="2938129"/>
            <a:ext cx="5337511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স্মৃতিসৌধ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0" y="5842337"/>
            <a:ext cx="89154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ফয়েজ আহমদ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828800" y="0"/>
            <a:ext cx="6553200" cy="198120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62200"/>
            <a:ext cx="9144000" cy="419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আত্নত্যাগ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উদ্বুদ্ধ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স্মৃতিসৌধের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তাৎপয্য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শহিদদের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শ্রদ্ধাবোধ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জাগ্রত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4।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কঠিন কঠিন শব্দের অর্থ বলতে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স্মৃতিসৌধের প্রতি কবির মমত্ববোধের পরিচয় দিতে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24600" y="381000"/>
            <a:ext cx="2805545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১৯৩২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২রা মে ।</a:t>
            </a:r>
          </a:p>
          <a:p>
            <a:pPr>
              <a:buFont typeface="Arial" pitchFamily="34" charset="0"/>
              <a:buChar char="•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গ্রামঃ বাসাইলভোগ ।</a:t>
            </a:r>
          </a:p>
          <a:p>
            <a:pPr>
              <a:buFont typeface="Arial" pitchFamily="34" charset="0"/>
              <a:buChar char="•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জেলাঃমুন্সিগঞ্জ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2362200"/>
            <a:ext cx="2819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সাংবাদিকতা 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3048000"/>
            <a:ext cx="2819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  তা থৈ থৈ, তুলির সাথে লড়াই, বাজনা বাজে,বোকা আইভান, কামরুল হাসানের চিত্রশালায়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1" y="1600200"/>
            <a:ext cx="4253345" cy="4191000"/>
          </a:xfrm>
          <a:prstGeom prst="rect">
            <a:avLst/>
          </a:prstGeom>
          <a:noFill/>
        </p:spPr>
      </p:pic>
      <p:sp>
        <p:nvSpPr>
          <p:cNvPr id="3" name="Right Arrow 2"/>
          <p:cNvSpPr/>
          <p:nvPr/>
        </p:nvSpPr>
        <p:spPr>
          <a:xfrm>
            <a:off x="4267200" y="552450"/>
            <a:ext cx="2057400" cy="133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 পরিচয়ঃ 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53345" y="2143125"/>
            <a:ext cx="2057400" cy="895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67200" y="3314700"/>
            <a:ext cx="2057400" cy="133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উল্লেখযোগ্য গ্রন্থঃ 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81000" y="-15657"/>
            <a:ext cx="42672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ফয়েজ আহমদ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10745" y="4991100"/>
            <a:ext cx="2819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20শে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2012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253345" y="5257800"/>
            <a:ext cx="2057400" cy="133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জীবনাবসান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327"/>
          <a:stretch/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5400" y="2362200"/>
            <a:ext cx="40132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সাভারে গিয়েছ স্মৃতিসৌধের পাশে- 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তিরিশ লক্ষ শহিদের স্মৃতি ভাসে 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সেখানে সাহসী বীর যোদ্ধার দম্ভ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তাদের রক্তে এই সৌধের স্তম্ভ।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ইতিহাসে তাঁরা হৃদয়ে সমুজ্জ্বল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তোমরা সেখানে শ্রদ্ধায় উচ্ছল।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33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আবৃতি কর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0"/>
            <a:ext cx="51816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শব্দার্থ </a:t>
            </a:r>
            <a:endParaRPr lang="en-US" sz="4800" dirty="0"/>
          </a:p>
        </p:txBody>
      </p:sp>
      <p:pic>
        <p:nvPicPr>
          <p:cNvPr id="2050" name="Picture 2" descr="C:\Users\DOEL\Desktop\jharna\6026770070_8219fee29a_z.jpg"/>
          <p:cNvPicPr>
            <a:picLocks noChangeAspect="1" noChangeArrowheads="1"/>
          </p:cNvPicPr>
          <p:nvPr/>
        </p:nvPicPr>
        <p:blipFill>
          <a:blip r:embed="rId2"/>
          <a:srcRect l="15556" r="17777" b="31429"/>
          <a:stretch>
            <a:fillRect/>
          </a:stretch>
        </p:blipFill>
        <p:spPr bwMode="auto">
          <a:xfrm>
            <a:off x="2895600" y="1143000"/>
            <a:ext cx="2362200" cy="1676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371600"/>
            <a:ext cx="2667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স্মৃতিসৌধ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334000" y="1066800"/>
            <a:ext cx="38100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দেশপ্রেমিক ব্যক্তি, জাতিয় বীরদের স্মরণীয় করে রাখার জন্য ইট বা পাথর দিয়ে তৈরি করা উঁচু স্তম্ভ।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185011"/>
            <a:ext cx="26670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স্তম্ভ</a:t>
            </a:r>
            <a:endParaRPr lang="en-US" sz="6600" dirty="0"/>
          </a:p>
        </p:txBody>
      </p:sp>
      <p:pic>
        <p:nvPicPr>
          <p:cNvPr id="2051" name="Picture 3" descr="G:\flower\87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895600"/>
            <a:ext cx="2362200" cy="1676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410200" y="3200400"/>
            <a:ext cx="32766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থাম বা উঁচু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আকারের কাঠামো।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29200"/>
            <a:ext cx="2514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গাঁথা</a:t>
            </a:r>
            <a:endParaRPr lang="en-US" sz="5400" dirty="0"/>
          </a:p>
        </p:txBody>
      </p:sp>
      <p:pic>
        <p:nvPicPr>
          <p:cNvPr id="2052" name="Picture 4" descr="G:\flower\shovan13_1357313760_2-2010-10-05-18-19-02-015189400-flow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3029" y="4800600"/>
            <a:ext cx="2587171" cy="1828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562600" y="4876800"/>
            <a:ext cx="33528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গেঁথে রাখা বা আটকে রাখা।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2" grpId="0" animBg="1"/>
      <p:bldP spid="13" grpId="1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227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User</cp:lastModifiedBy>
  <cp:revision>120</cp:revision>
  <dcterms:created xsi:type="dcterms:W3CDTF">2006-08-16T00:00:00Z</dcterms:created>
  <dcterms:modified xsi:type="dcterms:W3CDTF">2020-07-27T13:46:32Z</dcterms:modified>
</cp:coreProperties>
</file>