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2"/>
  </p:notesMasterIdLst>
  <p:sldIdLst>
    <p:sldId id="257" r:id="rId2"/>
    <p:sldId id="259" r:id="rId3"/>
    <p:sldId id="260" r:id="rId4"/>
    <p:sldId id="261" r:id="rId5"/>
    <p:sldId id="262" r:id="rId6"/>
    <p:sldId id="264" r:id="rId7"/>
    <p:sldId id="263" r:id="rId8"/>
    <p:sldId id="267" r:id="rId9"/>
    <p:sldId id="269" r:id="rId10"/>
    <p:sldId id="266" r:id="rId11"/>
    <p:sldId id="270" r:id="rId12"/>
    <p:sldId id="265" r:id="rId13"/>
    <p:sldId id="271" r:id="rId14"/>
    <p:sldId id="274" r:id="rId15"/>
    <p:sldId id="272" r:id="rId16"/>
    <p:sldId id="279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2CC7"/>
    <a:srgbClr val="97E03E"/>
    <a:srgbClr val="FFFF00"/>
    <a:srgbClr val="983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4660"/>
  </p:normalViewPr>
  <p:slideViewPr>
    <p:cSldViewPr snapToGrid="0">
      <p:cViewPr varScale="1">
        <p:scale>
          <a:sx n="78" d="100"/>
          <a:sy n="78" d="100"/>
        </p:scale>
        <p:origin x="3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9C868-2419-4AE4-BD8C-DFEB7DB15A4D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37B61-CE88-4B1A-8376-B3F2E0042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871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37B61-CE88-4B1A-8376-B3F2E004285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50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37B61-CE88-4B1A-8376-B3F2E004285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323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37B61-CE88-4B1A-8376-B3F2E004285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257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37B61-CE88-4B1A-8376-B3F2E004285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55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D6D8C-0D6F-4707-855E-7653EEA95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A42EF3-1837-4F46-A4C2-79990D9A4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F707C-071F-4639-ACD1-A82B39175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7743-C521-4801-B048-AE5BC54AFE81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2E694-9F93-4D49-977B-477F78277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674A3-74DD-4444-B5F1-A6353B349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0673-4EE8-48F3-BC7C-0D8AED801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68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4C34B-8FCB-4B2E-B579-83B4EF60C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AD507B-F555-49D3-932F-7A50D5B28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2B3AA-F689-4703-8FA7-090A220A9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7743-C521-4801-B048-AE5BC54AFE81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437D0-09AF-4C40-A6D7-CD4BA2777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4F4DA-2DC8-40C3-9C54-B2D90486A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0673-4EE8-48F3-BC7C-0D8AED801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31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59C444-9324-4656-AEED-A9791353B5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AD736D-E0C0-4C69-87C0-4A39DCD23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2E8C8-BCC5-4ABB-B31E-772DCB64A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7743-C521-4801-B048-AE5BC54AFE81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60D68-4B2B-4222-90DF-A2A12307E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29572-6B66-4F28-8DA7-3B6AEC8F0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0673-4EE8-48F3-BC7C-0D8AED801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45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01CC3-0CAC-4903-9491-21815491B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39168-456C-4E10-90FD-94E3BF241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79F68-EDC3-48EE-A71F-E0D2DEDC8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7743-C521-4801-B048-AE5BC54AFE81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C9956-DDA4-4BDE-89F2-F1044DEA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4BAFF-512A-45C6-B6D2-7DF3BF7CD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0673-4EE8-48F3-BC7C-0D8AED801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619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DF0B-D649-4492-B2A6-368C54EF8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78742-BBD6-4DC1-81F6-2D4278153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92CA5-CCBC-414C-8CDA-B2419849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7743-C521-4801-B048-AE5BC54AFE81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F0377-3106-4886-8AA2-19E63B989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618FC-10BC-4879-B60D-8DE7FDFF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0673-4EE8-48F3-BC7C-0D8AED801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7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04B85-A773-4EB2-B4C9-C665E718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EBC96-035E-4175-AA11-E77F18175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8DF17-B142-4B46-B3FC-7DF7020AC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70CD3-6CC1-47BE-B22F-787832A27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7743-C521-4801-B048-AE5BC54AFE81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C5F4D-EA70-4CE5-8406-2CC4946B4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CC2E5-6F47-4A73-A1AD-9424124C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0673-4EE8-48F3-BC7C-0D8AED801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78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A2676-62D6-4C1B-BA9A-73AED9C6C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38B81-ACE4-4D9D-882B-91F3F9532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1212C-08D0-45AF-BF12-0207ACB78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393912-3E2E-4FFD-8787-01580CBD3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E7EA72-24ED-4A8C-9F69-389F82EF4F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852158-EA7C-4083-9C00-D620A405A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7743-C521-4801-B048-AE5BC54AFE81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149CDF-9A65-4680-91C6-C42AC4C0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53BC42-DA77-42FD-BECF-3A7FCB9C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0673-4EE8-48F3-BC7C-0D8AED801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61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FC5AA-DDFA-42DE-95F6-AE5B24538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F9E5EE-4C52-478F-82C0-D658ECA6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7743-C521-4801-B048-AE5BC54AFE81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89E43-828C-4BDB-AB1D-12D05A1F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1000D-3F45-4F22-A611-760595C1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0673-4EE8-48F3-BC7C-0D8AED801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8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7EC3F6-9B98-4765-8025-C31765065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7743-C521-4801-B048-AE5BC54AFE81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4C66AF-0966-4DDD-82E2-352D7886B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7114D-5B9F-4E46-862B-84F484C3C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0673-4EE8-48F3-BC7C-0D8AED801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40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95F1-FBD5-4455-9D41-63AEC273F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0E8CC-4B72-4DFE-BFD8-1ACB2C639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EEC7CA-28BA-48A4-9FBE-8D5CAC4B4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7BD61-6E68-489B-BE5E-43E66ABD2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7743-C521-4801-B048-AE5BC54AFE81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2297B0-6D30-4895-8962-6E61B8563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2BA937-F4FB-4175-9DC6-7BDDB1BC3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0673-4EE8-48F3-BC7C-0D8AED801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484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6F57F-D631-4DE7-9FF2-ABB43F2F6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CB3002-B33E-4E98-A5CA-1A683B2387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2973F0-2148-4404-B85A-F464C3D5C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233A3-1BED-4399-8619-31B174DF0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7743-C521-4801-B048-AE5BC54AFE81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34D4B-8E89-4821-BFC8-575671D6E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3634B-D322-41DE-A7C6-C84B215A6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0673-4EE8-48F3-BC7C-0D8AED801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87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4980AF-608E-4CCF-971D-588627139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89658-BA07-4975-997E-6135793F6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C0B62-F5B6-4D2D-9444-199611309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47743-C521-4801-B048-AE5BC54AFE81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BFCF1-5E64-4A10-AD58-578D90728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72C7D-30D0-480A-84E8-17E2FBD18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40673-4EE8-48F3-BC7C-0D8AED801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19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mp"/><Relationship Id="rId3" Type="http://schemas.openxmlformats.org/officeDocument/2006/relationships/image" Target="../media/image17.png"/><Relationship Id="rId7" Type="http://schemas.openxmlformats.org/officeDocument/2006/relationships/image" Target="../media/image20.jp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tmp"/><Relationship Id="rId5" Type="http://schemas.openxmlformats.org/officeDocument/2006/relationships/image" Target="../media/image18.jp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shadmanheya@gmail.c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95226C-7DFE-4044-9B7A-E12A5B95D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3"/>
            <a:ext cx="12192000" cy="68472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280898-5EAF-4BAB-8351-6863540AED89}"/>
              </a:ext>
            </a:extLst>
          </p:cNvPr>
          <p:cNvSpPr/>
          <p:nvPr/>
        </p:nvSpPr>
        <p:spPr>
          <a:xfrm>
            <a:off x="659701" y="34817"/>
            <a:ext cx="10730195" cy="342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AEB737-141B-4546-B8DC-0954CF13FC42}"/>
              </a:ext>
            </a:extLst>
          </p:cNvPr>
          <p:cNvSpPr/>
          <p:nvPr/>
        </p:nvSpPr>
        <p:spPr>
          <a:xfrm>
            <a:off x="812101" y="6483738"/>
            <a:ext cx="10730195" cy="342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A662AB-E9B8-4134-9EEE-E8E5B23BF898}"/>
              </a:ext>
            </a:extLst>
          </p:cNvPr>
          <p:cNvSpPr txBox="1"/>
          <p:nvPr/>
        </p:nvSpPr>
        <p:spPr>
          <a:xfrm>
            <a:off x="882317" y="2037344"/>
            <a:ext cx="9529011" cy="1569660"/>
          </a:xfrm>
          <a:prstGeom prst="rect">
            <a:avLst/>
          </a:prstGeom>
          <a:solidFill>
            <a:srgbClr val="97E03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  <p:txBody>
          <a:bodyPr wrap="square" rtlCol="0">
            <a:spAutoFit/>
          </a:bodyPr>
          <a:lstStyle/>
          <a:p>
            <a:r>
              <a:rPr lang="en-GB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GB" sz="7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en-GB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0109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3C26F6-CFC1-41CB-8A38-FCF8B2ECD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9" y="1001483"/>
            <a:ext cx="5938705" cy="389892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9EDD841-1B6D-40EB-8571-52315DCF002B}"/>
              </a:ext>
            </a:extLst>
          </p:cNvPr>
          <p:cNvGrpSpPr/>
          <p:nvPr/>
        </p:nvGrpSpPr>
        <p:grpSpPr>
          <a:xfrm>
            <a:off x="6227931" y="986971"/>
            <a:ext cx="5543156" cy="3898928"/>
            <a:chOff x="6618514" y="1016000"/>
            <a:chExt cx="5326743" cy="40103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6C7E417-A580-48B8-80CF-4AEA17133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9033" y="1016000"/>
              <a:ext cx="5283005" cy="401039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900EC16-6EC4-4659-8072-4B53E3B92A5E}"/>
                </a:ext>
              </a:extLst>
            </p:cNvPr>
            <p:cNvCxnSpPr/>
            <p:nvPr/>
          </p:nvCxnSpPr>
          <p:spPr>
            <a:xfrm>
              <a:off x="6618514" y="1025701"/>
              <a:ext cx="5326743" cy="94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C85BA0A-9108-4612-802E-2B980271F12F}"/>
              </a:ext>
            </a:extLst>
          </p:cNvPr>
          <p:cNvSpPr txBox="1"/>
          <p:nvPr/>
        </p:nvSpPr>
        <p:spPr>
          <a:xfrm>
            <a:off x="1872345" y="63415"/>
            <a:ext cx="7257145" cy="76944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perspectiveRelaxed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দোকানে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487A39-8B69-48E7-8394-0E6D0FFFC65C}"/>
              </a:ext>
            </a:extLst>
          </p:cNvPr>
          <p:cNvSpPr txBox="1"/>
          <p:nvPr/>
        </p:nvSpPr>
        <p:spPr>
          <a:xfrm>
            <a:off x="247489" y="5114556"/>
            <a:ext cx="4223657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দোকানে</a:t>
            </a:r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GB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থালায়</a:t>
            </a:r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GB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8034C7-2DFD-424D-9C69-379392856825}"/>
              </a:ext>
            </a:extLst>
          </p:cNvPr>
          <p:cNvSpPr txBox="1"/>
          <p:nvPr/>
        </p:nvSpPr>
        <p:spPr>
          <a:xfrm>
            <a:off x="6594442" y="5325916"/>
            <a:ext cx="4223657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আলুর</a:t>
            </a:r>
            <a:r>
              <a:rPr lang="en-GB" sz="3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দোকানে</a:t>
            </a:r>
            <a:r>
              <a:rPr lang="en-GB" sz="3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GB" sz="32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থালায়</a:t>
            </a:r>
            <a:r>
              <a:rPr lang="en-GB" sz="3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GB" sz="32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GB" sz="3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GB" sz="3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86687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4">
              <a:lumMod val="40000"/>
              <a:lumOff val="60000"/>
            </a:schemeClr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E8BF98-781F-4B44-94A9-2B6768EE9377}"/>
              </a:ext>
            </a:extLst>
          </p:cNvPr>
          <p:cNvSpPr txBox="1"/>
          <p:nvPr/>
        </p:nvSpPr>
        <p:spPr>
          <a:xfrm>
            <a:off x="252353" y="4945717"/>
            <a:ext cx="4556741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lg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৪ + ৪ + ৪ =              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8C9D12-A251-4250-A0F4-44C9BB5EFB3B}"/>
              </a:ext>
            </a:extLst>
          </p:cNvPr>
          <p:cNvSpPr txBox="1"/>
          <p:nvPr/>
        </p:nvSpPr>
        <p:spPr>
          <a:xfrm>
            <a:off x="2207661" y="5180151"/>
            <a:ext cx="1233715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১২টি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C0A354-6C3D-4993-B758-017A0DBFB29C}"/>
              </a:ext>
            </a:extLst>
          </p:cNvPr>
          <p:cNvSpPr txBox="1"/>
          <p:nvPr/>
        </p:nvSpPr>
        <p:spPr>
          <a:xfrm>
            <a:off x="5393868" y="5529151"/>
            <a:ext cx="6761424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lg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৩ + ৩ + ৩ + ৩ + ৩ =                  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C2E547-AD3C-4E6C-870E-CCCD6FBE2DF5}"/>
              </a:ext>
            </a:extLst>
          </p:cNvPr>
          <p:cNvSpPr txBox="1"/>
          <p:nvPr/>
        </p:nvSpPr>
        <p:spPr>
          <a:xfrm>
            <a:off x="9034771" y="5848642"/>
            <a:ext cx="1233715" cy="646331"/>
          </a:xfrm>
          <a:prstGeom prst="rect">
            <a:avLst/>
          </a:prstGeom>
          <a:solidFill>
            <a:schemeClr val="tx2"/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১৫টি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F79F3-8C8C-45D8-8138-A796DEF4C5D4}"/>
              </a:ext>
            </a:extLst>
          </p:cNvPr>
          <p:cNvSpPr txBox="1"/>
          <p:nvPr/>
        </p:nvSpPr>
        <p:spPr>
          <a:xfrm>
            <a:off x="744583" y="68760"/>
            <a:ext cx="709496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অর্ধ-বাস্তব</a:t>
            </a:r>
            <a:r>
              <a:rPr lang="en-GB" sz="32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উপকরণের</a:t>
            </a:r>
            <a:r>
              <a:rPr lang="en-GB" sz="32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GB" sz="32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সমস্যাগুলোর</a:t>
            </a:r>
            <a:r>
              <a:rPr lang="en-GB" sz="32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GB" sz="32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76E3D8-F953-4ADC-AB6E-781489A0EEEF}"/>
              </a:ext>
            </a:extLst>
          </p:cNvPr>
          <p:cNvSpPr txBox="1"/>
          <p:nvPr/>
        </p:nvSpPr>
        <p:spPr>
          <a:xfrm>
            <a:off x="291031" y="1493844"/>
            <a:ext cx="7094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                             </a:t>
            </a:r>
            <a:r>
              <a:rPr lang="en-GB" sz="3600" dirty="0"/>
              <a:t>+</a:t>
            </a:r>
            <a:r>
              <a:rPr lang="en-GB" dirty="0"/>
              <a:t>                                         </a:t>
            </a:r>
            <a:r>
              <a:rPr lang="en-GB" sz="3600" dirty="0"/>
              <a:t> +</a:t>
            </a:r>
            <a:r>
              <a:rPr lang="en-GB" dirty="0"/>
              <a:t>                                      </a:t>
            </a:r>
            <a:r>
              <a:rPr lang="en-GB" sz="4000" dirty="0"/>
              <a:t>=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D62070-5500-4448-8010-10B1F0AFA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30" y="1435788"/>
            <a:ext cx="1763487" cy="8658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62ECE8-21C7-4D76-BC45-70A6E0CAD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770" y="1435788"/>
            <a:ext cx="1763487" cy="8658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68C705-6D6F-473D-B12D-F19ED6ADC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342" y="1435788"/>
            <a:ext cx="1763487" cy="8658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946680-1B74-4B62-931B-6C855B65142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413" y="-43330"/>
            <a:ext cx="4876429" cy="40698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5A8318A-BF04-4B58-809C-0ABD6BBFF8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21" y="1260490"/>
            <a:ext cx="775611" cy="3796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1621C60-4E69-4CA5-BFF0-D8667DCE8F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707" y="1624474"/>
            <a:ext cx="775611" cy="37963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8F97E2A-E788-4169-879E-51AD26518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16" y="1650194"/>
            <a:ext cx="775611" cy="37963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C8B3560-170E-44B3-8EF9-CCD48FAC84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948" y="1998206"/>
            <a:ext cx="775611" cy="37963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1913C0E-1198-4A77-BBF2-F6BA7F499D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599" y="1291583"/>
            <a:ext cx="775611" cy="3796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FB57AF4-CDFF-4B7D-9A7C-4F310B672E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740">
            <a:off x="11008751" y="1730194"/>
            <a:ext cx="775611" cy="37963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D27FDF6-1121-4D20-9A79-0A2F460E9F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80" y="1601571"/>
            <a:ext cx="775611" cy="37963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36F01EE-4FB1-450B-8BD9-AFEEFE5D7A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677" y="1622209"/>
            <a:ext cx="775611" cy="3796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D6F8CFC-256B-420F-A2B2-BD39A1E5AC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969" y="1943142"/>
            <a:ext cx="775611" cy="37963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4465A29-CCA0-46D2-AE26-29FF782B17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153" y="1253413"/>
            <a:ext cx="775611" cy="37963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4D5FB0D-78BC-4638-B03F-6402E2149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348" y="1980938"/>
            <a:ext cx="775611" cy="37963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6CAFC31-5920-482A-B36D-ABF0CBA768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424" y="2036051"/>
            <a:ext cx="775611" cy="37963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EDB46B0-AEBF-435F-BA90-CB5A42B9A5DB}"/>
              </a:ext>
            </a:extLst>
          </p:cNvPr>
          <p:cNvSpPr txBox="1"/>
          <p:nvPr/>
        </p:nvSpPr>
        <p:spPr>
          <a:xfrm>
            <a:off x="189922" y="740619"/>
            <a:ext cx="66642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GB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EFCB3D-6FAC-4AC5-ACCF-42718EC1F2B1}"/>
              </a:ext>
            </a:extLst>
          </p:cNvPr>
          <p:cNvSpPr txBox="1"/>
          <p:nvPr/>
        </p:nvSpPr>
        <p:spPr>
          <a:xfrm>
            <a:off x="414891" y="2576673"/>
            <a:ext cx="94945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GB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62C2B93D-A753-4334-A0D7-A2418D32F5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79" y="3640119"/>
            <a:ext cx="914528" cy="52394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15547464-9A58-4296-B0A2-82665AB0B550}"/>
              </a:ext>
            </a:extLst>
          </p:cNvPr>
          <p:cNvSpPr txBox="1"/>
          <p:nvPr/>
        </p:nvSpPr>
        <p:spPr>
          <a:xfrm>
            <a:off x="10552" y="3207197"/>
            <a:ext cx="85652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       </a:t>
            </a:r>
            <a:r>
              <a:rPr lang="en-GB" sz="4400" dirty="0"/>
              <a:t>+          +           +            +          =</a:t>
            </a:r>
            <a:endParaRPr lang="en-GB" sz="6600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91B0AE49-75AB-4019-8086-E30882008B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561" y="3640119"/>
            <a:ext cx="914528" cy="52394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04C0666-4727-4CBF-A5A5-B0DE01CDA1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117" y="3640119"/>
            <a:ext cx="914528" cy="52394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02574A6-9D79-4A5F-9D06-734656E872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153" y="3640119"/>
            <a:ext cx="914528" cy="52394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8D5745A-09D8-4F97-AAA6-C0455864F2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83" y="3640119"/>
            <a:ext cx="914528" cy="52394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D3648C6-7A31-4ACD-B3DA-90285F243CE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095" y="2793168"/>
            <a:ext cx="3629008" cy="250816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2C2EFBF-A5EB-4042-9D74-676C3E2F34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790" y="3622479"/>
            <a:ext cx="534540" cy="38708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F43CD1D-0B9E-4434-982A-50CB25B842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137" y="3252367"/>
            <a:ext cx="534540" cy="38708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99FBDA0-6AF0-4C5F-8176-1611CB9DEB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823" y="3172537"/>
            <a:ext cx="534540" cy="38708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FB8A709-BA48-4CBF-81E2-1DE47C62EB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249" y="3629736"/>
            <a:ext cx="534540" cy="38708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D824713-46D7-44B7-B71D-5BDF4D6B39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623" y="3303167"/>
            <a:ext cx="534540" cy="38708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8367FE25-06DF-42E1-80D8-E25829530E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39" y="3223335"/>
            <a:ext cx="534540" cy="38708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40E3640-4C01-46AA-8194-128C2F2311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058" y="3346707"/>
            <a:ext cx="534540" cy="38708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E25F36D6-F178-4C49-BCD5-736AA97AC4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483" y="3731337"/>
            <a:ext cx="534540" cy="38708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EB0522DA-B248-483E-BC46-D64F151A17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367" y="3666021"/>
            <a:ext cx="534540" cy="38708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DD3DB3B-C8F7-407B-AA1D-0A55327E3A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079" y="4007109"/>
            <a:ext cx="534540" cy="38708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EFC976FB-A50F-4AC4-ADC6-1D54FF4881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390" y="3578936"/>
            <a:ext cx="534540" cy="38708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75CC44B7-B17D-4900-BCB3-29FCE7F14B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193" y="3586195"/>
            <a:ext cx="534540" cy="38708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27CADCF-003A-433B-ACCB-D9E4CFC854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09" y="4086931"/>
            <a:ext cx="534540" cy="38708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B769DEC8-79E7-41C1-8E15-435F2AD90D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22" y="4007105"/>
            <a:ext cx="534540" cy="38708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0010738-B24B-49A3-A165-BF0C1BB74B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050" y="3985337"/>
            <a:ext cx="534540" cy="38708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7EBA15E0-27F7-4BBA-803C-875B7BD8057C}"/>
              </a:ext>
            </a:extLst>
          </p:cNvPr>
          <p:cNvSpPr txBox="1"/>
          <p:nvPr/>
        </p:nvSpPr>
        <p:spPr>
          <a:xfrm>
            <a:off x="2033556" y="4245324"/>
            <a:ext cx="455437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সমস্যাগুলোর</a:t>
            </a:r>
            <a:r>
              <a:rPr lang="en-GB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GB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GB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5DE4A70-0CC4-462E-8B32-1B1901BC4092}"/>
              </a:ext>
            </a:extLst>
          </p:cNvPr>
          <p:cNvSpPr txBox="1"/>
          <p:nvPr/>
        </p:nvSpPr>
        <p:spPr>
          <a:xfrm>
            <a:off x="333821" y="6171807"/>
            <a:ext cx="478482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GB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GB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GB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GB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704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9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/>
      <p:bldP spid="47" grpId="0" animBg="1"/>
      <p:bldP spid="49" grpId="0" animBg="1"/>
      <p:bldP spid="52" grpId="0"/>
      <p:bldP spid="89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10261E-739F-436B-82F1-F318FC2BD003}"/>
              </a:ext>
            </a:extLst>
          </p:cNvPr>
          <p:cNvSpPr txBox="1"/>
          <p:nvPr/>
        </p:nvSpPr>
        <p:spPr>
          <a:xfrm>
            <a:off x="319316" y="116117"/>
            <a:ext cx="11045371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GB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GB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করেও</a:t>
            </a:r>
            <a:r>
              <a:rPr lang="en-GB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GB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GB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9DF1DF-62E1-4DA1-BA05-4B3151B03A9A}"/>
              </a:ext>
            </a:extLst>
          </p:cNvPr>
          <p:cNvSpPr txBox="1"/>
          <p:nvPr/>
        </p:nvSpPr>
        <p:spPr>
          <a:xfrm>
            <a:off x="4238163" y="2773762"/>
            <a:ext cx="2376716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GB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X </a:t>
            </a:r>
            <a:r>
              <a:rPr lang="en-GB" sz="48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= </a:t>
            </a:r>
            <a:r>
              <a:rPr lang="en-GB" sz="4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23184C-8DA7-4DF2-B649-FAA87A81332C}"/>
              </a:ext>
            </a:extLst>
          </p:cNvPr>
          <p:cNvSpPr txBox="1"/>
          <p:nvPr/>
        </p:nvSpPr>
        <p:spPr>
          <a:xfrm>
            <a:off x="1716315" y="1302432"/>
            <a:ext cx="875937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থালা</a:t>
            </a:r>
            <a:r>
              <a:rPr lang="en-GB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৩টির </a:t>
            </a:r>
            <a:r>
              <a:rPr lang="en-GB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GB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GB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থালায়</a:t>
            </a:r>
            <a:r>
              <a:rPr lang="en-GB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GB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৪টির </a:t>
            </a:r>
            <a:r>
              <a:rPr lang="en-GB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GB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GB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GB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GB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GB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gency FB" panose="020B0503020202020204" pitchFamily="34" charset="0"/>
                <a:cs typeface="NikoshBAN" panose="02000000000000000000" pitchFamily="2" charset="0"/>
              </a:rPr>
              <a:t>X</a:t>
            </a:r>
            <a:r>
              <a:rPr lang="en-GB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GB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GB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বাক্যটি</a:t>
            </a:r>
            <a:r>
              <a:rPr lang="en-GB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GB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নিম্নরূপ</a:t>
            </a:r>
            <a:r>
              <a:rPr lang="en-GB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BB1E0C-36FA-4825-AC08-95D2E1BF318A}"/>
              </a:ext>
            </a:extLst>
          </p:cNvPr>
          <p:cNvSpPr txBox="1"/>
          <p:nvPr/>
        </p:nvSpPr>
        <p:spPr>
          <a:xfrm>
            <a:off x="102835" y="2916796"/>
            <a:ext cx="390310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GB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GB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GB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GB" sz="3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BBE308-4AC0-4FC2-BC34-C207E8B26348}"/>
              </a:ext>
            </a:extLst>
          </p:cNvPr>
          <p:cNvSpPr txBox="1"/>
          <p:nvPr/>
        </p:nvSpPr>
        <p:spPr>
          <a:xfrm>
            <a:off x="4615542" y="5313186"/>
            <a:ext cx="2376716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GB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X </a:t>
            </a:r>
            <a:r>
              <a:rPr lang="en-GB" sz="48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GB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= </a:t>
            </a:r>
            <a:r>
              <a:rPr lang="en-GB" sz="4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85E47D-355B-431C-8B96-8D84ED696C41}"/>
              </a:ext>
            </a:extLst>
          </p:cNvPr>
          <p:cNvSpPr txBox="1"/>
          <p:nvPr/>
        </p:nvSpPr>
        <p:spPr>
          <a:xfrm>
            <a:off x="291524" y="5456224"/>
            <a:ext cx="3903109" cy="584775"/>
          </a:xfrm>
          <a:prstGeom prst="rect">
            <a:avLst/>
          </a:prstGeom>
          <a:solidFill>
            <a:srgbClr val="00B05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আলুর</a:t>
            </a:r>
            <a:r>
              <a:rPr lang="en-GB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GB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GB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GB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3AE1A7-8BFB-474E-808D-E00EFC9241E8}"/>
              </a:ext>
            </a:extLst>
          </p:cNvPr>
          <p:cNvSpPr txBox="1"/>
          <p:nvPr/>
        </p:nvSpPr>
        <p:spPr>
          <a:xfrm>
            <a:off x="1672767" y="3962648"/>
            <a:ext cx="875937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থালা</a:t>
            </a:r>
            <a:r>
              <a:rPr lang="en-GB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৫টির </a:t>
            </a:r>
            <a:r>
              <a:rPr lang="en-GB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GB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GB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থালায়</a:t>
            </a:r>
            <a:r>
              <a:rPr lang="en-GB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GB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৩টির </a:t>
            </a:r>
            <a:r>
              <a:rPr lang="en-GB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GB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GB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GB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GB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GB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gency FB" panose="020B0503020202020204" pitchFamily="34" charset="0"/>
                <a:cs typeface="NikoshBAN" panose="02000000000000000000" pitchFamily="2" charset="0"/>
              </a:rPr>
              <a:t>X </a:t>
            </a:r>
            <a:r>
              <a:rPr lang="en-GB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GB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GB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বাক্যটি</a:t>
            </a:r>
            <a:r>
              <a:rPr lang="en-GB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GB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নিম্নরূপ</a:t>
            </a:r>
            <a:r>
              <a:rPr lang="en-GB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3853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D6F26C-EE97-4C98-A85D-767BF0A8CB32}"/>
              </a:ext>
            </a:extLst>
          </p:cNvPr>
          <p:cNvSpPr txBox="1"/>
          <p:nvPr/>
        </p:nvSpPr>
        <p:spPr>
          <a:xfrm>
            <a:off x="4811798" y="-78895"/>
            <a:ext cx="3094367" cy="1057439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 prst="coolSlant"/>
          </a:sp3d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en-GB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CE6818-014C-409A-A969-96FA686A7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24" y="798310"/>
            <a:ext cx="3984171" cy="8415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7C06C83-AA39-4B3E-8D3A-6EB5F3A28CC7}"/>
              </a:ext>
            </a:extLst>
          </p:cNvPr>
          <p:cNvGrpSpPr/>
          <p:nvPr/>
        </p:nvGrpSpPr>
        <p:grpSpPr>
          <a:xfrm>
            <a:off x="215549" y="1532403"/>
            <a:ext cx="4588041" cy="1716503"/>
            <a:chOff x="4251158" y="1187120"/>
            <a:chExt cx="4588041" cy="171650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5AC2488-DE45-49A5-95BF-39E5BF193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158" y="1192384"/>
              <a:ext cx="4588041" cy="1711238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79D599E-169A-4628-9698-C64D4C2C3890}"/>
                </a:ext>
              </a:extLst>
            </p:cNvPr>
            <p:cNvCxnSpPr>
              <a:cxnSpLocks/>
            </p:cNvCxnSpPr>
            <p:nvPr/>
          </p:nvCxnSpPr>
          <p:spPr>
            <a:xfrm>
              <a:off x="4549584" y="1187120"/>
              <a:ext cx="3984171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0A27C12-E2E0-451B-83E5-2BFA5F85D685}"/>
              </a:ext>
            </a:extLst>
          </p:cNvPr>
          <p:cNvSpPr txBox="1"/>
          <p:nvPr/>
        </p:nvSpPr>
        <p:spPr>
          <a:xfrm>
            <a:off x="945765" y="3376165"/>
            <a:ext cx="10580915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টেবিলের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কতকগুলো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953E49-70C3-4F9C-8D74-00730ED47806}"/>
              </a:ext>
            </a:extLst>
          </p:cNvPr>
          <p:cNvSpPr txBox="1"/>
          <p:nvPr/>
        </p:nvSpPr>
        <p:spPr>
          <a:xfrm>
            <a:off x="705543" y="4947862"/>
            <a:ext cx="457765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গণনার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GB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89977A-9254-489D-B377-C96D0751F0A0}"/>
              </a:ext>
            </a:extLst>
          </p:cNvPr>
          <p:cNvSpPr txBox="1"/>
          <p:nvPr/>
        </p:nvSpPr>
        <p:spPr>
          <a:xfrm>
            <a:off x="9763438" y="4734816"/>
            <a:ext cx="1652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GB" sz="4800" dirty="0"/>
              <a:t>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1BF7B4-88C2-4E79-B329-4077117DB0AE}"/>
              </a:ext>
            </a:extLst>
          </p:cNvPr>
          <p:cNvSpPr txBox="1"/>
          <p:nvPr/>
        </p:nvSpPr>
        <p:spPr>
          <a:xfrm>
            <a:off x="5439230" y="4749895"/>
            <a:ext cx="2589201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৫+৫+৫+৫</a:t>
            </a:r>
            <a:r>
              <a:rPr lang="en-GB" sz="4800" dirty="0"/>
              <a:t>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6894A6B-783B-4735-BBCC-581B2603E30C}"/>
              </a:ext>
            </a:extLst>
          </p:cNvPr>
          <p:cNvCxnSpPr>
            <a:cxnSpLocks/>
          </p:cNvCxnSpPr>
          <p:nvPr/>
        </p:nvCxnSpPr>
        <p:spPr>
          <a:xfrm>
            <a:off x="8937967" y="5503617"/>
            <a:ext cx="1802603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CBEAEB7-6E14-4DA7-9B91-398572A84AFC}"/>
              </a:ext>
            </a:extLst>
          </p:cNvPr>
          <p:cNvSpPr txBox="1"/>
          <p:nvPr/>
        </p:nvSpPr>
        <p:spPr>
          <a:xfrm>
            <a:off x="5791200" y="5795614"/>
            <a:ext cx="2589201" cy="8309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GB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en-GB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= ২০</a:t>
            </a:r>
            <a:r>
              <a:rPr lang="en-GB" sz="4800" dirty="0"/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63B825-614C-45E6-97DB-03593EAED095}"/>
              </a:ext>
            </a:extLst>
          </p:cNvPr>
          <p:cNvSpPr txBox="1"/>
          <p:nvPr/>
        </p:nvSpPr>
        <p:spPr>
          <a:xfrm>
            <a:off x="4441372" y="5856990"/>
            <a:ext cx="1190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1E3B7E-9E31-4E47-89D5-6C1565ECBD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876" y="324107"/>
            <a:ext cx="4105639" cy="27044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2BD5CB-C057-4406-9F21-C7376EC533CF}"/>
              </a:ext>
            </a:extLst>
          </p:cNvPr>
          <p:cNvSpPr txBox="1"/>
          <p:nvPr/>
        </p:nvSpPr>
        <p:spPr>
          <a:xfrm>
            <a:off x="8190484" y="4757155"/>
            <a:ext cx="532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GB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006EF6-0AB8-441B-B721-ABE39633A482}"/>
              </a:ext>
            </a:extLst>
          </p:cNvPr>
          <p:cNvSpPr txBox="1"/>
          <p:nvPr/>
        </p:nvSpPr>
        <p:spPr>
          <a:xfrm>
            <a:off x="513975" y="132156"/>
            <a:ext cx="112614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- ক </a:t>
            </a: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FB2949-D7C0-41DE-9DE7-C374304CF5CD}"/>
              </a:ext>
            </a:extLst>
          </p:cNvPr>
          <p:cNvSpPr txBox="1"/>
          <p:nvPr/>
        </p:nvSpPr>
        <p:spPr>
          <a:xfrm>
            <a:off x="9086741" y="4702449"/>
            <a:ext cx="779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en-GB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08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4" grpId="0" animBg="1"/>
      <p:bldP spid="25" grpId="0"/>
      <p:bldP spid="27" grpId="0" animBg="1"/>
      <p:bldP spid="32" grpId="0" animBg="1"/>
      <p:bldP spid="33" grpId="0"/>
      <p:bldP spid="6" grpId="0"/>
      <p:bldP spid="8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DEC2EA-3346-4CCC-B85D-7FC790F0630D}"/>
              </a:ext>
            </a:extLst>
          </p:cNvPr>
          <p:cNvSpPr txBox="1"/>
          <p:nvPr/>
        </p:nvSpPr>
        <p:spPr>
          <a:xfrm>
            <a:off x="5788373" y="169371"/>
            <a:ext cx="150062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- খ </a:t>
            </a: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AA362E-AEAC-4FB5-ABD8-AF0FE307A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40" y="1208438"/>
            <a:ext cx="979714" cy="8415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D134DA-831B-4009-AF49-5019C61AE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827" y="1208438"/>
            <a:ext cx="979714" cy="8415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EC92CA-6920-4667-867B-F6FA69CF4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225" y="1208438"/>
            <a:ext cx="979714" cy="8415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80FF66-18DB-4C6C-A72F-65E0572CD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654" y="1208438"/>
            <a:ext cx="979714" cy="8415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AD7CD2-2F31-4403-B97B-480AA726B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083" y="1208438"/>
            <a:ext cx="979714" cy="84157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93441D7-7F0C-4833-BFA6-00A317097EDB}"/>
              </a:ext>
            </a:extLst>
          </p:cNvPr>
          <p:cNvGrpSpPr/>
          <p:nvPr/>
        </p:nvGrpSpPr>
        <p:grpSpPr>
          <a:xfrm>
            <a:off x="199569" y="1945082"/>
            <a:ext cx="6081487" cy="2421160"/>
            <a:chOff x="4251158" y="1187120"/>
            <a:chExt cx="4588041" cy="171650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B6F3B2-623B-45D6-8E4A-5981E027A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158" y="1192384"/>
              <a:ext cx="4588041" cy="1711238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DC84EC-DC5A-4628-9528-2F2BFD9EA5FD}"/>
                </a:ext>
              </a:extLst>
            </p:cNvPr>
            <p:cNvCxnSpPr>
              <a:cxnSpLocks/>
            </p:cNvCxnSpPr>
            <p:nvPr/>
          </p:nvCxnSpPr>
          <p:spPr>
            <a:xfrm>
              <a:off x="4549584" y="1187120"/>
              <a:ext cx="3984171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E5563B1-3535-48FE-985D-C6B8B6014744}"/>
              </a:ext>
            </a:extLst>
          </p:cNvPr>
          <p:cNvSpPr txBox="1"/>
          <p:nvPr/>
        </p:nvSpPr>
        <p:spPr>
          <a:xfrm>
            <a:off x="6773743" y="2794329"/>
            <a:ext cx="5228774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টেবিলের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কতকগুলো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B891D5-5550-48AF-B3FD-6F4419865E74}"/>
              </a:ext>
            </a:extLst>
          </p:cNvPr>
          <p:cNvSpPr txBox="1"/>
          <p:nvPr/>
        </p:nvSpPr>
        <p:spPr>
          <a:xfrm>
            <a:off x="705543" y="4947862"/>
            <a:ext cx="457765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গণনার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GB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19F848-862E-44A7-8CA9-E3EE340E6F0A}"/>
              </a:ext>
            </a:extLst>
          </p:cNvPr>
          <p:cNvSpPr txBox="1"/>
          <p:nvPr/>
        </p:nvSpPr>
        <p:spPr>
          <a:xfrm>
            <a:off x="10291821" y="4729972"/>
            <a:ext cx="180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GB" sz="4800" dirty="0"/>
              <a:t>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1F0D20-9708-40B0-8756-757B1889C68B}"/>
              </a:ext>
            </a:extLst>
          </p:cNvPr>
          <p:cNvSpPr txBox="1"/>
          <p:nvPr/>
        </p:nvSpPr>
        <p:spPr>
          <a:xfrm>
            <a:off x="5439230" y="4749895"/>
            <a:ext cx="337536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৫+৫+৫+৫+৫</a:t>
            </a:r>
            <a:r>
              <a:rPr lang="en-GB" sz="4800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7BF61C-2901-436D-82C0-F76C51A59B3B}"/>
              </a:ext>
            </a:extLst>
          </p:cNvPr>
          <p:cNvSpPr txBox="1"/>
          <p:nvPr/>
        </p:nvSpPr>
        <p:spPr>
          <a:xfrm>
            <a:off x="5791200" y="5795614"/>
            <a:ext cx="2589201" cy="8309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GB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en-GB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= ২৫</a:t>
            </a:r>
            <a:r>
              <a:rPr lang="en-GB" sz="4800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94B617-98E4-4AF1-9E76-E558E8993BDE}"/>
              </a:ext>
            </a:extLst>
          </p:cNvPr>
          <p:cNvSpPr txBox="1"/>
          <p:nvPr/>
        </p:nvSpPr>
        <p:spPr>
          <a:xfrm>
            <a:off x="4441372" y="5856990"/>
            <a:ext cx="1190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4239A7-EDE0-4F7B-8EA9-FDF89BFD59A2}"/>
              </a:ext>
            </a:extLst>
          </p:cNvPr>
          <p:cNvSpPr txBox="1"/>
          <p:nvPr/>
        </p:nvSpPr>
        <p:spPr>
          <a:xfrm>
            <a:off x="8814595" y="4757155"/>
            <a:ext cx="532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GB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38768BE-3E81-404A-9EC5-3B97A6A73B4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385" y="59392"/>
            <a:ext cx="4664214" cy="24137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DF1435-4803-43DA-AA3A-9697A767192B}"/>
              </a:ext>
            </a:extLst>
          </p:cNvPr>
          <p:cNvCxnSpPr>
            <a:cxnSpLocks/>
          </p:cNvCxnSpPr>
          <p:nvPr/>
        </p:nvCxnSpPr>
        <p:spPr>
          <a:xfrm>
            <a:off x="9593067" y="5503617"/>
            <a:ext cx="1802603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263DB35-E3AE-488F-868C-724181935F8A}"/>
              </a:ext>
            </a:extLst>
          </p:cNvPr>
          <p:cNvSpPr txBox="1"/>
          <p:nvPr/>
        </p:nvSpPr>
        <p:spPr>
          <a:xfrm>
            <a:off x="9336248" y="4616479"/>
            <a:ext cx="804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r>
              <a:rPr lang="en-GB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071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6" grpId="0" animBg="1"/>
      <p:bldP spid="18" grpId="0"/>
      <p:bldP spid="20" grpId="0" animBg="1"/>
      <p:bldP spid="22" grpId="0" animBg="1"/>
      <p:bldP spid="24" grpId="0"/>
      <p:bldP spid="2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3E82F6-E94D-4BAC-AD35-C893A36B8F7F}"/>
              </a:ext>
            </a:extLst>
          </p:cNvPr>
          <p:cNvGrpSpPr/>
          <p:nvPr/>
        </p:nvGrpSpPr>
        <p:grpSpPr>
          <a:xfrm>
            <a:off x="37024" y="2497431"/>
            <a:ext cx="5667091" cy="2005613"/>
            <a:chOff x="4251158" y="1187120"/>
            <a:chExt cx="4588041" cy="17165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3DA08BA-6CEF-45AA-8E68-0D44F0D79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158" y="1192384"/>
              <a:ext cx="4588041" cy="1711238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5B70C33-4F05-4BAB-9473-4A17C471A7C3}"/>
                </a:ext>
              </a:extLst>
            </p:cNvPr>
            <p:cNvCxnSpPr>
              <a:cxnSpLocks/>
            </p:cNvCxnSpPr>
            <p:nvPr/>
          </p:nvCxnSpPr>
          <p:spPr>
            <a:xfrm>
              <a:off x="4549584" y="1187120"/>
              <a:ext cx="3984171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CB3BB19-9D27-4F74-8E2E-A006DA466282}"/>
              </a:ext>
            </a:extLst>
          </p:cNvPr>
          <p:cNvSpPr txBox="1"/>
          <p:nvPr/>
        </p:nvSpPr>
        <p:spPr>
          <a:xfrm>
            <a:off x="5324617" y="428645"/>
            <a:ext cx="3094367" cy="1057439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 prst="coolSlant"/>
          </a:sp3d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en-GB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FDA62E-1A95-423C-BE96-8D2D5B943D8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6" y="145142"/>
            <a:ext cx="3762375" cy="22669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4BDF93-6425-4816-8A8B-B8F04CDF496A}"/>
              </a:ext>
            </a:extLst>
          </p:cNvPr>
          <p:cNvSpPr txBox="1"/>
          <p:nvPr/>
        </p:nvSpPr>
        <p:spPr>
          <a:xfrm>
            <a:off x="5580009" y="2890392"/>
            <a:ext cx="6516913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টেবিলের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থালার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GB" sz="3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1106F0-EA90-4EE1-BEB3-3A81CF5F4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935" y="957361"/>
            <a:ext cx="4343400" cy="23305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9A3372-164B-41AF-81EF-B261691B6BF7}"/>
              </a:ext>
            </a:extLst>
          </p:cNvPr>
          <p:cNvSpPr txBox="1"/>
          <p:nvPr/>
        </p:nvSpPr>
        <p:spPr>
          <a:xfrm>
            <a:off x="356338" y="4904319"/>
            <a:ext cx="488331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গণনার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GB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8F7D39-92D7-4E7E-B32D-E11560E6455C}"/>
              </a:ext>
            </a:extLst>
          </p:cNvPr>
          <p:cNvSpPr txBox="1"/>
          <p:nvPr/>
        </p:nvSpPr>
        <p:spPr>
          <a:xfrm>
            <a:off x="9424085" y="4784230"/>
            <a:ext cx="737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GB" sz="48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4AC87E-0D0C-4E1F-90DE-E0254B3270A8}"/>
              </a:ext>
            </a:extLst>
          </p:cNvPr>
          <p:cNvSpPr txBox="1"/>
          <p:nvPr/>
        </p:nvSpPr>
        <p:spPr>
          <a:xfrm>
            <a:off x="5439229" y="4836980"/>
            <a:ext cx="3298371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২+২+২+২+২</a:t>
            </a:r>
            <a:r>
              <a:rPr lang="en-GB" sz="4800" dirty="0"/>
              <a:t>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553EB74-7D62-4581-AF44-4E21ABF14D63}"/>
              </a:ext>
            </a:extLst>
          </p:cNvPr>
          <p:cNvCxnSpPr>
            <a:cxnSpLocks/>
          </p:cNvCxnSpPr>
          <p:nvPr/>
        </p:nvCxnSpPr>
        <p:spPr>
          <a:xfrm flipV="1">
            <a:off x="9424085" y="5497704"/>
            <a:ext cx="2393371" cy="2453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CC2550C-2924-4665-AF3C-C31DD7053667}"/>
              </a:ext>
            </a:extLst>
          </p:cNvPr>
          <p:cNvSpPr txBox="1"/>
          <p:nvPr/>
        </p:nvSpPr>
        <p:spPr>
          <a:xfrm>
            <a:off x="5791201" y="5824644"/>
            <a:ext cx="2638425" cy="8309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GB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en-GB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= ১০</a:t>
            </a:r>
            <a:r>
              <a:rPr lang="en-GB" sz="4800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ED822E-90E1-497D-81CC-D091FF3599C7}"/>
              </a:ext>
            </a:extLst>
          </p:cNvPr>
          <p:cNvSpPr txBox="1"/>
          <p:nvPr/>
        </p:nvSpPr>
        <p:spPr>
          <a:xfrm>
            <a:off x="4441372" y="5973104"/>
            <a:ext cx="1190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4DF7A0-88FA-4D92-A6FA-785E6D3D8E28}"/>
              </a:ext>
            </a:extLst>
          </p:cNvPr>
          <p:cNvSpPr txBox="1"/>
          <p:nvPr/>
        </p:nvSpPr>
        <p:spPr>
          <a:xfrm>
            <a:off x="9927770" y="4757894"/>
            <a:ext cx="2169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GB" sz="4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828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  <p:bldP spid="15" grpId="0"/>
      <p:bldP spid="16" grpId="0" animBg="1"/>
      <p:bldP spid="18" grpId="0" animBg="1"/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rgbClr val="97E03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22EC146-95AB-4AB3-AA4E-1647BC3F2E3B}"/>
              </a:ext>
            </a:extLst>
          </p:cNvPr>
          <p:cNvSpPr/>
          <p:nvPr/>
        </p:nvSpPr>
        <p:spPr>
          <a:xfrm>
            <a:off x="5313177" y="38488"/>
            <a:ext cx="1852916" cy="1728537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82EF45-AE4F-4B81-A11E-0B767CF309F2}"/>
              </a:ext>
            </a:extLst>
          </p:cNvPr>
          <p:cNvSpPr txBox="1"/>
          <p:nvPr/>
        </p:nvSpPr>
        <p:spPr>
          <a:xfrm>
            <a:off x="5636526" y="395783"/>
            <a:ext cx="1255594" cy="1037231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en-GB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GB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102D5-BFEA-4F99-8786-11CA83223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886" y="180473"/>
            <a:ext cx="5380291" cy="65090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79F27C-CCEA-4B0C-BE01-B5E4678DA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317" y="107446"/>
            <a:ext cx="4902599" cy="65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2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DC2CC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1A2E34-3FBE-4A82-B422-90F360DF756A}"/>
              </a:ext>
            </a:extLst>
          </p:cNvPr>
          <p:cNvSpPr txBox="1"/>
          <p:nvPr/>
        </p:nvSpPr>
        <p:spPr>
          <a:xfrm>
            <a:off x="4187684" y="211390"/>
            <a:ext cx="3094367" cy="1057439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 prst="coolSlant"/>
          </a:sp3d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en-GB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429E04-7D79-4E1D-9673-6C51C486FD83}"/>
              </a:ext>
            </a:extLst>
          </p:cNvPr>
          <p:cNvSpPr txBox="1"/>
          <p:nvPr/>
        </p:nvSpPr>
        <p:spPr>
          <a:xfrm>
            <a:off x="174174" y="2758182"/>
            <a:ext cx="54864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থালার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কতকগুলো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F94286-CC5F-4A43-B72F-AF38D4479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35" y="957361"/>
            <a:ext cx="3416522" cy="1756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52BBD7-7AA0-46D1-98AF-B37593A97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9904" y="902129"/>
            <a:ext cx="3614058" cy="16427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C12C92-BFA9-42E8-97F6-7FE36647FA6B}"/>
              </a:ext>
            </a:extLst>
          </p:cNvPr>
          <p:cNvSpPr txBox="1"/>
          <p:nvPr/>
        </p:nvSpPr>
        <p:spPr>
          <a:xfrm>
            <a:off x="6633030" y="2698766"/>
            <a:ext cx="5384796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থালা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কতকগুলো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66E9F7-EEE6-44F2-B177-7F1FEE5C9F73}"/>
              </a:ext>
            </a:extLst>
          </p:cNvPr>
          <p:cNvSpPr txBox="1"/>
          <p:nvPr/>
        </p:nvSpPr>
        <p:spPr>
          <a:xfrm>
            <a:off x="174174" y="4203523"/>
            <a:ext cx="488331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গণনার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GB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5D21D7-D074-4C76-958E-FE0530D95A27}"/>
              </a:ext>
            </a:extLst>
          </p:cNvPr>
          <p:cNvSpPr txBox="1"/>
          <p:nvPr/>
        </p:nvSpPr>
        <p:spPr>
          <a:xfrm>
            <a:off x="174174" y="5193289"/>
            <a:ext cx="3410855" cy="76258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0442F1-5CA6-4016-A171-B6871524ED3C}"/>
              </a:ext>
            </a:extLst>
          </p:cNvPr>
          <p:cNvSpPr txBox="1"/>
          <p:nvPr/>
        </p:nvSpPr>
        <p:spPr>
          <a:xfrm>
            <a:off x="4217134" y="5103849"/>
            <a:ext cx="2169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GB" sz="3600" dirty="0"/>
              <a:t> 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87C6CE-C489-4491-A6C6-0D82B5BA28A5}"/>
              </a:ext>
            </a:extLst>
          </p:cNvPr>
          <p:cNvCxnSpPr>
            <a:cxnSpLocks/>
          </p:cNvCxnSpPr>
          <p:nvPr/>
        </p:nvCxnSpPr>
        <p:spPr>
          <a:xfrm flipV="1">
            <a:off x="3778029" y="5696408"/>
            <a:ext cx="207122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61D9D7E-67F5-4DD5-B82F-F69086335966}"/>
              </a:ext>
            </a:extLst>
          </p:cNvPr>
          <p:cNvSpPr txBox="1"/>
          <p:nvPr/>
        </p:nvSpPr>
        <p:spPr>
          <a:xfrm>
            <a:off x="6498400" y="4203523"/>
            <a:ext cx="4883319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গণনার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GB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DB29EA-6E92-40C9-97A9-C8811864220B}"/>
              </a:ext>
            </a:extLst>
          </p:cNvPr>
          <p:cNvSpPr txBox="1"/>
          <p:nvPr/>
        </p:nvSpPr>
        <p:spPr>
          <a:xfrm>
            <a:off x="6570970" y="5193289"/>
            <a:ext cx="3410855" cy="76258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6C832D-154B-4E9D-B6E2-E4A65FE00BA3}"/>
              </a:ext>
            </a:extLst>
          </p:cNvPr>
          <p:cNvSpPr txBox="1"/>
          <p:nvPr/>
        </p:nvSpPr>
        <p:spPr>
          <a:xfrm>
            <a:off x="10421258" y="5103849"/>
            <a:ext cx="1752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GB" sz="3600" dirty="0"/>
              <a:t> 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5DADF5-B911-42C0-917A-D4842179EF9C}"/>
              </a:ext>
            </a:extLst>
          </p:cNvPr>
          <p:cNvCxnSpPr>
            <a:cxnSpLocks/>
          </p:cNvCxnSpPr>
          <p:nvPr/>
        </p:nvCxnSpPr>
        <p:spPr>
          <a:xfrm flipV="1">
            <a:off x="10102255" y="5696409"/>
            <a:ext cx="1915571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Up-Down 21">
            <a:extLst>
              <a:ext uri="{FF2B5EF4-FFF2-40B4-BE49-F238E27FC236}">
                <a16:creationId xmlns:a16="http://schemas.microsoft.com/office/drawing/2014/main" id="{6A414AB6-8EF8-4463-9408-B46FB0687396}"/>
              </a:ext>
            </a:extLst>
          </p:cNvPr>
          <p:cNvSpPr/>
          <p:nvPr/>
        </p:nvSpPr>
        <p:spPr>
          <a:xfrm>
            <a:off x="5929398" y="1341400"/>
            <a:ext cx="329935" cy="5377780"/>
          </a:xfrm>
          <a:prstGeom prst="upDownArrow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31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0" grpId="0" animBg="1"/>
      <p:bldP spid="11" grpId="0" animBg="1"/>
      <p:bldP spid="13" grpId="0"/>
      <p:bldP spid="17" grpId="0" animBg="1"/>
      <p:bldP spid="18" grpId="0" animBg="1"/>
      <p:bldP spid="19" grpId="0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FDB7F9-6CED-4A5D-AE61-060E4AE5F35E}"/>
              </a:ext>
            </a:extLst>
          </p:cNvPr>
          <p:cNvSpPr txBox="1"/>
          <p:nvPr/>
        </p:nvSpPr>
        <p:spPr>
          <a:xfrm rot="16200000">
            <a:off x="50431" y="1787906"/>
            <a:ext cx="2451191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4800" dirty="0" err="1">
                <a:ln w="0"/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GB" sz="4800" dirty="0">
                <a:ln w="0"/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n w="0"/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800" dirty="0">
              <a:ln w="0"/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4DE1BD-9CEF-4F35-B286-8CA5342E53DC}"/>
              </a:ext>
            </a:extLst>
          </p:cNvPr>
          <p:cNvSpPr txBox="1"/>
          <p:nvPr/>
        </p:nvSpPr>
        <p:spPr>
          <a:xfrm>
            <a:off x="243077" y="5168817"/>
            <a:ext cx="8374743" cy="13408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GB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GB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ঝুড়িতে</a:t>
            </a:r>
            <a:r>
              <a:rPr lang="en-GB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৬টি </a:t>
            </a:r>
            <a:r>
              <a:rPr lang="en-GB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GB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GB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GB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GB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ঝুড়িতে</a:t>
            </a:r>
            <a:r>
              <a:rPr lang="en-GB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GB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GB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GB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GB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37293C-BFCC-4917-8ADC-80BA5C8491B2}"/>
              </a:ext>
            </a:extLst>
          </p:cNvPr>
          <p:cNvGrpSpPr/>
          <p:nvPr/>
        </p:nvGrpSpPr>
        <p:grpSpPr>
          <a:xfrm>
            <a:off x="2076773" y="348343"/>
            <a:ext cx="8839200" cy="4765271"/>
            <a:chOff x="2076773" y="348343"/>
            <a:chExt cx="8839200" cy="4765271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4B89AF3E-BCA8-40CC-8F42-B84DC652C4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76773" y="348343"/>
              <a:ext cx="8839200" cy="388982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" name="Wave 8">
              <a:extLst>
                <a:ext uri="{FF2B5EF4-FFF2-40B4-BE49-F238E27FC236}">
                  <a16:creationId xmlns:a16="http://schemas.microsoft.com/office/drawing/2014/main" id="{C6B342A1-DE6D-4551-AF7F-606652024A0A}"/>
                </a:ext>
              </a:extLst>
            </p:cNvPr>
            <p:cNvSpPr/>
            <p:nvPr/>
          </p:nvSpPr>
          <p:spPr>
            <a:xfrm rot="16376969">
              <a:off x="6933783" y="4081152"/>
              <a:ext cx="875027" cy="1189898"/>
            </a:xfrm>
            <a:prstGeom prst="wav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509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5000"/>
                <a:lumOff val="95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24000">
              <a:schemeClr val="accent1">
                <a:lumMod val="45000"/>
                <a:lumOff val="55000"/>
              </a:schemeClr>
            </a:gs>
            <a:gs pos="88000">
              <a:srgbClr val="DC2CC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A62872-36E4-4B0C-8DC0-393D00905112}"/>
              </a:ext>
            </a:extLst>
          </p:cNvPr>
          <p:cNvSpPr txBox="1"/>
          <p:nvPr/>
        </p:nvSpPr>
        <p:spPr>
          <a:xfrm>
            <a:off x="867905" y="535285"/>
            <a:ext cx="4091553" cy="540147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GB" sz="11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11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GB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11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GB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F6E8AF-5954-4B95-85BD-08990B7A2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5650" flipH="1">
            <a:off x="4587281" y="-56773"/>
            <a:ext cx="7192170" cy="368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E275C73-F4DC-42C0-828F-03185435A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8272"/>
            <a:ext cx="12368463" cy="689389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028CAEA-8215-408E-B520-9BC3A96B2400}"/>
              </a:ext>
            </a:extLst>
          </p:cNvPr>
          <p:cNvSpPr txBox="1"/>
          <p:nvPr/>
        </p:nvSpPr>
        <p:spPr>
          <a:xfrm>
            <a:off x="1652339" y="-176458"/>
            <a:ext cx="7587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8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8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8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8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8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1A704E-9325-42C3-B3CD-DFB0E786F6D1}"/>
              </a:ext>
            </a:extLst>
          </p:cNvPr>
          <p:cNvSpPr txBox="1"/>
          <p:nvPr/>
        </p:nvSpPr>
        <p:spPr>
          <a:xfrm>
            <a:off x="10651960" y="156051"/>
            <a:ext cx="1556085" cy="15696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n-GB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GB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115CE9-4DA8-4E93-A544-75884C15DDF7}"/>
              </a:ext>
            </a:extLst>
          </p:cNvPr>
          <p:cNvSpPr txBox="1"/>
          <p:nvPr/>
        </p:nvSpPr>
        <p:spPr>
          <a:xfrm rot="376806">
            <a:off x="10563718" y="1826995"/>
            <a:ext cx="1556085" cy="15696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GB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A20CDE-8219-48AE-8025-5BFAFB21BA79}"/>
              </a:ext>
            </a:extLst>
          </p:cNvPr>
          <p:cNvSpPr txBox="1"/>
          <p:nvPr/>
        </p:nvSpPr>
        <p:spPr>
          <a:xfrm rot="877193">
            <a:off x="10186732" y="3431186"/>
            <a:ext cx="1556085" cy="15696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GB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30E3F6-3049-46F9-9827-E67919FE88F4}"/>
              </a:ext>
            </a:extLst>
          </p:cNvPr>
          <p:cNvSpPr txBox="1"/>
          <p:nvPr/>
        </p:nvSpPr>
        <p:spPr>
          <a:xfrm rot="1306919">
            <a:off x="9586057" y="4963681"/>
            <a:ext cx="1598065" cy="15696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GB" sz="48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572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3" grpId="0" animBg="1"/>
      <p:bldP spid="25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FFFF00"/>
            </a:gs>
            <a:gs pos="25000">
              <a:srgbClr val="97E03E"/>
            </a:gs>
            <a:gs pos="62000">
              <a:schemeClr val="accent1">
                <a:lumMod val="45000"/>
                <a:lumOff val="55000"/>
              </a:schemeClr>
            </a:gs>
            <a:gs pos="88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0C87F6-ACBF-42F5-B6D4-E092DE166832}"/>
              </a:ext>
            </a:extLst>
          </p:cNvPr>
          <p:cNvSpPr txBox="1"/>
          <p:nvPr/>
        </p:nvSpPr>
        <p:spPr>
          <a:xfrm>
            <a:off x="2864603" y="1611824"/>
            <a:ext cx="6462794" cy="221599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GB" sz="1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1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সমাপ্তি</a:t>
            </a:r>
            <a:endParaRPr lang="en-GB" sz="13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72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7672BA63-5D53-41F0-876F-90EE75ADD499}"/>
              </a:ext>
            </a:extLst>
          </p:cNvPr>
          <p:cNvSpPr/>
          <p:nvPr/>
        </p:nvSpPr>
        <p:spPr>
          <a:xfrm>
            <a:off x="4368466" y="160421"/>
            <a:ext cx="4090737" cy="1540043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267BD6-9B73-4AC6-9246-13D34C80D6CD}"/>
              </a:ext>
            </a:extLst>
          </p:cNvPr>
          <p:cNvSpPr txBox="1"/>
          <p:nvPr/>
        </p:nvSpPr>
        <p:spPr>
          <a:xfrm>
            <a:off x="4768515" y="446856"/>
            <a:ext cx="3064043" cy="94880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3B154BB6-E4F7-456C-B5C2-8FBA70D30ED0}"/>
              </a:ext>
            </a:extLst>
          </p:cNvPr>
          <p:cNvSpPr/>
          <p:nvPr/>
        </p:nvSpPr>
        <p:spPr>
          <a:xfrm rot="16200000">
            <a:off x="3901236" y="1531768"/>
            <a:ext cx="5025195" cy="5121944"/>
          </a:xfrm>
          <a:prstGeom prst="flowChartDelay">
            <a:avLst/>
          </a:prstGeom>
          <a:solidFill>
            <a:srgbClr val="97E0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A6525-1CAA-4303-A62C-78AE9D7738B2}"/>
              </a:ext>
            </a:extLst>
          </p:cNvPr>
          <p:cNvSpPr txBox="1"/>
          <p:nvPr/>
        </p:nvSpPr>
        <p:spPr>
          <a:xfrm>
            <a:off x="3943595" y="3662097"/>
            <a:ext cx="502318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ln w="22225">
                  <a:solidFill>
                    <a:schemeClr val="accent2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22225">
                  <a:solidFill>
                    <a:schemeClr val="accent2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শামছুন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22225">
                  <a:solidFill>
                    <a:schemeClr val="accent2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endParaRPr lang="en-GB" sz="3600" b="1" dirty="0">
              <a:ln w="22225">
                <a:solidFill>
                  <a:schemeClr val="accent2"/>
                </a:solidFill>
                <a:prstDash val="solid"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GB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মুরারগাঁও</a:t>
            </a:r>
            <a:r>
              <a:rPr lang="en-GB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GB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GB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GB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GB" sz="2400" dirty="0">
                <a:solidFill>
                  <a:srgbClr val="C00000"/>
                </a:solidFill>
                <a:cs typeface="NikoshBAN" panose="02000000000000000000" pitchFamily="2" charset="0"/>
              </a:rPr>
              <a:t>E-mail-</a:t>
            </a:r>
            <a:r>
              <a:rPr lang="en-GB" sz="2400" dirty="0">
                <a:solidFill>
                  <a:srgbClr val="C00000"/>
                </a:solidFill>
                <a:cs typeface="NikoshBAN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shadmanheya@gmail.com</a:t>
            </a:r>
            <a:endParaRPr lang="en-GB" dirty="0">
              <a:solidFill>
                <a:srgbClr val="C00000"/>
              </a:solidFill>
              <a:cs typeface="NikoshBAN" panose="02000000000000000000" pitchFamily="2" charset="0"/>
            </a:endParaRPr>
          </a:p>
          <a:p>
            <a:pPr algn="ctr"/>
            <a:r>
              <a:rPr lang="en-GB" sz="2000" dirty="0">
                <a:ln w="0"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cs typeface="NikoshBAN" panose="02000000000000000000" pitchFamily="2" charset="0"/>
              </a:rPr>
              <a:t>Mobile</a:t>
            </a:r>
            <a:r>
              <a:rPr lang="en-GB" dirty="0">
                <a:ln w="0"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cs typeface="NikoshBAN" panose="02000000000000000000" pitchFamily="2" charset="0"/>
              </a:rPr>
              <a:t> : </a:t>
            </a:r>
            <a:r>
              <a:rPr lang="en-GB" sz="2000" dirty="0">
                <a:ln w="0"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cs typeface="NikoshBAN" panose="02000000000000000000" pitchFamily="2" charset="0"/>
              </a:rPr>
              <a:t>01712307039</a:t>
            </a:r>
            <a:endParaRPr lang="en-GB" dirty="0">
              <a:ln w="0"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  <a:cs typeface="NikoshBAN" panose="02000000000000000000" pitchFamily="2" charset="0"/>
            </a:endParaRPr>
          </a:p>
          <a:p>
            <a:pPr algn="ctr"/>
            <a:endParaRPr lang="en-GB" dirty="0">
              <a:ln w="0"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E7678E-5A15-46DD-995F-198842FAB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74" y="1627722"/>
            <a:ext cx="2114551" cy="16734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439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49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A88B73C8-4254-4666-BBEE-34A8631825F9}"/>
              </a:ext>
            </a:extLst>
          </p:cNvPr>
          <p:cNvSpPr/>
          <p:nvPr/>
        </p:nvSpPr>
        <p:spPr>
          <a:xfrm>
            <a:off x="5153534" y="1176485"/>
            <a:ext cx="6894095" cy="5545156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05D9AE-564D-4081-9A01-657621D9E10B}"/>
              </a:ext>
            </a:extLst>
          </p:cNvPr>
          <p:cNvSpPr txBox="1"/>
          <p:nvPr/>
        </p:nvSpPr>
        <p:spPr>
          <a:xfrm>
            <a:off x="6128083" y="2019022"/>
            <a:ext cx="50973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GB" sz="440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: ৪০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Ribbon: Tilted Up 5">
            <a:extLst>
              <a:ext uri="{FF2B5EF4-FFF2-40B4-BE49-F238E27FC236}">
                <a16:creationId xmlns:a16="http://schemas.microsoft.com/office/drawing/2014/main" id="{45BDE912-C803-45EE-97B4-9C6EE75F3BF0}"/>
              </a:ext>
            </a:extLst>
          </p:cNvPr>
          <p:cNvSpPr/>
          <p:nvPr/>
        </p:nvSpPr>
        <p:spPr>
          <a:xfrm>
            <a:off x="4511858" y="93749"/>
            <a:ext cx="6894095" cy="1386143"/>
          </a:xfrm>
          <a:prstGeom prst="ribbon2">
            <a:avLst/>
          </a:prstGeom>
          <a:solidFill>
            <a:schemeClr val="accent1">
              <a:lumMod val="60000"/>
              <a:lumOff val="40000"/>
            </a:schemeClr>
          </a:solidFill>
          <a:ln w="57150"/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AA8931-8D57-4FEE-9ABC-8F5E6A3784DD}"/>
              </a:ext>
            </a:extLst>
          </p:cNvPr>
          <p:cNvSpPr txBox="1"/>
          <p:nvPr/>
        </p:nvSpPr>
        <p:spPr>
          <a:xfrm rot="1326087">
            <a:off x="6717625" y="91573"/>
            <a:ext cx="2923673" cy="1046440"/>
          </a:xfrm>
          <a:prstGeom prst="rect">
            <a:avLst/>
          </a:prstGeom>
          <a:solidFill>
            <a:schemeClr val="tx1"/>
          </a:solidFill>
          <a:ln w="34925">
            <a:solidFill>
              <a:srgbClr val="FFC0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r>
              <a:rPr lang="en-GB" sz="48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1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GB" sz="48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1400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CB3EAA-0D07-453C-8DB7-0E1EC39536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15" y="542601"/>
            <a:ext cx="4074763" cy="5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0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983E8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81D935-60DE-4829-88AA-326CDF32B8DA}"/>
              </a:ext>
            </a:extLst>
          </p:cNvPr>
          <p:cNvSpPr txBox="1"/>
          <p:nvPr/>
        </p:nvSpPr>
        <p:spPr>
          <a:xfrm>
            <a:off x="3561347" y="497305"/>
            <a:ext cx="4636168" cy="1015663"/>
          </a:xfrm>
          <a:prstGeom prst="rect">
            <a:avLst/>
          </a:prstGeom>
          <a:solidFill>
            <a:srgbClr val="002060"/>
          </a:solidFill>
          <a:ln>
            <a:solidFill>
              <a:srgbClr val="FFC000"/>
            </a:solidFill>
          </a:ln>
          <a:scene3d>
            <a:camera prst="perspectiveHeroicExtremeLeftFacing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GB" sz="60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কাঙ্ক্ষিত</a:t>
            </a:r>
            <a:r>
              <a:rPr lang="en-GB" sz="60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6000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F980B1-9E04-4CC2-96A4-F3D6E6496CA4}"/>
              </a:ext>
            </a:extLst>
          </p:cNvPr>
          <p:cNvSpPr txBox="1"/>
          <p:nvPr/>
        </p:nvSpPr>
        <p:spPr>
          <a:xfrm>
            <a:off x="320843" y="3488160"/>
            <a:ext cx="11614483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 rtlCol="0">
            <a:spAutoFit/>
          </a:bodyPr>
          <a:lstStyle/>
          <a:p>
            <a:pPr marL="571486" indent="-571486">
              <a:buFont typeface="Wingdings" panose="05000000000000000000" pitchFamily="2" charset="2"/>
              <a:buChar char="v"/>
            </a:pP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 ১২ . ১ </a:t>
            </a:r>
            <a:r>
              <a:rPr lang="en-GB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5DB2B07-410B-4AE1-A2C0-E94649DB5DA3}"/>
              </a:ext>
            </a:extLst>
          </p:cNvPr>
          <p:cNvSpPr/>
          <p:nvPr/>
        </p:nvSpPr>
        <p:spPr>
          <a:xfrm rot="8126398">
            <a:off x="1515373" y="1371305"/>
            <a:ext cx="3314217" cy="177631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22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394F91-FEBF-4F0E-B923-86E102C5BC1C}"/>
              </a:ext>
            </a:extLst>
          </p:cNvPr>
          <p:cNvSpPr txBox="1"/>
          <p:nvPr/>
        </p:nvSpPr>
        <p:spPr>
          <a:xfrm>
            <a:off x="4192817" y="106617"/>
            <a:ext cx="4922155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GB" sz="4000" dirty="0"/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GB" sz="4000" dirty="0"/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GB" sz="4000" dirty="0"/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GB" sz="4000" dirty="0"/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FCB439-5FB8-478C-8E9A-B721F9BDDBEA}"/>
              </a:ext>
            </a:extLst>
          </p:cNvPr>
          <p:cNvGrpSpPr/>
          <p:nvPr/>
        </p:nvGrpSpPr>
        <p:grpSpPr>
          <a:xfrm>
            <a:off x="274867" y="2357452"/>
            <a:ext cx="1701800" cy="3008035"/>
            <a:chOff x="274866" y="2276122"/>
            <a:chExt cx="1701800" cy="300803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30EB0B-50D4-4617-B58E-CF159F87F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866" y="2276122"/>
              <a:ext cx="1701800" cy="300803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7824E96-2B8B-4B13-8997-3F641C577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221" y="3106041"/>
              <a:ext cx="1047845" cy="855586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DFB747-305B-421D-8577-F09A136F3B7E}"/>
              </a:ext>
            </a:extLst>
          </p:cNvPr>
          <p:cNvGrpSpPr/>
          <p:nvPr/>
        </p:nvGrpSpPr>
        <p:grpSpPr>
          <a:xfrm>
            <a:off x="6075368" y="2328426"/>
            <a:ext cx="1701800" cy="2749423"/>
            <a:chOff x="5941642" y="1540467"/>
            <a:chExt cx="1701800" cy="20456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BE77C22-F91B-42A8-80A4-477AA3B23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1642" y="1540467"/>
              <a:ext cx="1701800" cy="204560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4C0EEB6-D6F9-470F-97F5-27A448B34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8797" y="1963567"/>
              <a:ext cx="977289" cy="701152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773113-9413-4C1E-94A6-600BFEA5B567}"/>
              </a:ext>
            </a:extLst>
          </p:cNvPr>
          <p:cNvGrpSpPr/>
          <p:nvPr/>
        </p:nvGrpSpPr>
        <p:grpSpPr>
          <a:xfrm>
            <a:off x="4107859" y="2405430"/>
            <a:ext cx="1701800" cy="2749423"/>
            <a:chOff x="4076726" y="1508800"/>
            <a:chExt cx="1701800" cy="27494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621A9CF-35CD-42E0-983F-8F313F15B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6726" y="1508800"/>
              <a:ext cx="1701800" cy="274942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43F7FBC-C165-4ECB-85FF-DC65666BA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4694" y="2029053"/>
              <a:ext cx="1183935" cy="965313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95BD47F-E214-42E1-9A4C-665B7B27DDCB}"/>
              </a:ext>
            </a:extLst>
          </p:cNvPr>
          <p:cNvGrpSpPr/>
          <p:nvPr/>
        </p:nvGrpSpPr>
        <p:grpSpPr>
          <a:xfrm>
            <a:off x="2242375" y="2452261"/>
            <a:ext cx="1701800" cy="2749423"/>
            <a:chOff x="2186569" y="1542869"/>
            <a:chExt cx="1701800" cy="23259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6F60D38-9D12-494F-97DC-D39B43B97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6569" y="1542869"/>
              <a:ext cx="1701800" cy="232591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034A9B7-A145-4B2D-A4D7-B246BDB41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7583" y="2100369"/>
              <a:ext cx="977289" cy="727319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6C8BE5D-7A5D-470E-A166-05619FFB52E8}"/>
              </a:ext>
            </a:extLst>
          </p:cNvPr>
          <p:cNvGrpSpPr/>
          <p:nvPr/>
        </p:nvGrpSpPr>
        <p:grpSpPr>
          <a:xfrm>
            <a:off x="7838828" y="1215304"/>
            <a:ext cx="4305981" cy="4975664"/>
            <a:chOff x="7886018" y="19195"/>
            <a:chExt cx="4305981" cy="497566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0E91026-C572-4035-86AE-6A1195D7D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018" y="19195"/>
              <a:ext cx="4305981" cy="497566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576A351-A2F3-4B0E-B8C1-A4E050AA2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5145">
              <a:off x="10592766" y="1910262"/>
              <a:ext cx="1060836" cy="72731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A5E60AE-3480-4AC9-8537-5F0AB0FCD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66922">
              <a:off x="8436524" y="2072176"/>
              <a:ext cx="1356894" cy="68752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BAECB4A-C583-4E1A-A5C3-CA7181AD9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9214">
              <a:off x="9662609" y="1657004"/>
              <a:ext cx="1060836" cy="72731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1E7CA2F-0249-4EF6-A4FB-650E930A8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4926" y="2299826"/>
              <a:ext cx="1223715" cy="620042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051B456-EE76-4FEB-9D6B-A941E76235DD}"/>
              </a:ext>
            </a:extLst>
          </p:cNvPr>
          <p:cNvSpPr txBox="1"/>
          <p:nvPr/>
        </p:nvSpPr>
        <p:spPr>
          <a:xfrm>
            <a:off x="369478" y="5367362"/>
            <a:ext cx="858583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GB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থালায়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2টি </a:t>
            </a:r>
            <a:r>
              <a:rPr lang="en-GB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রাখলে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5657A8-9D16-4F34-9787-BC97DE86D5D5}"/>
              </a:ext>
            </a:extLst>
          </p:cNvPr>
          <p:cNvSpPr txBox="1"/>
          <p:nvPr/>
        </p:nvSpPr>
        <p:spPr>
          <a:xfrm rot="18486341">
            <a:off x="9898746" y="5143073"/>
            <a:ext cx="2067975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৮টি </a:t>
            </a:r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078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 animBg="1"/>
      <p:bldP spid="31" grpId="1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C738FA-18DD-4A5A-B34A-A17EC17D5299}"/>
              </a:ext>
            </a:extLst>
          </p:cNvPr>
          <p:cNvSpPr txBox="1"/>
          <p:nvPr/>
        </p:nvSpPr>
        <p:spPr>
          <a:xfrm>
            <a:off x="2627707" y="160271"/>
            <a:ext cx="5156909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F7501-E1D0-4B12-89CA-55392E8825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4" y="2002415"/>
            <a:ext cx="2051175" cy="3903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EE561A-2BAC-41D0-AC95-AA29DCADDC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13" y="1819981"/>
            <a:ext cx="2281924" cy="39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2D53A4-B8C7-4818-845B-2A37E8520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007" y="1805989"/>
            <a:ext cx="2344059" cy="40135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F60922-E725-4EE7-AA41-CA8A990BC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1249">
            <a:off x="5316330" y="2606243"/>
            <a:ext cx="1369503" cy="14068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52D529-9D95-48B6-A9E3-699B766AD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0172">
            <a:off x="1856894" y="1927099"/>
            <a:ext cx="1369503" cy="14068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A5F0A2-1633-459D-973F-5CBC8EAF99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685">
            <a:off x="4750878" y="1711345"/>
            <a:ext cx="1369503" cy="14068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B472ED-2603-4B41-A4C4-BC4656CC5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685">
            <a:off x="3170053" y="1416259"/>
            <a:ext cx="1369503" cy="14068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6533454-5EDA-4751-ABC9-03255EB93D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685">
            <a:off x="55031" y="1340751"/>
            <a:ext cx="1369503" cy="14068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A153BCE-05E9-47AD-BBF1-CBFDF3FAD5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685">
            <a:off x="3316830" y="2863579"/>
            <a:ext cx="1369503" cy="14068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7ADC8ED-9A4A-454A-B78C-376FB4E8CC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685">
            <a:off x="106430" y="3325731"/>
            <a:ext cx="1369503" cy="14068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112891A-6129-465C-99EC-6618B70FEB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685">
            <a:off x="5989173" y="1535935"/>
            <a:ext cx="1369503" cy="14068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1FA3260-9696-47AB-AEC9-E0A77E5846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685">
            <a:off x="864055" y="2635599"/>
            <a:ext cx="1369503" cy="14068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E8A69C-7DE4-4632-A2D9-3267F93ED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166" y="647634"/>
            <a:ext cx="4080457" cy="59463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682536-6EC5-48E4-8D29-9252E227C693}"/>
              </a:ext>
            </a:extLst>
          </p:cNvPr>
          <p:cNvSpPr txBox="1"/>
          <p:nvPr/>
        </p:nvSpPr>
        <p:spPr>
          <a:xfrm>
            <a:off x="495301" y="6076461"/>
            <a:ext cx="66929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GB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GB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GB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GB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GB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বসলে</a:t>
            </a:r>
            <a:r>
              <a:rPr lang="en-GB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GB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GB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GB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GB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DA810-B0E7-42F0-BEE2-DDF624A5B94D}"/>
              </a:ext>
            </a:extLst>
          </p:cNvPr>
          <p:cNvSpPr txBox="1"/>
          <p:nvPr/>
        </p:nvSpPr>
        <p:spPr>
          <a:xfrm>
            <a:off x="9988063" y="5041468"/>
            <a:ext cx="2051227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৯টি </a:t>
            </a:r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992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05 -0.12222 L -0.02005 -0.12199 C 0.00286 -0.14746 -0.00065 -0.14584 0.0289 -0.16482 C 0.03385 -0.16829 0.03906 -0.17107 0.04453 -0.17222 C 0.05442 -0.17477 0.06458 -0.17454 0.07474 -0.17593 C 0.07786 -0.17639 0.08086 -0.17778 0.08411 -0.17778 C 0.10586 -0.17894 0.12786 -0.17917 0.14974 -0.17963 L 0.18724 -0.17593 C 0.18997 -0.1757 0.19284 -0.17546 0.19557 -0.17408 C 0.22955 -0.15903 0.19544 -0.17246 0.21328 -0.16296 C 0.21497 -0.16227 0.21666 -0.16204 0.21849 -0.16111 C 0.23294 -0.15417 0.21718 -0.16019 0.22995 -0.15556 C 0.23528 -0.14931 0.2306 -0.15371 0.23828 -0.15 C 0.24036 -0.14908 0.24453 -0.1463 0.24453 -0.14607 C 0.2901 -0.17732 0.27721 -0.17153 0.31536 -0.18889 C 0.31836 -0.19051 0.32148 -0.1919 0.32474 -0.19259 C 0.32812 -0.19375 0.33164 -0.19398 0.33515 -0.19445 C 0.34726 -0.19398 0.35937 -0.19421 0.37161 -0.19259 C 0.37734 -0.1919 0.38242 -0.18611 0.38828 -0.18519 C 0.40312 -0.1831 0.4181 -0.18148 0.43307 -0.17963 C 0.43893 -0.17546 0.44557 -0.17361 0.45078 -0.16667 C 0.45377 -0.16273 0.45794 -0.15695 0.4612 -0.15371 C 0.46276 -0.15232 0.46458 -0.15139 0.4664 -0.15 C 0.47409 -0.14398 0.46718 -0.14838 0.4737 -0.14445 C 0.47695 -0.14028 0.48411 -0.13009 0.48828 -0.12593 C 0.49153 -0.12269 0.49492 -0.11852 0.4987 -0.11667 C 0.5 -0.11621 0.50143 -0.11574 0.50286 -0.11482 C 0.50429 -0.11389 0.5056 -0.1125 0.50703 -0.11111 C 0.50807 -0.11019 0.50898 -0.10834 0.51015 -0.10741 C 0.5125 -0.10579 0.51497 -0.10509 0.51745 -0.10371 C 0.52526 -0.08982 0.51484 -0.10695 0.52578 -0.09445 C 0.52799 -0.0919 0.52968 -0.08796 0.53203 -0.08519 C 0.5332 -0.0838 0.53476 -0.08287 0.5362 -0.08148 C 0.53789 -0.07986 0.53958 -0.07778 0.5414 -0.07593 C 0.54205 -0.07408 0.54231 -0.07176 0.54349 -0.07037 C 0.54531 -0.06852 0.54765 -0.06806 0.54974 -0.06667 C 0.55455 -0.06389 0.55182 -0.06574 0.55807 -0.06111 C 0.56028 -0.05718 0.56133 -0.05463 0.56432 -0.05185 C 0.56953 -0.04722 0.56705 -0.0544 0.5737 -0.04259 C 0.57552 -0.03935 0.57734 -0.03542 0.57995 -0.03334 C 0.58593 -0.02871 0.58255 -0.03426 0.58515 -0.02963 " pathEditMode="relative" rAng="0" ptsTypes="AAAAAAAAAAAAAAAAAAAAAAAAAAAAAAAAAAAAAAAAA">
                                      <p:cBhvr>
                                        <p:cTn id="1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60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43 -0.08125 L 0.03243 -0.08125 C 0.03477 -0.08496 0.03724 -0.08866 0.03972 -0.09237 C 0.04076 -0.09422 0.04154 -0.09653 0.04284 -0.09792 C 0.0444 -0.10024 0.04636 -0.10139 0.04805 -0.10394 C 0.04922 -0.1051 0.05 -0.10741 0.05118 -0.10926 C 0.05443 -0.11436 0.05664 -0.11621 0.06055 -0.12037 C 0.06185 -0.12338 0.06289 -0.12709 0.06472 -0.1294 C 0.0668 -0.13241 0.06953 -0.13311 0.07201 -0.13496 C 0.07618 -0.13866 0.08034 -0.14237 0.08451 -0.14607 C 0.08763 -0.14908 0.09063 -0.15255 0.09388 -0.15556 C 0.09688 -0.15811 0.10026 -0.15996 0.10326 -0.16297 C 0.10573 -0.16551 0.10782 -0.16968 0.11055 -0.172 C 0.11589 -0.17709 0.12227 -0.17871 0.12722 -0.18496 C 0.13815 -0.19977 0.12305 -0.18033 0.13763 -0.19607 C 0.14011 -0.19908 0.14232 -0.20278 0.14493 -0.20533 C 0.14883 -0.2095 0.15339 -0.21204 0.15743 -0.21644 C 0.16107 -0.22084 0.16407 -0.22709 0.16784 -0.23125 C 0.17175 -0.23588 0.17618 -0.23866 0.18034 -0.24237 C 0.18516 -0.24723 0.18998 -0.25255 0.19493 -0.25741 C 0.19896 -0.26112 0.20339 -0.26412 0.20743 -0.26829 C 0.21172 -0.27292 0.2155 -0.27871 0.21993 -0.28334 C 0.22383 -0.2875 0.22839 -0.29005 0.23243 -0.29422 C 0.23672 -0.29885 0.2405 -0.30463 0.24493 -0.30903 C 0.24883 -0.31343 0.25326 -0.31621 0.25743 -0.32014 C 0.26758 -0.33033 0.27839 -0.33889 0.28763 -0.35162 C 0.29076 -0.35602 0.29362 -0.36088 0.29701 -0.36459 C 0.30091 -0.36899 0.30547 -0.37153 0.30951 -0.3757 C 0.32787 -0.39561 0.31654 -0.39028 0.32813 -0.39422 C 0.32956 -0.39607 0.33086 -0.39838 0.33243 -0.39977 C 0.33334 -0.40093 0.33451 -0.40093 0.33555 -0.40162 C 0.33685 -0.40278 0.33828 -0.4044 0.33959 -0.40533 C 0.35039 -0.41366 0.33308 -0.39862 0.34701 -0.41088 C 0.34974 -0.40973 0.35326 -0.41088 0.35534 -0.40718 C 0.35938 -0.4 0.35703 -0.40232 0.3625 -0.39977 C 0.37448 -0.38588 0.35756 -0.4051 0.36888 -0.39422 C 0.3724 -0.39098 0.37539 -0.38542 0.3793 -0.38311 L 0.38542 -0.3794 C 0.38724 -0.37639 0.38868 -0.37269 0.39076 -0.37014 C 0.39258 -0.36806 0.39493 -0.36806 0.39701 -0.36644 C 0.40352 -0.36181 0.40039 -0.36366 0.40638 -0.36088 C 0.4392 -0.36528 0.43295 -0.36621 0.4668 -0.36274 C 0.46888 -0.36274 0.47084 -0.36158 0.47305 -0.36088 C 0.48203 -0.35857 0.47969 -0.35996 0.48972 -0.35533 C 0.49076 -0.35487 0.4918 -0.3544 0.49284 -0.35348 C 0.49414 -0.35255 0.49545 -0.3507 0.49701 -0.34977 C 0.49935 -0.34885 0.50183 -0.34885 0.5043 -0.34792 C 0.50599 -0.34746 0.50769 -0.34676 0.50951 -0.34607 C 0.51224 -0.34306 0.51459 -0.33797 0.51784 -0.33681 L 0.52305 -0.33496 C 0.52774 -0.33357 0.52917 -0.33357 0.53347 -0.33125 C 0.53555 -0.33033 0.5375 -0.32848 0.53972 -0.32755 C 0.54336 -0.32639 0.56263 -0.32431 0.56472 -0.32385 C 0.57487 -0.31945 0.56211 -0.325 0.57409 -0.32014 C 0.57539 -0.31968 0.57683 -0.31899 0.57826 -0.31829 C 0.58073 -0.31181 0.57969 -0.31482 0.58138 -0.30903 " pathEditMode="relative" rAng="0" ptsTypes="AAAAAAAAAAAAAAAAAAAAAAAAAAAAAAAAAAAAAAAAAAAAAAAAAAAAAAAA">
                                      <p:cBhvr>
                                        <p:cTn id="19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48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54 0.03843 L 0.06954 0.03843 C 0.075 0.03287 0.08073 0.02755 0.0862 0.02176 C 0.08933 0.01829 0.09219 0.01389 0.09558 0.01065 C 0.11433 -0.00856 0.10209 0.00694 0.1237 -0.01157 C 0.16224 -0.04491 0.11446 -0.0088 0.15287 -0.03935 C 0.17995 -0.06111 0.16224 -0.04074 0.20079 -0.07639 L 0.22474 -0.09861 C 0.22878 -0.10255 0.23321 -0.10556 0.23724 -0.10972 C 0.24063 -0.11343 0.24388 -0.11782 0.24766 -0.12083 C 0.25052 -0.12338 0.25391 -0.12431 0.25704 -0.12639 C 0.28177 -0.14375 0.25651 -0.12593 0.27058 -0.13935 C 0.27565 -0.14444 0.27709 -0.14468 0.28204 -0.14676 C 0.2836 -0.14977 0.28594 -0.15463 0.28829 -0.15602 C 0.28985 -0.15718 0.29167 -0.15741 0.29349 -0.15787 C 0.29545 -0.16042 0.29844 -0.16343 0.29974 -0.16713 C 0.30977 -0.19861 0.28112 -0.13056 0.30599 -0.18935 C 0.30912 -0.19722 0.31263 -0.20463 0.31641 -0.21157 C 0.32474 -0.22755 0.33373 -0.24259 0.34245 -0.25787 C 0.34688 -0.26597 0.35105 -0.27477 0.35599 -0.28194 L 0.38099 -0.31898 C 0.38516 -0.32523 0.38894 -0.33218 0.39349 -0.3375 C 0.39766 -0.34259 0.40196 -0.34699 0.40599 -0.35231 C 0.43568 -0.39282 0.40482 -0.35764 0.43099 -0.38194 C 0.44506 -0.39514 0.43724 -0.38958 0.4487 -0.40231 C 0.45 -0.40394 0.45144 -0.40486 0.45287 -0.40602 C 0.46016 -0.41343 0.45534 -0.41042 0.46224 -0.41343 C 0.46927 -0.42616 0.46016 -0.41204 0.47266 -0.42083 C 0.47396 -0.42199 0.47448 -0.42523 0.47579 -0.42639 C 0.47696 -0.42778 0.47852 -0.42755 0.47995 -0.42824 C 0.48204 -0.4294 0.48412 -0.43079 0.4862 -0.43194 C 0.48724 -0.43264 0.48829 -0.4331 0.48933 -0.4338 C 0.49141 -0.43565 0.49336 -0.43796 0.49558 -0.43935 C 0.49688 -0.44051 0.49831 -0.44074 0.49974 -0.4412 C 0.51224 -0.45463 0.49597 -0.43819 0.51329 -0.45231 C 0.52552 -0.46273 0.51537 -0.45833 0.52683 -0.46157 C 0.52813 -0.46343 0.52943 -0.46574 0.53099 -0.46713 C 0.53373 -0.46991 0.53633 -0.47083 0.53933 -0.47269 C 0.54102 -0.47407 0.54271 -0.47523 0.54454 -0.47639 C 0.54545 -0.47708 0.54662 -0.47755 0.54766 -0.47824 C 0.55508 -0.48403 0.54818 -0.48079 0.55704 -0.4838 C 0.55873 -0.48565 0.56029 -0.48819 0.56224 -0.48935 C 0.56485 -0.4912 0.57058 -0.49306 0.57058 -0.49306 C 0.57162 -0.49444 0.57253 -0.49606 0.5737 -0.49676 C 0.575 -0.49792 0.57644 -0.49792 0.57787 -0.49861 C 0.57891 -0.49931 0.57995 -0.5 0.58099 -0.50046 C 0.58594 -0.50023 0.61289 -0.49977 0.6237 -0.49676 C 0.62683 -0.49606 0.62982 -0.49352 0.63308 -0.49306 C 0.6444 -0.49167 0.65599 -0.4919 0.66745 -0.4912 C 0.67474 -0.48866 0.67097 -0.49051 0.67891 -0.48565 L 0.68204 -0.4838 C 0.68269 -0.48194 0.68308 -0.47986 0.68412 -0.47824 C 0.6849 -0.47708 0.68607 -0.47708 0.68724 -0.47639 C 0.69167 -0.47454 0.69089 -0.47454 0.69349 -0.47454 " pathEditMode="relative" ptsTypes="AAAAAAAAAAAAAAAAAAAAAAAAAAAAAAAAAAAAAAAAAAAAAAAAAAAAAA">
                                      <p:cBhvr>
                                        <p:cTn id="20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12 -0.09467 L 0.03112 -0.09467 C 0.03073 -0.10023 0.03021 -0.10578 0.03008 -0.11134 C 0.02956 -0.12615 0.02982 -0.1412 0.02904 -0.15578 C 0.02826 -0.17268 0.02839 -0.1706 0.02487 -0.17986 C 0.02448 -0.1824 0.02357 -0.19027 0.02279 -0.19282 C 0.02227 -0.1949 0.02136 -0.19652 0.02071 -0.19837 C 0.02149 -0.22106 0.01771 -0.22337 0.02592 -0.23171 C 0.02683 -0.23287 0.028 -0.2331 0.02904 -0.23356 C 0.03008 -0.23356 0.04232 -0.23125 0.04467 -0.22986 C 0.04584 -0.22916 0.04662 -0.22708 0.04779 -0.22615 C 0.04948 -0.22523 0.05131 -0.225 0.053 -0.2243 C 0.05469 -0.22245 0.05664 -0.22106 0.05821 -0.21875 C 0.06667 -0.20763 0.0556 -0.21851 0.0655 -0.20949 C 0.06615 -0.20763 0.06654 -0.20532 0.06758 -0.20393 C 0.07396 -0.1949 0.06771 -0.21643 0.07696 -0.19467 C 0.0819 -0.1831 0.07891 -0.18958 0.08633 -0.17615 L 0.08946 -0.1706 C 0.0905 -0.16875 0.09128 -0.16643 0.09258 -0.16504 L 0.09675 -0.16134 C 0.09779 -0.15833 0.09844 -0.15462 0.09987 -0.15208 C 0.10131 -0.14953 0.10339 -0.14884 0.10508 -0.14652 C 0.10625 -0.14513 0.10717 -0.14282 0.10821 -0.14097 C 0.11003 -0.13125 0.1086 -0.13703 0.11342 -0.1243 L 0.1155 -0.11875 C 0.11719 -0.10648 0.11563 -0.1162 0.11862 -0.10208 C 0.12162 -0.08796 0.11745 -0.10671 0.12071 -0.08912 C 0.12123 -0.08611 0.12214 -0.0831 0.12279 -0.07986 C 0.12539 -0.05254 0.12136 -0.08611 0.128 -0.05763 C 0.12878 -0.05439 0.12826 -0.05023 0.12904 -0.04652 C 0.13008 -0.04189 0.13177 -0.03796 0.13321 -0.03356 C 0.13438 -0.025 0.13451 -0.02245 0.13737 -0.01319 C 0.13815 -0.01064 0.13959 -0.00856 0.1405 -0.00578 C 0.14727 0.01598 0.13763 -0.00833 0.14571 0.01088 C 0.1474 0.02593 0.14532 0.01459 0.14987 0.02755 C 0.15065 0.02987 0.15118 0.03241 0.15196 0.03496 C 0.15287 0.03797 0.15417 0.04098 0.15508 0.04422 C 0.1556 0.04584 0.15547 0.04792 0.15612 0.04977 C 0.1569 0.05186 0.15834 0.05325 0.15925 0.05533 C 0.16042 0.05764 0.1612 0.06019 0.16237 0.06274 C 0.16328 0.06459 0.16459 0.06621 0.1655 0.06829 C 0.16628 0.06991 0.16654 0.07223 0.16758 0.07385 C 0.16836 0.075 0.16967 0.075 0.17071 0.0757 C 0.17722 0.07176 0.17006 0.07663 0.178 0.06829 C 0.17995 0.06598 0.18217 0.06459 0.18425 0.06274 C 0.19024 0.05672 0.18438 0.06065 0.1905 0.05718 C 0.19115 0.05533 0.19206 0.05348 0.19258 0.05163 C 0.19506 0.04121 0.19297 0.02454 0.19258 0.01644 C 0.19193 0.00348 0.19115 0.00579 0.18946 -0.00763 C 0.18477 -0.04328 0.19245 0.00625 0.18633 -0.02986 C 0.18594 -0.0324 0.18581 -0.03495 0.18529 -0.03726 C 0.18412 -0.04189 0.18256 -0.04606 0.18112 -0.05023 C 0.17839 -0.0787 0.18203 -0.04722 0.178 -0.06875 C 0.17396 -0.0905 0.18008 -0.06689 0.17487 -0.08541 C 0.17448 -0.09097 0.17435 -0.09675 0.17383 -0.10208 C 0.17357 -0.10462 0.17279 -0.10694 0.17279 -0.10949 C 0.17279 -0.14282 0.17344 -0.17615 0.17383 -0.20949 C 0.17552 -0.20763 0.17722 -0.20578 0.17904 -0.20393 C 0.18425 -0.19884 0.18698 -0.19722 0.19258 -0.19282 C 0.19974 -0.17708 0.1931 -0.18865 0.20404 -0.178 C 0.21289 -0.16944 0.20313 -0.1743 0.21342 -0.1706 C 0.21628 -0.16574 0.21706 -0.16365 0.22071 -0.15949 C 0.22357 -0.15625 0.22487 -0.15578 0.228 -0.15393 C 0.22904 -0.15208 0.22982 -0.15 0.23112 -0.14837 C 0.23203 -0.14745 0.23321 -0.14745 0.23425 -0.14652 C 0.23568 -0.1456 0.23711 -0.14444 0.23842 -0.14282 C 0.24519 -0.13425 0.23789 -0.13958 0.24467 -0.13541 C 0.24597 -0.13356 0.24727 -0.13148 0.24883 -0.12986 C 0.24974 -0.12893 0.25105 -0.12939 0.25196 -0.128 C 0.25391 -0.12546 0.25521 -0.12152 0.25717 -0.11875 C 0.25899 -0.11643 0.26133 -0.11527 0.26342 -0.11319 C 0.27605 -0.10092 0.26185 -0.11435 0.27279 -0.10208 C 0.27409 -0.10069 0.27552 -0.09976 0.27696 -0.09837 C 0.28021 -0.09513 0.28347 -0.09166 0.28633 -0.08726 C 0.28737 -0.08564 0.28815 -0.0831 0.28946 -0.08171 C 0.29141 -0.07986 0.29571 -0.078 0.29571 -0.078 C 0.29636 -0.07615 0.29701 -0.0743 0.29779 -0.07245 C 0.30026 -0.06712 0.30092 -0.06689 0.30404 -0.06319 C 0.30808 -0.04884 0.30352 -0.06226 0.31029 -0.05023 C 0.31146 -0.04814 0.31211 -0.0449 0.31342 -0.04282 C 0.31485 -0.0405 0.31693 -0.03935 0.31862 -0.03726 C 0.32513 -0.02962 0.32006 -0.03287 0.328 -0.02986 C 0.32865 -0.028 0.32917 -0.02592 0.33008 -0.0243 C 0.33099 -0.02291 0.33203 -0.02175 0.33321 -0.0206 C 0.33607 -0.01805 0.34167 -0.01504 0.34467 -0.01319 C 0.34571 -0.01273 0.34688 -0.0125 0.34779 -0.01134 C 0.35118 -0.0074 0.35026 -0.00787 0.35404 -0.00578 C 0.36498 -0.00023 0.34961 -0.00925 0.36446 -0.00023 L 0.36758 0.00163 C 0.37487 -0.00277 0.36706 0.00325 0.37487 -0.01689 C 0.37956 -0.02939 0.38451 -0.04166 0.3905 -0.05208 C 0.42422 -0.11226 0.39206 -0.05625 0.42592 -0.11134 C 0.44024 -0.13495 0.42539 -0.11458 0.44571 -0.14282 C 0.44935 -0.14814 0.45326 -0.153 0.45717 -0.15763 C 0.45873 -0.15972 0.46068 -0.16111 0.46237 -0.16319 C 0.4655 -0.16736 0.46888 -0.17129 0.47175 -0.17615 C 0.47279 -0.178 0.47357 -0.18032 0.47487 -0.18171 C 0.47578 -0.18287 0.47696 -0.1831 0.478 -0.18356 C 0.47904 -0.18541 0.47982 -0.18796 0.48112 -0.18912 C 0.4823 -0.1905 0.48386 -0.19027 0.48529 -0.19097 C 0.49245 -0.19467 0.48321 -0.19166 0.49571 -0.19467 C 0.49701 -0.19606 0.49831 -0.19745 0.49987 -0.19837 C 0.50235 -0.20023 0.50808 -0.20162 0.51029 -0.20208 C 0.51198 -0.20462 0.51368 -0.2074 0.5155 -0.20949 C 0.5181 -0.21296 0.5211 -0.2155 0.52383 -0.21875 C 0.52487 -0.22013 0.52592 -0.22106 0.52696 -0.22245 C 0.528 -0.2243 0.52878 -0.22662 0.53008 -0.228 C 0.53099 -0.22916 0.53217 -0.22916 0.53321 -0.22986 C 0.53425 -0.23101 0.53516 -0.23287 0.53633 -0.23356 C 0.53828 -0.23518 0.54076 -0.23518 0.54258 -0.23726 C 0.54688 -0.24259 0.5444 -0.2405 0.54987 -0.24282 C 0.56862 -0.27638 0.54922 -0.24305 0.56133 -0.26134 C 0.56472 -0.26666 0.56563 -0.27152 0.57071 -0.2743 C 0.57175 -0.275 0.57279 -0.27546 0.57383 -0.27615 C 0.57735 -0.27939 0.57644 -0.28171 0.58112 -0.28171 C 0.59349 -0.2824 0.60612 -0.28171 0.61849 -0.28171 " pathEditMode="relative" ptsTypes="AAAAAAAAAAAAAAAAAAAAAAAAAAAAAAAAAAAAAAAAAAAAAAAAAAAAAAAAAAAAAAAAAAAAAAAAAAAAAAAAAAAAAAAAAAAAAAAAAAAAAAAAAAAAAAAAAAAA">
                                      <p:cBhvr>
                                        <p:cTn id="20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10556 L -0.00157 -0.10533 C -0.00066 -0.11111 -0.00013 -0.1169 0.00143 -0.12222 C 0.00208 -0.12408 0.00364 -0.12431 0.00455 -0.12593 C 0.00573 -0.12755 0.00677 -0.1294 0.00768 -0.13148 C 0.00859 -0.1331 0.00885 -0.13565 0.00976 -0.13704 C 0.01067 -0.1382 0.01184 -0.1382 0.01289 -0.13889 C 0.01393 -0.14074 0.01484 -0.14306 0.01601 -0.14445 C 0.01731 -0.1456 0.01888 -0.14537 0.02018 -0.1463 C 0.02382 -0.14792 0.02382 -0.14838 0.02747 -0.15185 C 0.03372 -0.15047 0.0401 -0.14954 0.04622 -0.14815 C 0.04843 -0.14746 0.05143 -0.1456 0.05351 -0.14445 C 0.0595 -0.1338 0.05377 -0.14236 0.05976 -0.13704 C 0.06796 -0.12986 0.0582 -0.13611 0.06601 -0.13148 C 0.07617 -0.11806 0.06536 -0.13102 0.0733 -0.12408 C 0.08059 -0.11759 0.072 -0.12222 0.08059 -0.11852 C 0.09961 -0.12685 0.07617 -0.1169 0.10351 -0.12593 C 0.11015 -0.12801 0.11679 -0.13056 0.1233 -0.13334 C 0.12994 -0.13611 0.13645 -0.14051 0.14309 -0.14259 C 0.15078 -0.14468 0.15846 -0.14491 0.16601 -0.1463 C 0.20338 -0.14537 0.2513 -0.14676 0.29101 -0.14074 C 0.29882 -0.13935 0.3138 -0.13148 0.32018 -0.12963 C 0.32955 -0.12662 0.33919 -0.12685 0.3483 -0.12222 C 0.35325 -0.11968 0.35807 -0.1169 0.36289 -0.11482 C 0.37864 -0.10764 0.37747 -0.10834 0.38893 -0.10556 C 0.38997 -0.10486 0.39101 -0.10347 0.39205 -0.10371 C 0.40208 -0.10509 0.40599 -0.11204 0.41601 -0.11852 C 0.42291 -0.12269 0.43007 -0.12523 0.43684 -0.12963 C 0.46679 -0.14861 0.44349 -0.14491 0.48893 -0.15741 C 0.49349 -0.15857 0.49804 -0.15949 0.50247 -0.16111 C 0.50573 -0.16204 0.50872 -0.16412 0.51184 -0.16482 C 0.5233 -0.16667 0.54622 -0.16829 0.54622 -0.16806 C 0.54921 -0.16783 0.5569 -0.16829 0.5608 -0.16482 C 0.56198 -0.16366 0.56289 -0.16227 0.56393 -0.16111 C 0.56484 -0.15648 0.5651 -0.15347 0.56705 -0.15 C 0.56796 -0.14838 0.56914 -0.14746 0.57018 -0.1463 C 0.57057 -0.14259 0.57083 -0.13866 0.57122 -0.13519 C 0.57252 -0.12431 0.57226 -0.13125 0.57226 -0.12408 " pathEditMode="relative" rAng="0" ptsTypes="AAAAAAAAAAAAAAAAAAAAAAAAAAAAAAAAAAAAAA">
                                      <p:cBhvr>
                                        <p:cTn id="20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85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14 0.06505 L -0.05014 0.06528 C -0.06472 0.06967 -0.06524 0.07153 -0.08347 0.0669 C -0.08971 0.06528 -0.10691 0.0419 -0.10743 0.04097 C -0.11264 0.03171 -0.11954 0.02454 -0.12305 0.01319 C -0.12514 0.00625 -0.12748 -0.00023 -0.1293 -0.00718 C -0.13542 -0.03079 -0.13581 -0.03681 -0.13972 -0.06088 C -0.1448 -0.13426 -0.14636 -0.13218 -0.14284 -0.22014 C -0.14245 -0.23102 -0.14024 -0.2412 -0.13868 -0.25162 C -0.13295 -0.29074 -0.13633 -0.2662 -0.12722 -0.30718 C -0.11446 -0.36458 -0.12891 -0.31482 -0.10639 -0.38681 C -0.10443 -0.39329 -0.10209 -0.39931 -0.10014 -0.40533 C -0.0983 -0.41088 -0.09727 -0.41736 -0.09493 -0.42199 C -0.09283 -0.42639 -0.09063 -0.43056 -0.08868 -0.43495 C -0.08243 -0.44977 -0.08855 -0.43889 -0.08243 -0.45533 C -0.08165 -0.45764 -0.08021 -0.45903 -0.0793 -0.46088 C -0.07852 -0.46273 -0.07813 -0.46505 -0.07722 -0.46644 C -0.07188 -0.47477 -0.07174 -0.47361 -0.06575 -0.4757 C -0.0629 -0.47523 -0.06003 -0.4757 -0.05743 -0.47384 C -0.05547 -0.47269 -0.05325 -0.46551 -0.05221 -0.46273 C -0.04882 -0.45463 -0.04974 -0.45671 -0.04597 -0.44977 C -0.04558 -0.44792 -0.04544 -0.44607 -0.04493 -0.44421 C -0.04349 -0.43912 -0.04193 -0.43727 -0.03971 -0.4331 C -0.03894 -0.43009 -0.03854 -0.42685 -0.03764 -0.42384 C -0.03685 -0.42176 -0.03515 -0.4206 -0.0345 -0.41829 C -0.03372 -0.4162 -0.03411 -0.4132 -0.03347 -0.41088 C -0.03269 -0.4088 -0.03111 -0.40764 -0.03034 -0.40533 C -0.02904 -0.40208 -0.02825 -0.39792 -0.02721 -0.39421 C -0.02265 -0.37963 -0.02578 -0.39051 -0.02097 -0.37755 C -0.01861 -0.3713 -0.0181 -0.36829 -0.01575 -0.36273 C -0.01445 -0.35972 -0.0129 -0.35671 -0.01159 -0.35347 C -0.0112 -0.35162 -0.01106 -0.34954 -0.01054 -0.34792 C -0.00963 -0.34583 -0.00833 -0.34445 -0.00742 -0.34236 C -0.00585 -0.33958 -0.00455 -0.33634 -0.00325 -0.3331 C -0.00169 -0.32963 -0.00078 -0.32523 0.00092 -0.32199 C 0.00196 -0.32014 0.00313 -0.31852 0.00404 -0.31644 C 0.0056 -0.31366 0.00691 -0.31042 0.00821 -0.30718 C 0.00899 -0.30556 0.00938 -0.30301 0.01029 -0.30162 C 0.0112 -0.30046 0.01237 -0.30046 0.01342 -0.29977 C 0.01485 -0.29607 0.01589 -0.2919 0.01758 -0.28866 C 0.02396 -0.27755 0.01941 -0.28472 0.02487 -0.27755 C 0.02709 -0.27477 0.02969 -0.27083 0.03217 -0.26829 C 0.0336 -0.2669 0.03503 -0.26597 0.03633 -0.26458 C 0.04467 -0.25625 0.03399 -0.26644 0.04258 -0.25533 C 0.04558 -0.25162 0.04766 -0.25139 0.05092 -0.24977 C 0.06355 -0.2162 0.04532 -0.2632 0.06133 -0.22755 C 0.0698 -0.2088 0.06172 -0.225 0.06862 -0.21458 C 0.07566 -0.2044 0.06719 -0.2125 0.07904 -0.19977 C 0.08008 -0.19884 0.08126 -0.19861 0.08217 -0.19792 C 0.08464 -0.1963 0.08711 -0.19445 0.08946 -0.19236 C 0.09167 -0.19074 0.09362 -0.1882 0.09571 -0.18681 C 0.09844 -0.18519 0.10144 -0.18472 0.10404 -0.1831 L 0.10717 -0.18125 C 0.11693 -0.18195 0.1267 -0.18195 0.13633 -0.1831 C 0.14089 -0.1838 0.14532 -0.18658 0.14987 -0.18681 C 0.15652 -0.18727 0.16316 -0.18565 0.16967 -0.18495 L 0.20925 -0.18681 C 0.21498 -0.18727 0.22396 -0.19097 0.22904 -0.19236 C 0.23191 -0.19329 0.23464 -0.19375 0.23751 -0.19421 C 0.23985 -0.1956 0.24219 -0.19745 0.2448 -0.19792 C 0.253 -0.2 0.2698 -0.20162 0.2698 -0.20139 C 0.27292 -0.20301 0.27592 -0.20509 0.27917 -0.20533 C 0.28698 -0.20602 0.2918 -0.20347 0.29896 -0.20162 L 0.31355 -0.19792 C 0.32383 -0.18982 0.32162 -0.19097 0.3323 -0.18495 C 0.33672 -0.18264 0.34493 -0.17917 0.34896 -0.1757 C 0.35118 -0.17384 0.35287 -0.16991 0.35521 -0.16829 C 0.37175 -0.15648 0.35769 -0.17269 0.37188 -0.15903 C 0.38086 -0.15046 0.37123 -0.15556 0.38021 -0.15162 C 0.38126 -0.15046 0.38217 -0.14884 0.38334 -0.14792 C 0.38464 -0.14699 0.38607 -0.14676 0.38751 -0.14607 C 0.38855 -0.1456 0.38959 -0.14491 0.39063 -0.14421 C 0.39336 -0.1456 0.39688 -0.14445 0.39896 -0.14792 C 0.4017 -0.15301 0.40469 -0.15926 0.40834 -0.16273 C 0.40925 -0.16389 0.41042 -0.16412 0.41146 -0.16458 C 0.41277 -0.16644 0.41407 -0.16875 0.41563 -0.17014 C 0.41654 -0.1713 0.41784 -0.17107 0.41876 -0.17199 C 0.42813 -0.18333 0.41459 -0.17199 0.42605 -0.1831 C 0.42761 -0.18472 0.42956 -0.18519 0.43126 -0.18681 C 0.44402 -0.19954 0.42618 -0.18588 0.44063 -0.19607 C 0.44128 -0.19792 0.4418 -0.20023 0.44271 -0.20162 C 0.45092 -0.2162 0.44037 -0.19283 0.44896 -0.21088 C 0.45118 -0.21597 0.45118 -0.21806 0.45313 -0.22384 C 0.45365 -0.22593 0.4543 -0.22801 0.45521 -0.2294 C 0.45808 -0.23426 0.46237 -0.23658 0.46459 -0.24236 C 0.46654 -0.24769 0.4698 -0.25741 0.47292 -0.25903 L 0.47605 -0.26088 C 0.47813 -0.27199 0.47566 -0.26273 0.48334 -0.27384 C 0.48516 -0.27662 0.48672 -0.28033 0.48855 -0.2831 C 0.49011 -0.28588 0.49193 -0.2882 0.49376 -0.29051 C 0.49714 -0.30301 0.49376 -0.29468 0.50105 -0.30162 C 0.50326 -0.30394 0.5073 -0.30903 0.5073 -0.3088 C 0.50795 -0.31088 0.50847 -0.3132 0.50938 -0.31458 C 0.51316 -0.3213 0.51316 -0.31875 0.51667 -0.32384 C 0.51771 -0.3257 0.51849 -0.32824 0.5198 -0.3294 C 0.52279 -0.33241 0.52787 -0.3338 0.53126 -0.33495 C 0.5323 -0.33634 0.53321 -0.33796 0.53425 -0.33866 C 0.53633 -0.34028 0.53855 -0.3412 0.54063 -0.34236 C 0.54167 -0.34306 0.54271 -0.34375 0.54376 -0.34421 C 0.54493 -0.34491 0.54649 -0.34537 0.54792 -0.34607 C 0.55079 -0.34792 0.55326 -0.35046 0.55626 -0.35162 C 0.55938 -0.35301 0.56498 -0.35417 0.56771 -0.35718 L 0.57084 -0.36088 C 0.57461 -0.36042 0.57865 -0.36111 0.5823 -0.35903 C 0.58373 -0.35833 0.58451 -0.35556 0.58542 -0.35347 C 0.59245 -0.33843 0.58047 -0.36111 0.58946 -0.33681 C 0.59024 -0.33495 0.59115 -0.33333 0.59167 -0.33125 C 0.59245 -0.32778 0.59245 -0.32338 0.59362 -0.32014 C 0.59974 -0.30602 0.59389 -0.31806 0.60001 -0.30903 C 0.60521 -0.30139 0.60079 -0.30486 0.60612 -0.30162 C 0.60665 -0.29931 0.60704 -0.29676 0.6073 -0.29421 C 0.6086 -0.28102 0.60925 -0.26921 0.6073 -0.25533 C 0.60691 -0.25278 0.60196 -0.25046 0.60105 -0.24977 C 0.59883 -0.23843 0.60001 -0.2463 0.60001 -0.2257 " pathEditMode="relative" rAng="0" ptsTypes="AAAAAAAAAAAAAAAAAAAAAAAAAAAAAAAAAAAAAAAAAAAAAAAAAAAAAAAAAAAAAAAAAAAAAAAAAAAAAAAAAAAAAAAAAAAAAAAAAAAAAAAAAAAAAAAAAA">
                                      <p:cBhvr>
                                        <p:cTn id="2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90" y="-2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 -0.10764 L -0.0177 -0.1074 C -0.01744 -0.11504 -0.01784 -0.12291 -0.01666 -0.12986 C -0.01601 -0.13426 -0.01341 -0.1368 -0.0125 -0.14097 C -0.01224 -0.14282 -0.01198 -0.1449 -0.01145 -0.14652 C -0.00976 -0.15277 -0.00755 -0.15555 -0.00416 -0.15949 C -0.00299 -0.16111 -0.00143 -0.16203 -3.33333E-6 -0.16319 C 0.00026 -0.16504 0.00026 -0.16736 0.00105 -0.16875 C 0.003 -0.17338 0.00469 -0.17222 0.0073 -0.1743 C 0.00834 -0.17546 0.00938 -0.17662 0.01042 -0.17801 C 0.01146 -0.17986 0.01224 -0.1824 0.01355 -0.18356 C 0.02292 -0.19282 0.01667 -0.18356 0.02292 -0.18912 C 0.02865 -0.19444 0.02552 -0.19189 0.0323 -0.19652 C 0.03855 -0.19606 0.0448 -0.19629 0.05105 -0.19467 C 0.05248 -0.19444 0.05378 -0.19259 0.05521 -0.19097 C 0.06289 -0.18287 0.05938 -0.18564 0.06563 -0.17801 C 0.06862 -0.1743 0.07175 -0.1706 0.075 -0.16689 C 0.078 -0.16365 0.08138 -0.16134 0.08438 -0.15764 C 0.08802 -0.15324 0.09102 -0.14722 0.0948 -0.14282 C 0.0987 -0.13842 0.10339 -0.13657 0.1073 -0.13171 C 0.11003 -0.12847 0.11185 -0.12268 0.11459 -0.11875 C 0.12787 -0.09907 0.12175 -0.10972 0.13125 -0.09838 C 0.13269 -0.09676 0.13399 -0.0949 0.13542 -0.09282 C 0.13646 -0.0912 0.13724 -0.08889 0.13855 -0.08727 C 0.13972 -0.08588 0.14141 -0.08518 0.14271 -0.08356 C 0.14388 -0.08217 0.14453 -0.07963 0.14584 -0.07801 C 0.14701 -0.07662 0.14857 -0.07592 0.15 -0.0743 C 0.15209 -0.07222 0.15417 -0.06944 0.15625 -0.06689 C 0.1573 -0.06574 0.15808 -0.06412 0.15938 -0.06319 C 0.16042 -0.06273 0.16146 -0.06227 0.1625 -0.06134 C 0.16485 -0.05972 0.16719 -0.05717 0.1698 -0.05578 C 0.17175 -0.05486 0.17383 -0.05463 0.17605 -0.05393 C 0.18151 -0.05277 0.18711 -0.05185 0.19271 -0.05023 C 0.19584 -0.04953 0.19883 -0.04768 0.20209 -0.04652 C 0.22565 -0.03842 0.21875 -0.04027 0.23646 -0.03727 C 0.24063 -0.03495 0.24466 -0.03171 0.24896 -0.02986 C 0.25365 -0.02801 0.2586 -0.02754 0.26355 -0.02615 C 0.26732 -0.02523 0.2711 -0.02338 0.275 -0.02245 C 0.2819 -0.02106 0.28881 -0.02037 0.29584 -0.01875 C 0.32605 -0.01203 0.2836 -0.01759 0.325 -0.01319 L 0.3375 -0.00949 C 0.34154 -0.00833 0.3487 -0.00532 0.35209 -0.00393 L 0.37084 -0.00578 C 0.37631 -0.00648 0.3819 -0.00764 0.3875 -0.00764 C 0.41042 -0.00764 0.43334 -0.00648 0.45625 -0.00578 C 0.4612 -3.33333E-6 0.45808 -0.00301 0.46563 0.00162 C 0.46667 0.00209 0.46771 0.00232 0.46875 0.00348 C 0.4698 0.00463 0.47084 0.00556 0.47188 0.00718 C 0.47292 0.0088 0.4737 0.01135 0.475 0.01273 C 0.47618 0.01389 0.47774 0.01366 0.47917 0.01459 C 0.48125 0.01551 0.48542 0.01829 0.48542 0.01852 C 0.48646 0.02014 0.48737 0.02199 0.48855 0.02385 C 0.49063 0.02709 0.49323 0.02894 0.49584 0.03125 C 0.4961 0.03311 0.49571 0.03635 0.49688 0.03681 C 0.50547 0.03982 0.50521 0.0375 0.50834 0.0294 C 0.50795 0.02755 0.50795 0.025 0.5073 0.02385 C 0.50599 0.02153 0.50183 0.01922 0.5 0.01829 C 0.49831 0.02709 0.49844 0.02338 0.5 0.03681 C 0.50013 0.03866 0.50105 0.04213 0.50105 0.04236 " pathEditMode="relative" rAng="0" ptsTypes="AAAAAAAAAAAAAAAAAAAAAAAAAAAAAAAAAAAAAAAAAAAAAAAAAAAAAAAAAAA">
                                      <p:cBhvr>
                                        <p:cTn id="2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2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8 -0.08981 L 0.01718 -0.08958 C 0.01927 -0.09398 0.02135 -0.09815 0.02343 -0.10278 C 0.02669 -0.10995 0.02408 -0.10718 0.02864 -0.11389 C 0.02955 -0.11528 0.03073 -0.11597 0.03177 -0.11759 C 0.03281 -0.11921 0.03359 -0.12176 0.03489 -0.12315 C 0.03671 -0.125 0.03919 -0.12454 0.04114 -0.12685 C 0.05195 -0.13958 0.03515 -0.12014 0.04843 -0.13426 C 0.05052 -0.13634 0.05221 -0.14005 0.05468 -0.14167 C 0.05937 -0.14444 0.05664 -0.14306 0.06302 -0.14514 C 0.06679 -0.14468 0.0707 -0.14514 0.07448 -0.14352 C 0.07604 -0.14259 0.07708 -0.13935 0.07864 -0.13796 C 0.08086 -0.13565 0.08359 -0.13472 0.08593 -0.13241 C 0.09101 -0.12639 0.09309 -0.1206 0.09739 -0.11389 C 0.1 -0.10926 0.10338 -0.10602 0.10573 -0.10093 C 0.10859 -0.09398 0.10976 -0.08518 0.11302 -0.0787 C 0.12031 -0.06343 0.12877 -0.0463 0.13489 -0.03056 L 0.14635 -0.00093 C 0.14856 0.00509 0.15625 0.02338 0.15781 0.0287 C 0.1595 0.03495 0.16106 0.0412 0.16302 0.04722 C 0.16419 0.05116 0.16588 0.05463 0.16718 0.05833 C 0.17448 0.08171 0.17018 0.0713 0.17656 0.09352 C 0.17812 0.09838 0.1802 0.10463 0.18177 0.11019 C 0.20039 0.1794 0.18359 0.11759 0.19323 0.16019 C 0.19544 0.17037 0.19778 0.18032 0.20052 0.18982 C 0.20117 0.19236 0.20208 0.19468 0.2026 0.19722 C 0.20338 0.20208 0.20377 0.20741 0.20468 0.21204 C 0.20494 0.21389 0.2052 0.21597 0.20573 0.21759 C 0.20625 0.21968 0.20677 0.22176 0.20781 0.22315 C 0.20859 0.22454 0.20989 0.22454 0.21093 0.225 C 0.21119 0.23056 0.21132 0.23634 0.21198 0.24167 C 0.21237 0.2456 0.21198 0.25116 0.21406 0.25278 L 0.21823 0.25648 C 0.22838 0.28079 0.21523 0.25139 0.22448 0.26759 C 0.22526 0.26921 0.22565 0.27153 0.22656 0.27315 C 0.23268 0.28542 0.23164 0.2838 0.23698 0.28982 C 0.23724 0.29167 0.23737 0.29375 0.23802 0.29537 C 0.24023 0.30139 0.24088 0.30093 0.24427 0.30278 C 0.24453 0.30463 0.24453 0.30694 0.24531 0.30833 C 0.24739 0.31319 0.2526 0.3213 0.2526 0.32153 C 0.25286 0.32315 0.2526 0.32616 0.25364 0.32685 C 0.25455 0.32778 0.25586 0.32639 0.25677 0.325 C 0.25924 0.32153 0.25859 0.31852 0.25989 0.31389 C 0.26041 0.31204 0.26119 0.31019 0.26198 0.30833 C 0.26224 0.30162 0.26237 0.29491 0.26302 0.28796 C 0.26315 0.28611 0.26328 0.2838 0.26406 0.28241 C 0.26471 0.28102 0.26614 0.28125 0.26718 0.28056 C 0.26888 0.28125 0.27083 0.28056 0.27239 0.28241 C 0.27356 0.28403 0.27382 0.28727 0.27448 0.28982 C 0.27526 0.29352 0.27591 0.29907 0.27656 0.30278 C 0.27617 0.30602 0.27708 0.31111 0.27552 0.31204 C 0.27395 0.31296 0.27382 0.30741 0.27343 0.30463 C 0.27252 0.3 0.272 0.29491 0.27135 0.28982 C 0.27096 0.2875 0.2707 0.28495 0.27031 0.28241 C 0.26953 0.2787 0.27031 0.27269 0.26823 0.2713 L 0.2651 0.26944 C 0.26471 0.2787 0.26471 0.28819 0.26406 0.29722 C 0.26367 0.30116 0.26315 0.30509 0.26198 0.30833 C 0.26119 0.31019 0.25924 0.31204 0.25989 0.31389 C 0.26028 0.31574 0.26198 0.31273 0.26302 0.31204 C 0.26224 0.31019 0.26171 0.3081 0.26093 0.30648 C 0.26002 0.30509 0.25846 0.30486 0.25781 0.30278 C 0.25664 0.29954 0.2569 0.29491 0.25573 0.29167 C 0.25429 0.28796 0.25234 0.28495 0.25156 0.28056 C 0.25117 0.2787 0.25117 0.27639 0.25052 0.275 C 0.24869 0.27199 0.24427 0.26759 0.24427 0.26782 " pathEditMode="relative" rAng="0" ptsTypes="AAAAAAAAAAAAAAAAAAAAAAA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11 0.11921 L -0.06511 0.11944 C -0.06654 0.12407 -0.06823 0.1287 -0.06927 0.13403 C -0.07383 0.15694 -0.07097 0.18634 -0.07031 0.2081 C -0.07018 0.21227 -0.06992 0.21667 -0.06927 0.22106 C -0.06888 0.22407 -0.06771 0.22708 -0.06719 0.23032 C -0.06354 0.2544 -0.06758 0.24236 -0.06302 0.2544 C -0.06081 0.26967 -0.06354 0.2544 -0.0599 0.26736 C -0.05834 0.27315 -0.05951 0.27454 -0.05677 0.28032 C -0.05599 0.28194 -0.05469 0.28264 -0.05365 0.28403 C -0.05222 0.28773 -0.05156 0.29259 -0.04948 0.29514 C -0.04219 0.3037 -0.0513 0.29329 -0.04115 0.30255 C -0.04011 0.30347 -0.0392 0.30509 -0.03802 0.30625 C -0.03594 0.3081 -0.03164 0.30903 -0.02969 0.30995 C -0.01901 0.31944 -0.03399 0.30694 -0.01823 0.31551 C -0.01706 0.31597 -0.01628 0.31852 -0.01511 0.31921 C -0.01237 0.32037 -0.00951 0.32037 -0.00677 0.32106 L 0.00052 0.32292 C 0.00469 0.32106 0.00911 0.32037 0.01302 0.31736 C 0.01458 0.31597 0.01523 0.3125 0.01614 0.30995 C 0.01732 0.30625 0.0181 0.30231 0.01927 0.29884 C 0.02018 0.2956 0.02135 0.29259 0.02239 0.28958 C 0.02643 0.27639 0.02474 0.27824 0.03073 0.26551 C 0.03398 0.25833 0.03659 0.25648 0.03906 0.24884 C 0.04036 0.24467 0.04075 0.23981 0.04219 0.23588 C 0.04297 0.23356 0.0444 0.23217 0.04531 0.23032 C 0.04817 0.22361 0.05026 0.21574 0.05364 0.20995 C 0.06028 0.19792 0.06354 0.19305 0.06927 0.17847 C 0.07122 0.17315 0.07213 0.16667 0.07448 0.1618 C 0.08021 0.1493 0.08698 0.13842 0.09323 0.12662 C 0.0957 0.12176 0.09778 0.11597 0.10052 0.1118 C 0.1039 0.10625 0.10755 0.10092 0.11094 0.09514 C 0.12278 0.07384 0.11341 0.08634 0.12552 0.06736 C 0.12955 0.06088 0.13411 0.05555 0.13802 0.04884 C 0.13906 0.04699 0.13997 0.04491 0.14114 0.04329 C 0.14492 0.03727 0.14479 0.03866 0.14844 0.03403 C 0.15117 0.03032 0.15364 0.02546 0.15677 0.02292 C 0.15807 0.02153 0.1595 0.02014 0.16094 0.01921 C 0.16185 0.01829 0.16302 0.01829 0.16406 0.01736 C 0.16614 0.01505 0.16784 0.01134 0.17031 0.00995 C 0.17239 0.00856 0.17474 0.00833 0.17656 0.00625 C 0.18086 0.00092 0.17838 0.00301 0.18385 0.00069 C 0.19284 0.00116 0.20182 0.00139 0.21094 0.00255 C 0.2164 0.00301 0.2181 0.00324 0.22239 0.00625 C 0.22409 0.00741 0.22578 0.0088 0.2276 0.00995 C 0.22929 0.01065 0.23099 0.01088 0.23281 0.0118 C 0.23489 0.01273 0.23698 0.01412 0.23906 0.01551 L 0.24219 0.01736 L 0.24531 0.01921 C 0.25495 0.03217 0.25013 0.02893 0.25885 0.03217 C 0.26054 0.03449 0.26393 0.03912 0.26614 0.04143 C 0.27539 0.05069 0.26575 0.03981 0.27344 0.04884 C 0.27409 0.05069 0.27448 0.05278 0.27552 0.0544 C 0.2763 0.05555 0.2776 0.05532 0.27864 0.05625 C 0.27969 0.05717 0.28073 0.05833 0.28177 0.05995 C 0.2832 0.06204 0.28437 0.06505 0.28594 0.06736 C 0.29101 0.07454 0.29062 0.07384 0.29531 0.07662 C 0.29635 0.07847 0.297 0.08102 0.29844 0.08217 C 0.30469 0.08704 0.32278 0.08055 0.32448 0.08032 C 0.32552 0.07893 0.32669 0.07801 0.3276 0.07662 C 0.32838 0.075 0.32864 0.07245 0.32969 0.07106 C 0.33047 0.06967 0.33177 0.06967 0.33281 0.06921 C 0.33763 0.07083 0.33815 0.06875 0.3401 0.07662 C 0.34088 0.08009 0.34219 0.08773 0.34219 0.08796 C 0.34245 0.09329 0.34245 0.09884 0.34323 0.1044 C 0.34349 0.10648 0.34531 0.10995 0.34531 0.11018 " pathEditMode="relative" rAng="0" ptsTypes="AAAAAAAAAAAAAAAAAAAAAAAAAAAAAAAAAAAAAAAAAAAAAAAAAAAAAAAAAAAAAAAAAA">
                                      <p:cBhvr>
                                        <p:cTn id="2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2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9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A7BA30-5FC4-44BC-AEA1-0F730ED636AD}"/>
              </a:ext>
            </a:extLst>
          </p:cNvPr>
          <p:cNvSpPr txBox="1"/>
          <p:nvPr/>
        </p:nvSpPr>
        <p:spPr>
          <a:xfrm>
            <a:off x="4296231" y="140007"/>
            <a:ext cx="3309256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GB" sz="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GB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B358FF-EFED-42EB-A94D-96D98B0578B2}"/>
              </a:ext>
            </a:extLst>
          </p:cNvPr>
          <p:cNvSpPr txBox="1"/>
          <p:nvPr/>
        </p:nvSpPr>
        <p:spPr>
          <a:xfrm>
            <a:off x="3686627" y="5711368"/>
            <a:ext cx="558800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GB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GB" sz="4800" dirty="0">
                <a:ln>
                  <a:solidFill>
                    <a:srgbClr val="92D05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GB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2" descr="D:\Creation of Dulal\Creation of Dulal\EIA\EIA\EIA_PTF\1.TEACHER\1.CLASSROOM\4 POSTER\Describing Classroom Activities\Ask &amp; Ans Questions_T2S.jpg">
            <a:extLst>
              <a:ext uri="{FF2B5EF4-FFF2-40B4-BE49-F238E27FC236}">
                <a16:creationId xmlns:a16="http://schemas.microsoft.com/office/drawing/2014/main" id="{527B2FA0-32E2-4E3D-87DC-7045FDAE09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" t="27273" r="4588" b="3637"/>
          <a:stretch/>
        </p:blipFill>
        <p:spPr bwMode="auto">
          <a:xfrm>
            <a:off x="1016978" y="1374253"/>
            <a:ext cx="10158047" cy="416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81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C81B6-2C90-4DD2-8CF0-3D51170AC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42" y="791571"/>
            <a:ext cx="9771796" cy="50158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B56947-03B8-479C-9A9B-6C0AE61B81EE}"/>
              </a:ext>
            </a:extLst>
          </p:cNvPr>
          <p:cNvSpPr txBox="1"/>
          <p:nvPr/>
        </p:nvSpPr>
        <p:spPr>
          <a:xfrm>
            <a:off x="2222176" y="130630"/>
            <a:ext cx="8853715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রেজা</a:t>
            </a:r>
            <a:r>
              <a:rPr lang="en-GB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মিনা</a:t>
            </a:r>
            <a:r>
              <a:rPr lang="en-GB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GB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GB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GB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GB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</a:t>
            </a:r>
            <a:endParaRPr lang="en-GB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1D54C7-47CE-43AD-9487-CF5DB80733BF}"/>
              </a:ext>
            </a:extLst>
          </p:cNvPr>
          <p:cNvSpPr txBox="1"/>
          <p:nvPr/>
        </p:nvSpPr>
        <p:spPr>
          <a:xfrm>
            <a:off x="2295328" y="5963503"/>
            <a:ext cx="8198951" cy="707886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"/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GB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GB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GB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GB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GB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GB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F976C4-B4FD-4C6D-B697-79A1555EDF04}"/>
              </a:ext>
            </a:extLst>
          </p:cNvPr>
          <p:cNvSpPr txBox="1"/>
          <p:nvPr/>
        </p:nvSpPr>
        <p:spPr>
          <a:xfrm rot="16200000">
            <a:off x="-968999" y="2620374"/>
            <a:ext cx="317992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GB" sz="5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GB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GB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5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2191</TotalTime>
  <Words>467</Words>
  <Application>Microsoft Office PowerPoint</Application>
  <PresentationFormat>Widescreen</PresentationFormat>
  <Paragraphs>99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Agency FB</vt:lpstr>
      <vt:lpstr>Arial</vt:lpstr>
      <vt:lpstr>Arial Rounded MT Bold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204</cp:revision>
  <dcterms:created xsi:type="dcterms:W3CDTF">2020-07-10T11:55:33Z</dcterms:created>
  <dcterms:modified xsi:type="dcterms:W3CDTF">2020-07-26T19:14:40Z</dcterms:modified>
</cp:coreProperties>
</file>