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77" r:id="rId5"/>
    <p:sldId id="278" r:id="rId6"/>
    <p:sldId id="276" r:id="rId7"/>
    <p:sldId id="275" r:id="rId8"/>
    <p:sldId id="274" r:id="rId9"/>
    <p:sldId id="272" r:id="rId10"/>
    <p:sldId id="273" r:id="rId11"/>
    <p:sldId id="271" r:id="rId12"/>
    <p:sldId id="270" r:id="rId13"/>
    <p:sldId id="269" r:id="rId14"/>
    <p:sldId id="268" r:id="rId15"/>
    <p:sldId id="267" r:id="rId16"/>
    <p:sldId id="266" r:id="rId17"/>
    <p:sldId id="264" r:id="rId18"/>
    <p:sldId id="263" r:id="rId19"/>
    <p:sldId id="262" r:id="rId20"/>
    <p:sldId id="284" r:id="rId21"/>
    <p:sldId id="283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4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7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6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8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6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1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9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16C6-D461-4BF7-95C0-EDD16577E1AA}" type="datetimeFigureOut">
              <a:rPr lang="en-US" smtClean="0"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B4F8-3148-46BB-A4D6-C0E5C2056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own Ribbon 3"/>
          <p:cNvSpPr/>
          <p:nvPr/>
        </p:nvSpPr>
        <p:spPr>
          <a:xfrm>
            <a:off x="0" y="28564"/>
            <a:ext cx="12191999" cy="1657361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621" y="1714489"/>
            <a:ext cx="8644792" cy="5044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85155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98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52775" y="63064"/>
            <a:ext cx="588645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4" y="865545"/>
            <a:ext cx="5892208" cy="3299636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963" y="865545"/>
            <a:ext cx="4343399" cy="3299636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57188" y="4225160"/>
            <a:ext cx="5472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ভবন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5275" y="4180816"/>
            <a:ext cx="4014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গ্রন্থ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638" y="5378012"/>
            <a:ext cx="11782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ভবনে পার্লামেন্টের সদস্যদের দুই-তৃতীয়াংশ ভোটে আইন পাশ হয়ে থাকে ।পাশ করা আইন অনুযায়ী দেশের শাসন কার্য পরিচালিত হয়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6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152775" y="19708"/>
            <a:ext cx="588645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0" y="4710942"/>
            <a:ext cx="485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শাসন কার্য পরিচালনা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5399693"/>
            <a:ext cx="11715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ভবনে বসে নির্ধারিত হয় দেশ কিভাবে পরিচালনা করতে হবে, কোন খাতে কত ব্যয় করতে হবে বা কোন জায়গা কি প্রয়োজন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869410"/>
            <a:ext cx="5715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2458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52775" y="78830"/>
            <a:ext cx="588645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75" y="876300"/>
            <a:ext cx="4901963" cy="2941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378745" y="3985892"/>
            <a:ext cx="2557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সুপ্রিম কোর্ট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9513" y="3914777"/>
            <a:ext cx="4100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 কার্য পরিচালনা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876300"/>
            <a:ext cx="5234597" cy="2941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19074" y="4657722"/>
            <a:ext cx="118157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বিভাগ আইন প্রনয়ন করে, শাসন বিভাগ সেই আইন অনুযায়ী শাসন করে, বিচার বিভাগ আইন কে কাজে লাগিয়ে অপরাধীকে শাস্তি দেয়,নিরপরাধীকে মুক্তি দেয়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3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471863" y="200025"/>
            <a:ext cx="4557713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52450" y="2311330"/>
            <a:ext cx="11087100" cy="1571625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সরকারের কোন বিভাগটি বেশী গুরুত্বপূর্ণ তোমার মতামত দাও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72650" y="96764"/>
            <a:ext cx="228600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 ১০ মিনিট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4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loud 3"/>
          <p:cNvSpPr/>
          <p:nvPr/>
        </p:nvSpPr>
        <p:spPr>
          <a:xfrm>
            <a:off x="3043238" y="157163"/>
            <a:ext cx="6215062" cy="18573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সম্পর্ক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8" y="4743450"/>
            <a:ext cx="11958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গঠনগতঃ রাষ্ঠ্রের চারটি উপাদান রয়েছে- জনসমষ্টি, ভূখণ্ড, সরকার ও স্বার্বভৌমত্ব । সরকার ছাড়া রাষ্ঠ্র টিকে থাকতে পারে না । তাই সরকার হল রাষ্ঠ্রেরে একটি গুরুত্বপূর্ণ উপাদান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287" y="2171701"/>
            <a:ext cx="4769426" cy="257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6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loud 2"/>
          <p:cNvSpPr/>
          <p:nvPr/>
        </p:nvSpPr>
        <p:spPr>
          <a:xfrm>
            <a:off x="3043238" y="57147"/>
            <a:ext cx="6215062" cy="1428753"/>
          </a:xfrm>
          <a:prstGeom prst="cloud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সম্পর্ক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442" y="1543047"/>
            <a:ext cx="6802653" cy="3857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71450" y="5442539"/>
            <a:ext cx="11801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গঠিত হয় জনগণ নিয়ে। সরকার গঠিত হয়, আইন , শাসন, বিচার বিভাগকে নিয়ে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0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loud 2"/>
          <p:cNvSpPr/>
          <p:nvPr/>
        </p:nvSpPr>
        <p:spPr>
          <a:xfrm>
            <a:off x="3043238" y="57147"/>
            <a:ext cx="6215062" cy="1428753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সম্পর্ক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86" y="2475186"/>
            <a:ext cx="11745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স্থায়িত্বঃ- রাষ্ঠ্র একটি স্থায়ী প্রতিষ্ঠান এর কোন পরিবর্তন নেই । কিন্তু সরকার প্রতনিয়ত পরিবর্তন, জনগণ ভোটের দ্বারা সরকার পরিবর্তন করে থাকে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38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loud 2"/>
          <p:cNvSpPr/>
          <p:nvPr/>
        </p:nvSpPr>
        <p:spPr>
          <a:xfrm>
            <a:off x="3043238" y="57147"/>
            <a:ext cx="6215062" cy="1428753"/>
          </a:xfrm>
          <a:prstGeom prst="clou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সম্পর্ক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124" y="5486422"/>
            <a:ext cx="11902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 ও বৈশিষ্ট্যঃ- বিশ্বের সকল দেশের সরকার এক রকম নয় । বাংলাদেশে সংসদীয় সরকার ব্যবস্থা আবার মার্কিন যুক্তরাষ্ট্র রাষ্ঠ্রপতি শাসিত সরকার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8" y="1485900"/>
            <a:ext cx="5138556" cy="2770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014" y="1454932"/>
            <a:ext cx="4903076" cy="2801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5669" y="4517613"/>
            <a:ext cx="4083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সংসদ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199" y="4486093"/>
            <a:ext cx="424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মার্কিনযুক্ত রাষ্ঠ্রের সংসদ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48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loud 2"/>
          <p:cNvSpPr/>
          <p:nvPr/>
        </p:nvSpPr>
        <p:spPr>
          <a:xfrm>
            <a:off x="3043238" y="57147"/>
            <a:ext cx="6215062" cy="1428753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সম্পর্ক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372" y="2427890"/>
            <a:ext cx="11587656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সার্বভৌমত্বঃ- রাষ্ঠ্র এই ক্ষমতার অধিকারী কিন্তু সরকার সার্বভৌম ক্ষমতার বাস্তবায়নকারী মাত্র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8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loud 2"/>
          <p:cNvSpPr/>
          <p:nvPr/>
        </p:nvSpPr>
        <p:spPr>
          <a:xfrm>
            <a:off x="3043238" y="57147"/>
            <a:ext cx="6215062" cy="1428753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সম্পর্ক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731" y="2364828"/>
            <a:ext cx="11303876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ধারণাঃ- রাষ্ঠ্রকে দেখা যায় না তাই এটি বিমূর্ত ধারণা, কিন্তু সরকার কে দেখা যায় তাই এটি মূর্ত ধারণা  ।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056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29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loud 3"/>
          <p:cNvSpPr/>
          <p:nvPr/>
        </p:nvSpPr>
        <p:spPr>
          <a:xfrm>
            <a:off x="4260056" y="42864"/>
            <a:ext cx="3671888" cy="10715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114550"/>
            <a:ext cx="0" cy="40290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" y="2801213"/>
            <a:ext cx="5715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পল্লব হালদার ( সহঃ শিক্ষক )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ফান্দাউক পণ্ডিতরাম উচ্চ বিদ্যালয়,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নাসিরনগর, ব্রাহ্মণবাড়িয়া ।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ইমেইলঃ-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pallabhaldar10@gmail.com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0" y="2857500"/>
            <a:ext cx="56435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অধ্যায়ঃ-১ম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৪৫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২৭-০৭-২০২০ খ্রিঃ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6" y="466562"/>
            <a:ext cx="146304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538" y="185574"/>
            <a:ext cx="1914525" cy="2390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8205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556233" y="55369"/>
            <a:ext cx="2948153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338" y="1734206"/>
            <a:ext cx="8702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সরকারের কতটি বিভাগ রয়েছে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338" y="2805238"/>
            <a:ext cx="909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রাষ্ঠ্রের কতগুলো উপাদান রয়েছে?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8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6-Point Star 5"/>
          <p:cNvSpPr/>
          <p:nvPr/>
        </p:nvSpPr>
        <p:spPr>
          <a:xfrm>
            <a:off x="2682765" y="0"/>
            <a:ext cx="6826469" cy="198645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3752" y="2065286"/>
            <a:ext cx="8087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রাষ্ঠ্র ও সরকারের মধ্যে পার্থক্য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81895"/>
              </p:ext>
            </p:extLst>
          </p:nvPr>
        </p:nvGraphicFramePr>
        <p:xfrm>
          <a:off x="2221185" y="3080949"/>
          <a:ext cx="8128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রাষ্ঠ্র 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6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সরকার</a:t>
                      </a:r>
                      <a:r>
                        <a:rPr lang="bn-IN" sz="6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6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59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Horizontal Scroll 2"/>
          <p:cNvSpPr/>
          <p:nvPr/>
        </p:nvSpPr>
        <p:spPr>
          <a:xfrm>
            <a:off x="220717" y="2238709"/>
            <a:ext cx="11839904" cy="2554014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 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35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52775" y="110362"/>
            <a:ext cx="588645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চিত্রগুলো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1265099"/>
            <a:ext cx="5910928" cy="3321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254" y="1265102"/>
            <a:ext cx="5009008" cy="3321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98039" y="4789565"/>
            <a:ext cx="4886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ভোট কেন্দ্র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4364" y="4789565"/>
            <a:ext cx="401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8" y="5497451"/>
            <a:ext cx="1163840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জনগণ তাদের ভোট দিয়ে মনোনীত প্রার্থী  নির্বাচিত করে জাতীয় সংসদে পাঠায়। নিবার্চিত এমপি গন সংসদে সরকার গঠন করে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27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81350" y="214313"/>
            <a:ext cx="582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i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sz="6000" b="1" i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0" y="2319129"/>
            <a:ext cx="12006261" cy="2471738"/>
          </a:xfrm>
          <a:prstGeom prst="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 ধারণা, রাষ্ঠ্র ও সরকারের সম্পর্ক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9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Explosion 2 2"/>
          <p:cNvSpPr/>
          <p:nvPr/>
        </p:nvSpPr>
        <p:spPr>
          <a:xfrm>
            <a:off x="3371850" y="0"/>
            <a:ext cx="5143500" cy="1743075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1743075"/>
            <a:ext cx="9515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14325" y="2573061"/>
            <a:ext cx="11530013" cy="1270277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সরকারের ধারণা বলতে পারবে;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42900" y="3965438"/>
            <a:ext cx="11501437" cy="1149487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সরকারের বিভিন্ন বিভাগগুলো জানতে পারবে;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314325" y="5208449"/>
            <a:ext cx="11530012" cy="123521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রাষ্ঠ্র ও সরকারের সম্পর্ক ব্যাখ্যা করতে পারবে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7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21243" y="78830"/>
            <a:ext cx="588645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চিত্রগুলো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" y="1059250"/>
            <a:ext cx="5619667" cy="3157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82" y="1072074"/>
            <a:ext cx="5861256" cy="3160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14300" y="4043363"/>
            <a:ext cx="497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" y="4353749"/>
            <a:ext cx="4257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ভোট কেন্দ্রে ভোট গ্রহণ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691" y="4401047"/>
            <a:ext cx="5329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ভবন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9" y="5186363"/>
            <a:ext cx="11958639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জনগণ তাদের মূল্যবান ভোট দিয়ে পছন্দের প্রার্থীকে নির্বাচিত করে জাতীয় সংসদ ভবনে পাঠায়, নির্বাচিত এমপিগন একজন সংসদ নেতা নির্বাচিত করেন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16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990600"/>
            <a:ext cx="5715000" cy="316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12" y="970100"/>
            <a:ext cx="5286375" cy="318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152775" y="126128"/>
            <a:ext cx="588645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4229092"/>
            <a:ext cx="555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চলাকালীন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9412" y="4214808"/>
            <a:ext cx="528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সংসদ নেতা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65538"/>
            <a:ext cx="1219200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 এমপিগন সকলের সম্মতিক্রমে একজন দলের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করেন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তিনি হবেন প্রধান মন্ত্রী। প্রধান মন্ত্রী অন্যান্য মন্ত্রিদের নির্বাচন করেন । সকলকে নিয়ে সরকার গঠন করেন ।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5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Sun 2"/>
          <p:cNvSpPr/>
          <p:nvPr/>
        </p:nvSpPr>
        <p:spPr>
          <a:xfrm>
            <a:off x="2584846" y="442916"/>
            <a:ext cx="6760369" cy="1871663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72663" y="114300"/>
            <a:ext cx="207168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 ৮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3557596"/>
            <a:ext cx="11358563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সরকার কিভাবে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গঠিত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 লিখ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99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57152" y="-110359"/>
            <a:ext cx="12249152" cy="6858000"/>
            <a:chOff x="-57152" y="0"/>
            <a:chExt cx="12249152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7152" y="0"/>
              <a:ext cx="12249152" cy="685800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4388644" y="142875"/>
              <a:ext cx="3414713" cy="7078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সরকারের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বিভাগ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6096000" y="857250"/>
              <a:ext cx="1" cy="1757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886076" y="2543175"/>
              <a:ext cx="6772275" cy="714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341113" y="2614613"/>
              <a:ext cx="2868278" cy="254317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আইন বিভাগ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29655" y="2543175"/>
              <a:ext cx="2869323" cy="26146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শাসন বিভাগ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119242" y="2507456"/>
              <a:ext cx="2905454" cy="265033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বিচার বিভাগ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315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489</Words>
  <Application>Microsoft Office PowerPoint</Application>
  <PresentationFormat>Widescreen</PresentationFormat>
  <Paragraphs>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</dc:creator>
  <cp:lastModifiedBy>PALLAB</cp:lastModifiedBy>
  <cp:revision>68</cp:revision>
  <dcterms:created xsi:type="dcterms:W3CDTF">2020-07-26T09:05:36Z</dcterms:created>
  <dcterms:modified xsi:type="dcterms:W3CDTF">2020-07-26T19:48:00Z</dcterms:modified>
</cp:coreProperties>
</file>