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4" r:id="rId2"/>
    <p:sldId id="438" r:id="rId3"/>
    <p:sldId id="382" r:id="rId4"/>
    <p:sldId id="435" r:id="rId5"/>
    <p:sldId id="449" r:id="rId6"/>
    <p:sldId id="411" r:id="rId7"/>
    <p:sldId id="408" r:id="rId8"/>
    <p:sldId id="429" r:id="rId9"/>
    <p:sldId id="443" r:id="rId10"/>
    <p:sldId id="410" r:id="rId11"/>
    <p:sldId id="446" r:id="rId12"/>
    <p:sldId id="444" r:id="rId13"/>
    <p:sldId id="452" r:id="rId14"/>
    <p:sldId id="447" r:id="rId15"/>
    <p:sldId id="430" r:id="rId16"/>
    <p:sldId id="426" r:id="rId17"/>
    <p:sldId id="43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59"/>
  </p:normalViewPr>
  <p:slideViewPr>
    <p:cSldViewPr snapToGrid="0" snapToObjects="1">
      <p:cViewPr varScale="1">
        <p:scale>
          <a:sx n="50" d="100"/>
          <a:sy n="50" d="100"/>
        </p:scale>
        <p:origin x="-3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0FEC2-72B3-3A42-A3BA-3886039F8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5B3DEA-3C25-644F-BC1D-02E5431F1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BAC85-FBD1-6646-BC1E-D68DF9B0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571E11-E82F-4F49-B910-578D0467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3A2605-78A6-0242-94FD-A0E8415D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26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FB614-AC12-ED46-898A-24EE9EF8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4A957A-78EB-204D-B432-B7745BCD0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560AF-A41F-E645-B3E8-003039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698FB6-8FB2-224E-A5A3-0235496A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ED3C3-5B23-6644-95F8-DF5661F2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65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D9FCE5-1571-FB43-8B82-B3136BE02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987271-DE8F-0A43-BD3C-1913389DC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E876F1-54DA-C040-8677-EE4D031C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B4FAE5-4544-9347-9184-14B80E0F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DACA46-0B7E-6F48-89A7-57A9FA75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26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4A0BB-8FD5-494E-85C1-0E219E92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8CFE16-A5C9-B340-9A04-07B5A49F3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C6AB99-1379-F842-AD0C-E97974DE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DF8BD-B169-F84E-822D-E8EBF030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C3D94B-28A7-C24A-A321-F461E7F3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02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8EBDF9-17CD-7044-8FE8-33A8B8A9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6C84D5-7F7A-1843-8011-14B6B6D59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59FCEE-7967-8544-8D1F-C356220E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894138-E276-CC4E-AF11-FFEBF4AF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E3BFBB-A2EE-9844-B527-ADD42360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28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A797D-57F0-E849-8AB2-95C44697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FE128-202D-0B4C-BC97-894AFF80C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98D431-60A5-7D47-99FC-8C927CDEC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D8E947-687B-7A4F-9E43-D22D3BE9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4E26CA-8E5C-0F47-9A57-059B4A72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F2B6C5-CCB1-7F4F-9383-F472F360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23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053E4-AA65-F84B-83AF-72C6F8D8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83B3F0-8604-E747-A8E2-5B115C04E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81DBA0-24C7-7D40-A8C7-84224504F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B4F559-CFBF-4249-B251-DE9BD55F7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E68F68-88DE-2740-B0ED-3142F83D2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3404F5-F032-EE4A-81A1-ED9EFE64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29C107-AD14-EC4D-8783-6EC34920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555199-0972-6C47-B4B6-4BD8151E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82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B3AFE-AD31-0041-8F36-D5D03D7D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53A759-A526-674A-97CD-DBE2403D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096D56-7E38-604D-8DC7-1C904C8D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3C094D-8A0B-DC40-AE1E-AE8345A7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92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545C7D-6A6D-AA46-A1D7-FBE7CE1E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84CED6-9932-C445-8F6D-74E47446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2FAE0D-6D1A-FA47-88D3-E2189ABC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44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DE961-26BE-1E4E-A363-28866BC5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8A9945-DC90-A042-80CE-215093B1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25F756-70FF-8D42-93FE-7F26AB19A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DDC36C-E4D3-7841-8D58-0C21B8E1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5D1C4D-C9F4-FE40-81AB-EFC34EE0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08C508-16E5-5646-841C-DA6DEB36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96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F65A1-1622-234C-B046-1457D39A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12C166-74F1-BC49-9324-B1F7EE2F9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332674-C578-6F4E-B28B-2F73E744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662578-E6C1-404B-AC92-165FD8BB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610031-071A-5749-9660-73D2DF76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4A2AE5-CD17-D04C-A601-2B24A99E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0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E84955-F111-364B-A0CD-B37B33A7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DE7809-F57F-3440-A153-06C177E62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0F8A39-4B79-5E43-B8D2-9EBCD5F8F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9D5F-8014-D947-AEF5-8A0FD8BB0D7F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15A067-256E-694B-A84A-4F4E5F3C4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A9F8DD-8F6B-6049-BE49-136D53D92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F866-B6CC-1E4C-A298-C56F41A3F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82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F04E1C-839C-1447-A54F-D35884A1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7" y="195706"/>
            <a:ext cx="11815009" cy="6385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BC0397-EC7E-D14D-A5B2-AE70008E9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42" t="18645" r="19566" b="40893"/>
          <a:stretch/>
        </p:blipFill>
        <p:spPr>
          <a:xfrm>
            <a:off x="863292" y="481262"/>
            <a:ext cx="4861561" cy="14128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F0C9E18-E3AE-F348-97CF-1F3F7EC0A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0" t="22680" r="15978" b="42731"/>
          <a:stretch/>
        </p:blipFill>
        <p:spPr>
          <a:xfrm>
            <a:off x="5213112" y="4259178"/>
            <a:ext cx="6196263" cy="1888958"/>
          </a:xfrm>
          <a:prstGeom prst="rect">
            <a:avLst/>
          </a:prstGeom>
        </p:spPr>
      </p:pic>
      <p:pic>
        <p:nvPicPr>
          <p:cNvPr id="7" name="Picture 3" descr="C:\Users\BBGPS\Desktop\porrda.jpg"/>
          <p:cNvPicPr>
            <a:picLocks noChangeAspect="1" noChangeArrowheads="1"/>
          </p:cNvPicPr>
          <p:nvPr/>
        </p:nvPicPr>
        <p:blipFill>
          <a:blip r:embed="rId5"/>
          <a:srcRect r="49642"/>
          <a:stretch>
            <a:fillRect/>
          </a:stretch>
        </p:blipFill>
        <p:spPr bwMode="auto">
          <a:xfrm>
            <a:off x="204536" y="195706"/>
            <a:ext cx="6043863" cy="6385568"/>
          </a:xfrm>
          <a:prstGeom prst="rect">
            <a:avLst/>
          </a:prstGeom>
          <a:noFill/>
        </p:spPr>
      </p:pic>
      <p:pic>
        <p:nvPicPr>
          <p:cNvPr id="8" name="Picture 2" descr="C:\Users\BBGPS\Desktop\porrda.jpg"/>
          <p:cNvPicPr>
            <a:picLocks noChangeAspect="1" noChangeArrowheads="1"/>
          </p:cNvPicPr>
          <p:nvPr/>
        </p:nvPicPr>
        <p:blipFill>
          <a:blip r:embed="rId5"/>
          <a:srcRect l="50000"/>
          <a:stretch>
            <a:fillRect/>
          </a:stretch>
        </p:blipFill>
        <p:spPr bwMode="auto">
          <a:xfrm>
            <a:off x="6248399" y="195706"/>
            <a:ext cx="5771147" cy="6385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30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610FBED-4A10-4326-9FA2-B4DD1D241134}"/>
              </a:ext>
            </a:extLst>
          </p:cNvPr>
          <p:cNvGrpSpPr/>
          <p:nvPr/>
        </p:nvGrpSpPr>
        <p:grpSpPr>
          <a:xfrm>
            <a:off x="1913791" y="1015611"/>
            <a:ext cx="2025163" cy="1421062"/>
            <a:chOff x="2707220" y="3517510"/>
            <a:chExt cx="1702516" cy="1421062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8455EC9-F6BD-4074-A4B8-D084D33DCEBE}"/>
                </a:ext>
              </a:extLst>
            </p:cNvPr>
            <p:cNvSpPr txBox="1"/>
            <p:nvPr/>
          </p:nvSpPr>
          <p:spPr>
            <a:xfrm>
              <a:off x="2707220" y="3517510"/>
              <a:ext cx="1179432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4800" dirty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en-US" sz="4800" dirty="0" smtClean="0">
                  <a:latin typeface="LipiBold" pitchFamily="2" charset="0"/>
                  <a:cs typeface="NikoshBAN" pitchFamily="2" charset="0"/>
                </a:rPr>
                <a:t>১০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636A734A-9965-419D-8ACD-184CC8851FD0}"/>
                </a:ext>
              </a:extLst>
            </p:cNvPr>
            <p:cNvSpPr txBox="1"/>
            <p:nvPr/>
          </p:nvSpPr>
          <p:spPr>
            <a:xfrm>
              <a:off x="2739868" y="4107575"/>
              <a:ext cx="16698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as-IN" sz="48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4800" dirty="0" smtClean="0">
                  <a:latin typeface="LipiBold" pitchFamily="2" charset="0"/>
                  <a:cs typeface="NikoshBAN" pitchFamily="2" charset="0"/>
                </a:rPr>
                <a:t>×১০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C43C7E7A-282B-4F7B-97D0-13CADAA60306}"/>
                </a:ext>
              </a:extLst>
            </p:cNvPr>
            <p:cNvCxnSpPr>
              <a:cxnSpLocks/>
            </p:cNvCxnSpPr>
            <p:nvPr/>
          </p:nvCxnSpPr>
          <p:spPr>
            <a:xfrm>
              <a:off x="2779825" y="4195781"/>
              <a:ext cx="1192625" cy="16416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D1464DF-0582-4D72-83E0-B736010FB600}"/>
              </a:ext>
            </a:extLst>
          </p:cNvPr>
          <p:cNvGrpSpPr/>
          <p:nvPr/>
        </p:nvGrpSpPr>
        <p:grpSpPr>
          <a:xfrm>
            <a:off x="735370" y="1008138"/>
            <a:ext cx="1322631" cy="1409649"/>
            <a:chOff x="5612170" y="371811"/>
            <a:chExt cx="1322631" cy="1409649"/>
          </a:xfrm>
        </p:grpSpPr>
        <p:grpSp>
          <p:nvGrpSpPr>
            <p:cNvPr id="32" name="Group 39">
              <a:extLst>
                <a:ext uri="{FF2B5EF4-FFF2-40B4-BE49-F238E27FC236}">
                  <a16:creationId xmlns="" xmlns:a16="http://schemas.microsoft.com/office/drawing/2014/main" id="{EDEB8E08-B4B3-4FD7-BD57-7495EA5E63A2}"/>
                </a:ext>
              </a:extLst>
            </p:cNvPr>
            <p:cNvGrpSpPr/>
            <p:nvPr/>
          </p:nvGrpSpPr>
          <p:grpSpPr>
            <a:xfrm>
              <a:off x="5612170" y="371811"/>
              <a:ext cx="1084049" cy="1409649"/>
              <a:chOff x="2697664" y="3559714"/>
              <a:chExt cx="1084049" cy="1409649"/>
            </a:xfrm>
            <a:noFill/>
          </p:grpSpPr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94B85FDD-1A0E-4EE9-911E-1FD59D790F87}"/>
                  </a:ext>
                </a:extLst>
              </p:cNvPr>
              <p:cNvSpPr txBox="1"/>
              <p:nvPr/>
            </p:nvSpPr>
            <p:spPr>
              <a:xfrm>
                <a:off x="2721288" y="3559714"/>
                <a:ext cx="514885" cy="830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3298E8C4-B11F-448D-9D3F-047830183E37}"/>
                  </a:ext>
                </a:extLst>
              </p:cNvPr>
              <p:cNvSpPr txBox="1"/>
              <p:nvPr/>
            </p:nvSpPr>
            <p:spPr>
              <a:xfrm>
                <a:off x="2697664" y="4138366"/>
                <a:ext cx="108404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১০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6EFCD07D-1174-4463-90EB-7452B3346D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9825" y="4195781"/>
                <a:ext cx="560926" cy="10794"/>
              </a:xfrm>
              <a:prstGeom prst="line">
                <a:avLst/>
              </a:prstGeom>
              <a:grpFill/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3DF5020-DE76-41E5-A97B-D180D48FF38F}"/>
                </a:ext>
              </a:extLst>
            </p:cNvPr>
            <p:cNvSpPr txBox="1"/>
            <p:nvPr/>
          </p:nvSpPr>
          <p:spPr>
            <a:xfrm>
              <a:off x="6310912" y="632978"/>
              <a:ext cx="6238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30C07B2-9B86-4C6C-A7D2-A3281DF1B3B4}"/>
              </a:ext>
            </a:extLst>
          </p:cNvPr>
          <p:cNvSpPr txBox="1"/>
          <p:nvPr/>
        </p:nvSpPr>
        <p:spPr>
          <a:xfrm>
            <a:off x="3424279" y="1258172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F88212F-F315-487C-8E66-9B156F3EAA6C}"/>
              </a:ext>
            </a:extLst>
          </p:cNvPr>
          <p:cNvGrpSpPr/>
          <p:nvPr/>
        </p:nvGrpSpPr>
        <p:grpSpPr>
          <a:xfrm>
            <a:off x="4046229" y="995837"/>
            <a:ext cx="1084049" cy="1355665"/>
            <a:chOff x="2697664" y="3613698"/>
            <a:chExt cx="1084049" cy="1355665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9D4772F-CDCB-43D4-BD8D-5FFED39EDC80}"/>
                </a:ext>
              </a:extLst>
            </p:cNvPr>
            <p:cNvSpPr txBox="1"/>
            <p:nvPr/>
          </p:nvSpPr>
          <p:spPr>
            <a:xfrm>
              <a:off x="2777405" y="3613698"/>
              <a:ext cx="797013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৩০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ACC88E2-6327-479D-890F-F131AB0FC5F5}"/>
                </a:ext>
              </a:extLst>
            </p:cNvPr>
            <p:cNvSpPr txBox="1"/>
            <p:nvPr/>
          </p:nvSpPr>
          <p:spPr>
            <a:xfrm>
              <a:off x="2697664" y="4138366"/>
              <a:ext cx="108404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১০০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4785BF8A-B621-413A-843A-F0727B55BAB2}"/>
                </a:ext>
              </a:extLst>
            </p:cNvPr>
            <p:cNvCxnSpPr>
              <a:cxnSpLocks/>
            </p:cNvCxnSpPr>
            <p:nvPr/>
          </p:nvCxnSpPr>
          <p:spPr>
            <a:xfrm>
              <a:off x="2825517" y="4271122"/>
              <a:ext cx="708915" cy="1738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9DFA5ED-E484-4BB4-8D3A-6B47E39B38AA}"/>
              </a:ext>
            </a:extLst>
          </p:cNvPr>
          <p:cNvSpPr txBox="1"/>
          <p:nvPr/>
        </p:nvSpPr>
        <p:spPr>
          <a:xfrm>
            <a:off x="4910092" y="1243555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38F037F-CDD2-46E4-8603-0F2577B01A18}"/>
              </a:ext>
            </a:extLst>
          </p:cNvPr>
          <p:cNvSpPr/>
          <p:nvPr/>
        </p:nvSpPr>
        <p:spPr>
          <a:xfrm>
            <a:off x="5499204" y="1258172"/>
            <a:ext cx="1378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৩০%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A41935E-82DD-4178-9F60-CC6D8199DD5B}"/>
              </a:ext>
            </a:extLst>
          </p:cNvPr>
          <p:cNvGrpSpPr/>
          <p:nvPr/>
        </p:nvGrpSpPr>
        <p:grpSpPr>
          <a:xfrm>
            <a:off x="1952626" y="2604885"/>
            <a:ext cx="1822214" cy="1421062"/>
            <a:chOff x="2707220" y="3517510"/>
            <a:chExt cx="1822214" cy="1421062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2BEBC81-1E25-424A-8180-0B2402F5BDDD}"/>
                </a:ext>
              </a:extLst>
            </p:cNvPr>
            <p:cNvSpPr txBox="1"/>
            <p:nvPr/>
          </p:nvSpPr>
          <p:spPr>
            <a:xfrm>
              <a:off x="2707220" y="3517510"/>
              <a:ext cx="1342034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as-IN" sz="48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4800" dirty="0" smtClean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as-IN" sz="4800" dirty="0" smtClean="0">
                  <a:latin typeface="LipiBold" pitchFamily="2" charset="0"/>
                  <a:cs typeface="NikoshBAN" pitchFamily="2" charset="0"/>
                </a:rPr>
                <a:t>২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3679FE25-FEC5-4C51-B2CE-F5ECE55FF419}"/>
                </a:ext>
              </a:extLst>
            </p:cNvPr>
            <p:cNvSpPr txBox="1"/>
            <p:nvPr/>
          </p:nvSpPr>
          <p:spPr>
            <a:xfrm>
              <a:off x="2739868" y="4107575"/>
              <a:ext cx="1789566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as-IN" sz="48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4800" dirty="0" smtClean="0">
                  <a:latin typeface="LipiBold" pitchFamily="2" charset="0"/>
                  <a:cs typeface="NikoshBAN" pitchFamily="2" charset="0"/>
                </a:rPr>
                <a:t>×</a:t>
              </a:r>
              <a:r>
                <a:rPr lang="as-IN" sz="4800" dirty="0" smtClean="0">
                  <a:latin typeface="LipiBold" pitchFamily="2" charset="0"/>
                  <a:cs typeface="NikoshBAN" pitchFamily="2" charset="0"/>
                </a:rPr>
                <a:t>২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7E9FE1EF-9D95-41B2-AA58-A7F9F00859F9}"/>
                </a:ext>
              </a:extLst>
            </p:cNvPr>
            <p:cNvCxnSpPr>
              <a:cxnSpLocks/>
            </p:cNvCxnSpPr>
            <p:nvPr/>
          </p:nvCxnSpPr>
          <p:spPr>
            <a:xfrm>
              <a:off x="2779825" y="4195781"/>
              <a:ext cx="1192625" cy="16416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2E8605C-7C90-41D2-8F63-EEBF29106BC5}"/>
              </a:ext>
            </a:extLst>
          </p:cNvPr>
          <p:cNvGrpSpPr/>
          <p:nvPr/>
        </p:nvGrpSpPr>
        <p:grpSpPr>
          <a:xfrm>
            <a:off x="578516" y="2604885"/>
            <a:ext cx="1322631" cy="1409649"/>
            <a:chOff x="5612170" y="371811"/>
            <a:chExt cx="1322631" cy="1409649"/>
          </a:xfrm>
        </p:grpSpPr>
        <p:grpSp>
          <p:nvGrpSpPr>
            <p:cNvPr id="49" name="Group 56">
              <a:extLst>
                <a:ext uri="{FF2B5EF4-FFF2-40B4-BE49-F238E27FC236}">
                  <a16:creationId xmlns="" xmlns:a16="http://schemas.microsoft.com/office/drawing/2014/main" id="{53ABF558-D2D0-4DC5-8010-E3603CD10327}"/>
                </a:ext>
              </a:extLst>
            </p:cNvPr>
            <p:cNvGrpSpPr/>
            <p:nvPr/>
          </p:nvGrpSpPr>
          <p:grpSpPr>
            <a:xfrm>
              <a:off x="5612170" y="371811"/>
              <a:ext cx="1084049" cy="1409649"/>
              <a:chOff x="2697664" y="3559714"/>
              <a:chExt cx="1084049" cy="1409649"/>
            </a:xfrm>
            <a:noFill/>
          </p:grpSpPr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DEA1D037-B956-4890-8A49-3138545B1243}"/>
                  </a:ext>
                </a:extLst>
              </p:cNvPr>
              <p:cNvSpPr txBox="1"/>
              <p:nvPr/>
            </p:nvSpPr>
            <p:spPr>
              <a:xfrm>
                <a:off x="2721288" y="3559714"/>
                <a:ext cx="705642" cy="830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as-IN" sz="4800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3A63C392-0ABC-4DC7-B43E-B4D01D0D795B}"/>
                  </a:ext>
                </a:extLst>
              </p:cNvPr>
              <p:cNvSpPr txBox="1"/>
              <p:nvPr/>
            </p:nvSpPr>
            <p:spPr>
              <a:xfrm>
                <a:off x="2697664" y="4138366"/>
                <a:ext cx="108404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৫০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F356E7D3-76B2-4744-B34D-D3BEE7628C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9825" y="4195781"/>
                <a:ext cx="560926" cy="10794"/>
              </a:xfrm>
              <a:prstGeom prst="line">
                <a:avLst/>
              </a:prstGeom>
              <a:grpFill/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ADC551F5-384E-4FEB-9835-166D8B16D840}"/>
                </a:ext>
              </a:extLst>
            </p:cNvPr>
            <p:cNvSpPr txBox="1"/>
            <p:nvPr/>
          </p:nvSpPr>
          <p:spPr>
            <a:xfrm>
              <a:off x="6310912" y="632978"/>
              <a:ext cx="6238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E4A8109-8F37-42E4-B087-49A104D93318}"/>
              </a:ext>
            </a:extLst>
          </p:cNvPr>
          <p:cNvSpPr txBox="1"/>
          <p:nvPr/>
        </p:nvSpPr>
        <p:spPr>
          <a:xfrm>
            <a:off x="3267083" y="2831409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24627FF-8020-4C3B-8EFC-BE934D1E4BB8}"/>
              </a:ext>
            </a:extLst>
          </p:cNvPr>
          <p:cNvGrpSpPr/>
          <p:nvPr/>
        </p:nvGrpSpPr>
        <p:grpSpPr>
          <a:xfrm>
            <a:off x="3790402" y="2571122"/>
            <a:ext cx="1084049" cy="1355665"/>
            <a:chOff x="2697664" y="3613698"/>
            <a:chExt cx="1084049" cy="1355665"/>
          </a:xfrm>
          <a:noFill/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E2AB2D47-3F5C-4865-B340-2D9D80FB4933}"/>
                </a:ext>
              </a:extLst>
            </p:cNvPr>
            <p:cNvSpPr txBox="1"/>
            <p:nvPr/>
          </p:nvSpPr>
          <p:spPr>
            <a:xfrm>
              <a:off x="2777405" y="3613698"/>
              <a:ext cx="684803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as-IN" sz="48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DC15E305-105A-4510-A58B-E0979D61708E}"/>
                </a:ext>
              </a:extLst>
            </p:cNvPr>
            <p:cNvSpPr txBox="1"/>
            <p:nvPr/>
          </p:nvSpPr>
          <p:spPr>
            <a:xfrm>
              <a:off x="2697664" y="4138366"/>
              <a:ext cx="108404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১০০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F6B8A07E-96FE-4ADB-80F5-51004A0ABF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5517" y="4312042"/>
              <a:ext cx="714943" cy="1284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56F13DB-3732-4D98-8EEB-71B5157A0615}"/>
              </a:ext>
            </a:extLst>
          </p:cNvPr>
          <p:cNvSpPr txBox="1"/>
          <p:nvPr/>
        </p:nvSpPr>
        <p:spPr>
          <a:xfrm>
            <a:off x="4722259" y="2818840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21422EF-0E84-4E80-933A-AFC97C5A6280}"/>
              </a:ext>
            </a:extLst>
          </p:cNvPr>
          <p:cNvSpPr/>
          <p:nvPr/>
        </p:nvSpPr>
        <p:spPr>
          <a:xfrm>
            <a:off x="5378876" y="2842542"/>
            <a:ext cx="1276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৪১%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D093364C-A44C-4E87-BAEB-D9448D4185BC}"/>
              </a:ext>
            </a:extLst>
          </p:cNvPr>
          <p:cNvGrpSpPr/>
          <p:nvPr/>
        </p:nvGrpSpPr>
        <p:grpSpPr>
          <a:xfrm>
            <a:off x="1917323" y="4018227"/>
            <a:ext cx="2026720" cy="1496553"/>
            <a:chOff x="2739868" y="3442019"/>
            <a:chExt cx="2026720" cy="1496553"/>
          </a:xfrm>
          <a:noFill/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D7DAE312-67E2-4195-89D8-1AD9BAD776A7}"/>
                </a:ext>
              </a:extLst>
            </p:cNvPr>
            <p:cNvSpPr txBox="1"/>
            <p:nvPr/>
          </p:nvSpPr>
          <p:spPr>
            <a:xfrm>
              <a:off x="2749480" y="3442019"/>
              <a:ext cx="20171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LipiBold" pitchFamily="2" charset="0"/>
                  <a:cs typeface="NikoshBAN" pitchFamily="2" charset="0"/>
                </a:rPr>
                <a:t>২৩</a:t>
              </a:r>
              <a:r>
                <a:rPr lang="en-US" sz="4800" dirty="0" smtClean="0">
                  <a:latin typeface="LipiBold" pitchFamily="2" charset="0"/>
                  <a:cs typeface="NikoshBAN" pitchFamily="2" charset="0"/>
                </a:rPr>
                <a:t>×৫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BBEF5BF-3857-4114-AC19-293DA58F1E81}"/>
                </a:ext>
              </a:extLst>
            </p:cNvPr>
            <p:cNvSpPr txBox="1"/>
            <p:nvPr/>
          </p:nvSpPr>
          <p:spPr>
            <a:xfrm>
              <a:off x="2739868" y="4107575"/>
              <a:ext cx="187307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as-IN" sz="48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4800" dirty="0" smtClean="0">
                  <a:latin typeface="LipiBold" pitchFamily="2" charset="0"/>
                  <a:cs typeface="NikoshBAN" pitchFamily="2" charset="0"/>
                </a:rPr>
                <a:t>×৫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ECA22230-9C55-42DA-A85D-5DE3F4D1B3F2}"/>
                </a:ext>
              </a:extLst>
            </p:cNvPr>
            <p:cNvCxnSpPr>
              <a:cxnSpLocks/>
            </p:cNvCxnSpPr>
            <p:nvPr/>
          </p:nvCxnSpPr>
          <p:spPr>
            <a:xfrm>
              <a:off x="2779825" y="4195781"/>
              <a:ext cx="1192625" cy="16416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9BA159B-A98F-4416-93E0-20745F32197B}"/>
              </a:ext>
            </a:extLst>
          </p:cNvPr>
          <p:cNvGrpSpPr/>
          <p:nvPr/>
        </p:nvGrpSpPr>
        <p:grpSpPr>
          <a:xfrm>
            <a:off x="604304" y="4093718"/>
            <a:ext cx="1322631" cy="1409649"/>
            <a:chOff x="5612170" y="371811"/>
            <a:chExt cx="1322631" cy="1409649"/>
          </a:xfrm>
        </p:grpSpPr>
        <p:grpSp>
          <p:nvGrpSpPr>
            <p:cNvPr id="66" name="Group 73">
              <a:extLst>
                <a:ext uri="{FF2B5EF4-FFF2-40B4-BE49-F238E27FC236}">
                  <a16:creationId xmlns="" xmlns:a16="http://schemas.microsoft.com/office/drawing/2014/main" id="{E652B00E-583A-477D-92F8-F61993CDA35D}"/>
                </a:ext>
              </a:extLst>
            </p:cNvPr>
            <p:cNvGrpSpPr/>
            <p:nvPr/>
          </p:nvGrpSpPr>
          <p:grpSpPr>
            <a:xfrm>
              <a:off x="5612170" y="371811"/>
              <a:ext cx="1084049" cy="1409649"/>
              <a:chOff x="2697664" y="3559714"/>
              <a:chExt cx="1084049" cy="1409649"/>
            </a:xfrm>
            <a:noFill/>
          </p:grpSpPr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BB1172E1-0944-4792-93B2-D3016543CF49}"/>
                  </a:ext>
                </a:extLst>
              </p:cNvPr>
              <p:cNvSpPr txBox="1"/>
              <p:nvPr/>
            </p:nvSpPr>
            <p:spPr>
              <a:xfrm>
                <a:off x="2721288" y="3559714"/>
                <a:ext cx="790601" cy="830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২৩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06701BC9-DE9A-4330-999D-F6FC527FF338}"/>
                  </a:ext>
                </a:extLst>
              </p:cNvPr>
              <p:cNvSpPr txBox="1"/>
              <p:nvPr/>
            </p:nvSpPr>
            <p:spPr>
              <a:xfrm>
                <a:off x="2697664" y="4138366"/>
                <a:ext cx="108404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২০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5C1AA537-3374-4A08-AD68-0DE607BD3A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9825" y="4195781"/>
                <a:ext cx="560926" cy="10794"/>
              </a:xfrm>
              <a:prstGeom prst="line">
                <a:avLst/>
              </a:prstGeom>
              <a:grpFill/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A0CAC854-E168-4736-A1AB-524E99A39ADB}"/>
                </a:ext>
              </a:extLst>
            </p:cNvPr>
            <p:cNvSpPr txBox="1"/>
            <p:nvPr/>
          </p:nvSpPr>
          <p:spPr>
            <a:xfrm>
              <a:off x="6310912" y="632978"/>
              <a:ext cx="6238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A1304B7-8DCD-47C4-A3B9-6A00910CF06D}"/>
              </a:ext>
            </a:extLst>
          </p:cNvPr>
          <p:cNvSpPr txBox="1"/>
          <p:nvPr/>
        </p:nvSpPr>
        <p:spPr>
          <a:xfrm>
            <a:off x="3292871" y="4320242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10BB6046-7C92-43F0-A99F-463BA498BC9C}"/>
              </a:ext>
            </a:extLst>
          </p:cNvPr>
          <p:cNvGrpSpPr/>
          <p:nvPr/>
        </p:nvGrpSpPr>
        <p:grpSpPr>
          <a:xfrm>
            <a:off x="3816190" y="4059955"/>
            <a:ext cx="1084049" cy="1355665"/>
            <a:chOff x="2697664" y="3613698"/>
            <a:chExt cx="1084049" cy="1355665"/>
          </a:xfrm>
          <a:noFill/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5D19D3D3-C7BF-46A0-9677-F2CB5D6FD5F3}"/>
                </a:ext>
              </a:extLst>
            </p:cNvPr>
            <p:cNvSpPr txBox="1"/>
            <p:nvPr/>
          </p:nvSpPr>
          <p:spPr>
            <a:xfrm>
              <a:off x="2777405" y="3613698"/>
              <a:ext cx="96372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as-IN" sz="48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CAF49DC0-BAC4-4FAD-9CF3-6BBE36AAD6E5}"/>
                </a:ext>
              </a:extLst>
            </p:cNvPr>
            <p:cNvSpPr txBox="1"/>
            <p:nvPr/>
          </p:nvSpPr>
          <p:spPr>
            <a:xfrm>
              <a:off x="2697664" y="4138366"/>
              <a:ext cx="108404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১০০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8C11D85A-E496-4091-9894-0D2A989D13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5517" y="4291530"/>
              <a:ext cx="770822" cy="7728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D1BA889-ADC9-4471-B9FF-1B13FF379383}"/>
              </a:ext>
            </a:extLst>
          </p:cNvPr>
          <p:cNvSpPr txBox="1"/>
          <p:nvPr/>
        </p:nvSpPr>
        <p:spPr>
          <a:xfrm>
            <a:off x="4747901" y="4322289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A4B8BB9C-0FF0-4026-9140-01534A8BF5C0}"/>
              </a:ext>
            </a:extLst>
          </p:cNvPr>
          <p:cNvSpPr/>
          <p:nvPr/>
        </p:nvSpPr>
        <p:spPr>
          <a:xfrm>
            <a:off x="5404664" y="4331375"/>
            <a:ext cx="15311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১১৫%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7BD9E9CB-BD3B-4BE6-8E07-44BB99A249CA}"/>
              </a:ext>
            </a:extLst>
          </p:cNvPr>
          <p:cNvGrpSpPr/>
          <p:nvPr/>
        </p:nvGrpSpPr>
        <p:grpSpPr>
          <a:xfrm>
            <a:off x="1884682" y="5357462"/>
            <a:ext cx="1796419" cy="1421062"/>
            <a:chOff x="2707220" y="3517510"/>
            <a:chExt cx="1796419" cy="1421062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C9E4889-C8CF-4A8E-A40E-950F4BDA0443}"/>
                </a:ext>
              </a:extLst>
            </p:cNvPr>
            <p:cNvSpPr txBox="1"/>
            <p:nvPr/>
          </p:nvSpPr>
          <p:spPr>
            <a:xfrm>
              <a:off x="2707220" y="3517510"/>
              <a:ext cx="1378904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4800" dirty="0" smtClean="0">
                  <a:latin typeface="LipiBold" pitchFamily="2" charset="0"/>
                  <a:cs typeface="NikoshBAN" pitchFamily="2" charset="0"/>
                </a:rPr>
                <a:t>×২০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8336FF99-F2F3-4C2D-93ED-0233454B32FB}"/>
                </a:ext>
              </a:extLst>
            </p:cNvPr>
            <p:cNvSpPr txBox="1"/>
            <p:nvPr/>
          </p:nvSpPr>
          <p:spPr>
            <a:xfrm>
              <a:off x="2739868" y="4107575"/>
              <a:ext cx="1763771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4800" dirty="0" smtClean="0">
                  <a:latin typeface="LipiBold" pitchFamily="2" charset="0"/>
                  <a:cs typeface="NikoshBAN" pitchFamily="2" charset="0"/>
                </a:rPr>
                <a:t>×২০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0313F942-C947-4922-945E-1A46B057C638}"/>
                </a:ext>
              </a:extLst>
            </p:cNvPr>
            <p:cNvCxnSpPr>
              <a:cxnSpLocks/>
            </p:cNvCxnSpPr>
            <p:nvPr/>
          </p:nvCxnSpPr>
          <p:spPr>
            <a:xfrm>
              <a:off x="2779825" y="4195781"/>
              <a:ext cx="1192625" cy="16416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B7F14AC-1C8B-495A-B98C-5A720391D09C}"/>
              </a:ext>
            </a:extLst>
          </p:cNvPr>
          <p:cNvSpPr txBox="1"/>
          <p:nvPr/>
        </p:nvSpPr>
        <p:spPr>
          <a:xfrm>
            <a:off x="3247158" y="5583986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3A21C8CD-1C16-4988-800C-3430C7ED264A}"/>
              </a:ext>
            </a:extLst>
          </p:cNvPr>
          <p:cNvGrpSpPr/>
          <p:nvPr/>
        </p:nvGrpSpPr>
        <p:grpSpPr>
          <a:xfrm>
            <a:off x="3816197" y="5323699"/>
            <a:ext cx="1084049" cy="1355665"/>
            <a:chOff x="2697664" y="3613698"/>
            <a:chExt cx="1084049" cy="1355665"/>
          </a:xfrm>
          <a:noFill/>
        </p:grpSpPr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FE08A9D1-254E-4C87-A950-D03F7DCE54F4}"/>
                </a:ext>
              </a:extLst>
            </p:cNvPr>
            <p:cNvSpPr txBox="1"/>
            <p:nvPr/>
          </p:nvSpPr>
          <p:spPr>
            <a:xfrm>
              <a:off x="2777405" y="3613698"/>
              <a:ext cx="721672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৪০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29A4DF04-B931-4757-9B67-0205FD6BD27B}"/>
                </a:ext>
              </a:extLst>
            </p:cNvPr>
            <p:cNvSpPr txBox="1"/>
            <p:nvPr/>
          </p:nvSpPr>
          <p:spPr>
            <a:xfrm>
              <a:off x="2697664" y="4138366"/>
              <a:ext cx="108404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১০০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E210709F-7C3E-47E8-829B-0247FE820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5517" y="4291530"/>
              <a:ext cx="770822" cy="7728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2A3DF527-1F41-4BE7-AAAB-CFFA64E86763}"/>
              </a:ext>
            </a:extLst>
          </p:cNvPr>
          <p:cNvSpPr txBox="1"/>
          <p:nvPr/>
        </p:nvSpPr>
        <p:spPr>
          <a:xfrm>
            <a:off x="4702188" y="5586033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E270D094-3F7B-427C-8F8C-FE60DA92E941}"/>
              </a:ext>
            </a:extLst>
          </p:cNvPr>
          <p:cNvSpPr/>
          <p:nvPr/>
        </p:nvSpPr>
        <p:spPr>
          <a:xfrm>
            <a:off x="5404671" y="5595119"/>
            <a:ext cx="1309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৪০%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10533577-88F7-46F4-B4AE-BCF300D2BED7}"/>
              </a:ext>
            </a:extLst>
          </p:cNvPr>
          <p:cNvGrpSpPr/>
          <p:nvPr/>
        </p:nvGrpSpPr>
        <p:grpSpPr>
          <a:xfrm>
            <a:off x="687763" y="5368875"/>
            <a:ext cx="1322631" cy="1409649"/>
            <a:chOff x="5612170" y="371811"/>
            <a:chExt cx="1322631" cy="1409649"/>
          </a:xfrm>
        </p:grpSpPr>
        <p:grpSp>
          <p:nvGrpSpPr>
            <p:cNvPr id="96" name="Group 105">
              <a:extLst>
                <a:ext uri="{FF2B5EF4-FFF2-40B4-BE49-F238E27FC236}">
                  <a16:creationId xmlns="" xmlns:a16="http://schemas.microsoft.com/office/drawing/2014/main" id="{676AB366-EADF-4BE8-9E73-1042AFABF198}"/>
                </a:ext>
              </a:extLst>
            </p:cNvPr>
            <p:cNvGrpSpPr/>
            <p:nvPr/>
          </p:nvGrpSpPr>
          <p:grpSpPr>
            <a:xfrm>
              <a:off x="5612170" y="371811"/>
              <a:ext cx="1084049" cy="1409649"/>
              <a:chOff x="2697664" y="3559714"/>
              <a:chExt cx="1084049" cy="1409649"/>
            </a:xfrm>
            <a:noFill/>
          </p:grpSpPr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83C97238-F8E3-4A77-B9F6-256B89C8F5A4}"/>
                  </a:ext>
                </a:extLst>
              </p:cNvPr>
              <p:cNvSpPr txBox="1"/>
              <p:nvPr/>
            </p:nvSpPr>
            <p:spPr>
              <a:xfrm>
                <a:off x="2721288" y="3559714"/>
                <a:ext cx="460382" cy="8309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২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E9448C3E-F824-431C-8B35-5A6B6A601749}"/>
                  </a:ext>
                </a:extLst>
              </p:cNvPr>
              <p:cNvSpPr txBox="1"/>
              <p:nvPr/>
            </p:nvSpPr>
            <p:spPr>
              <a:xfrm>
                <a:off x="2697664" y="4138366"/>
                <a:ext cx="108404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7C17C973-1EFA-452B-A05B-BE194CE912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9825" y="4237985"/>
                <a:ext cx="560926" cy="10794"/>
              </a:xfrm>
              <a:prstGeom prst="line">
                <a:avLst/>
              </a:prstGeom>
              <a:grpFill/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6ABD246E-DAE9-477E-9D87-54D2F851E5B7}"/>
                </a:ext>
              </a:extLst>
            </p:cNvPr>
            <p:cNvSpPr txBox="1"/>
            <p:nvPr/>
          </p:nvSpPr>
          <p:spPr>
            <a:xfrm>
              <a:off x="6310912" y="632978"/>
              <a:ext cx="6238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23818FD8-5F96-46EA-ACD1-DA45C2C104C3}"/>
              </a:ext>
            </a:extLst>
          </p:cNvPr>
          <p:cNvSpPr/>
          <p:nvPr/>
        </p:nvSpPr>
        <p:spPr>
          <a:xfrm>
            <a:off x="2350780" y="196789"/>
            <a:ext cx="80733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ভগ্নাংশকে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</a:t>
            </a:r>
            <a:r>
              <a:rPr lang="as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5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/>
      <p:bldP spid="54" grpId="0"/>
      <p:bldP spid="59" grpId="0"/>
      <p:bldP spid="60" grpId="0"/>
      <p:bldP spid="71" grpId="0"/>
      <p:bldP spid="76" grpId="0"/>
      <p:bldP spid="77" grpId="0"/>
      <p:bldP spid="88" grpId="0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-15240" y="-1524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48260" y="5143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99060" y="9271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27419D-6554-4B30-9127-A6556E80182F}"/>
              </a:ext>
            </a:extLst>
          </p:cNvPr>
          <p:cNvSpPr/>
          <p:nvPr/>
        </p:nvSpPr>
        <p:spPr>
          <a:xfrm>
            <a:off x="1110380" y="2415355"/>
            <a:ext cx="96552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ভগ্নাংশগুলোকে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</a:t>
            </a:r>
            <a:r>
              <a:rPr lang="as-IN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রঃ</a:t>
            </a:r>
            <a:endParaRPr lang="en-US" sz="5400" dirty="0"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26BE21F-0651-4DD4-96CC-8908ECD1BBB5}"/>
              </a:ext>
            </a:extLst>
          </p:cNvPr>
          <p:cNvGrpSpPr/>
          <p:nvPr/>
        </p:nvGrpSpPr>
        <p:grpSpPr>
          <a:xfrm>
            <a:off x="2734387" y="3338685"/>
            <a:ext cx="1134614" cy="1409649"/>
            <a:chOff x="2697664" y="3559714"/>
            <a:chExt cx="1084049" cy="1409649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826EA32-A6A5-4800-9F44-464BA52ADBA8}"/>
                </a:ext>
              </a:extLst>
            </p:cNvPr>
            <p:cNvSpPr txBox="1"/>
            <p:nvPr/>
          </p:nvSpPr>
          <p:spPr>
            <a:xfrm>
              <a:off x="2721288" y="3559714"/>
              <a:ext cx="755367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as-IN" sz="48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4102A29-70AF-427C-A2BA-C9A98592E159}"/>
                </a:ext>
              </a:extLst>
            </p:cNvPr>
            <p:cNvSpPr txBox="1"/>
            <p:nvPr/>
          </p:nvSpPr>
          <p:spPr>
            <a:xfrm>
              <a:off x="2697664" y="4138366"/>
              <a:ext cx="108404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২০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93936BB-190B-4902-BB51-D5AC47848128}"/>
                </a:ext>
              </a:extLst>
            </p:cNvPr>
            <p:cNvCxnSpPr>
              <a:cxnSpLocks/>
            </p:cNvCxnSpPr>
            <p:nvPr/>
          </p:nvCxnSpPr>
          <p:spPr>
            <a:xfrm>
              <a:off x="2779825" y="4195781"/>
              <a:ext cx="560926" cy="10794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1A12D34-C648-49DF-B69B-173C456762DF}"/>
              </a:ext>
            </a:extLst>
          </p:cNvPr>
          <p:cNvSpPr/>
          <p:nvPr/>
        </p:nvSpPr>
        <p:spPr>
          <a:xfrm>
            <a:off x="2079886" y="3570047"/>
            <a:ext cx="623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4A80F24-5479-4BA0-8C5F-DEED409A7D19}"/>
              </a:ext>
            </a:extLst>
          </p:cNvPr>
          <p:cNvGrpSpPr/>
          <p:nvPr/>
        </p:nvGrpSpPr>
        <p:grpSpPr>
          <a:xfrm>
            <a:off x="7891061" y="3136312"/>
            <a:ext cx="1134614" cy="1409649"/>
            <a:chOff x="2697664" y="3559714"/>
            <a:chExt cx="1084049" cy="1409649"/>
          </a:xfrm>
          <a:noFill/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EC48512-7ADD-41D8-A4AB-85EEF25688AA}"/>
                </a:ext>
              </a:extLst>
            </p:cNvPr>
            <p:cNvSpPr txBox="1"/>
            <p:nvPr/>
          </p:nvSpPr>
          <p:spPr>
            <a:xfrm>
              <a:off x="2721288" y="3559714"/>
              <a:ext cx="717078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১৬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AC6A972-DACB-45F7-85E4-836B44A17AA8}"/>
                </a:ext>
              </a:extLst>
            </p:cNvPr>
            <p:cNvSpPr txBox="1"/>
            <p:nvPr/>
          </p:nvSpPr>
          <p:spPr>
            <a:xfrm>
              <a:off x="2697664" y="4138366"/>
              <a:ext cx="108404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৪০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1655807-49DC-47D2-A7ED-61605752C806}"/>
                </a:ext>
              </a:extLst>
            </p:cNvPr>
            <p:cNvCxnSpPr>
              <a:cxnSpLocks/>
            </p:cNvCxnSpPr>
            <p:nvPr/>
          </p:nvCxnSpPr>
          <p:spPr>
            <a:xfrm>
              <a:off x="2779825" y="4195781"/>
              <a:ext cx="560926" cy="10794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7194975-E605-4A8F-9370-C34BBDFD0B3D}"/>
              </a:ext>
            </a:extLst>
          </p:cNvPr>
          <p:cNvSpPr/>
          <p:nvPr/>
        </p:nvSpPr>
        <p:spPr>
          <a:xfrm>
            <a:off x="7243997" y="3367674"/>
            <a:ext cx="655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2C3E842-92C9-471E-BA23-408CAE90AD3E}"/>
              </a:ext>
            </a:extLst>
          </p:cNvPr>
          <p:cNvGrpSpPr/>
          <p:nvPr/>
        </p:nvGrpSpPr>
        <p:grpSpPr>
          <a:xfrm>
            <a:off x="2665944" y="4801709"/>
            <a:ext cx="1134614" cy="1409649"/>
            <a:chOff x="2697664" y="3559714"/>
            <a:chExt cx="1084049" cy="1409649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9F2A410-5FEC-4D2D-8D96-A0069CB4E338}"/>
                </a:ext>
              </a:extLst>
            </p:cNvPr>
            <p:cNvSpPr txBox="1"/>
            <p:nvPr/>
          </p:nvSpPr>
          <p:spPr>
            <a:xfrm>
              <a:off x="2721288" y="3559714"/>
              <a:ext cx="686447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১৫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A0E3A77-7F67-4114-BDE0-31541798AE65}"/>
                </a:ext>
              </a:extLst>
            </p:cNvPr>
            <p:cNvSpPr txBox="1"/>
            <p:nvPr/>
          </p:nvSpPr>
          <p:spPr>
            <a:xfrm>
              <a:off x="2697664" y="4138366"/>
              <a:ext cx="108404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৩০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B205032-9452-492C-8038-E821F0BABF2E}"/>
                </a:ext>
              </a:extLst>
            </p:cNvPr>
            <p:cNvCxnSpPr>
              <a:cxnSpLocks/>
            </p:cNvCxnSpPr>
            <p:nvPr/>
          </p:nvCxnSpPr>
          <p:spPr>
            <a:xfrm>
              <a:off x="2779825" y="4195781"/>
              <a:ext cx="560926" cy="10794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4CD00F0-1F1E-4D59-B3DA-8C5EDC4E793B}"/>
              </a:ext>
            </a:extLst>
          </p:cNvPr>
          <p:cNvSpPr/>
          <p:nvPr/>
        </p:nvSpPr>
        <p:spPr>
          <a:xfrm>
            <a:off x="1927486" y="5047864"/>
            <a:ext cx="710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C1BDB2E-CBD5-42BD-BFA0-A60E225D3723}"/>
              </a:ext>
            </a:extLst>
          </p:cNvPr>
          <p:cNvGrpSpPr/>
          <p:nvPr/>
        </p:nvGrpSpPr>
        <p:grpSpPr>
          <a:xfrm>
            <a:off x="8059868" y="4927881"/>
            <a:ext cx="1134614" cy="1409649"/>
            <a:chOff x="2697664" y="3559714"/>
            <a:chExt cx="1084049" cy="1409649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5E7D11B-5750-48C6-94C5-CB35926E3BD5}"/>
                </a:ext>
              </a:extLst>
            </p:cNvPr>
            <p:cNvSpPr txBox="1"/>
            <p:nvPr/>
          </p:nvSpPr>
          <p:spPr>
            <a:xfrm>
              <a:off x="2721288" y="3559714"/>
              <a:ext cx="727799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৫৫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723CCE3-BB65-4F2E-9186-0D410ABA0D7C}"/>
                </a:ext>
              </a:extLst>
            </p:cNvPr>
            <p:cNvSpPr txBox="1"/>
            <p:nvPr/>
          </p:nvSpPr>
          <p:spPr>
            <a:xfrm>
              <a:off x="2697664" y="4138366"/>
              <a:ext cx="108404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২৫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11D3D66E-2BBE-4E97-A4C3-A062C57F9368}"/>
                </a:ext>
              </a:extLst>
            </p:cNvPr>
            <p:cNvCxnSpPr>
              <a:cxnSpLocks/>
            </p:cNvCxnSpPr>
            <p:nvPr/>
          </p:nvCxnSpPr>
          <p:spPr>
            <a:xfrm>
              <a:off x="2779825" y="4195781"/>
              <a:ext cx="560926" cy="10794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E5AF339-55AE-40E8-9BC6-41223CAA3488}"/>
              </a:ext>
            </a:extLst>
          </p:cNvPr>
          <p:cNvSpPr/>
          <p:nvPr/>
        </p:nvSpPr>
        <p:spPr>
          <a:xfrm>
            <a:off x="7257554" y="5119245"/>
            <a:ext cx="633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01540" y="411424"/>
            <a:ext cx="506260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b="1" dirty="0">
              <a:blipFill>
                <a:blip r:embed="rId2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 descr="p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77" y="463120"/>
            <a:ext cx="2535717" cy="1693497"/>
          </a:xfrm>
          <a:prstGeom prst="rect">
            <a:avLst/>
          </a:prstGeom>
        </p:spPr>
      </p:pic>
      <p:pic>
        <p:nvPicPr>
          <p:cNvPr id="29" name="Picture 28" descr="pa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87339" y="411424"/>
            <a:ext cx="2613123" cy="17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31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20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" y="297060"/>
            <a:ext cx="10866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চেষ্টা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297841"/>
            <a:ext cx="9867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বিদ্যালয়ের ৫ম শ্রেণির মোট ৩০ জন শিক্ষার্থীর মধ্যে ১২ জন ছাত্রী। মোট শিক্ষার্থীর শতকরা কতজন ছাত্রী?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644" y="3390073"/>
            <a:ext cx="9903563" cy="7133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9644" y="3374833"/>
            <a:ext cx="4330270" cy="713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8642" y="2851613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১২জন ছাত্রী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4833" y="2851613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৩০জন শিক্ষার্থী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2802" y="4088140"/>
            <a:ext cx="144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?%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25512" y="4088140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১০০%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31915" y="4851130"/>
            <a:ext cx="4460661" cy="1313180"/>
          </a:xfrm>
          <a:prstGeom prst="rect">
            <a:avLst/>
          </a:prstGeom>
          <a:blipFill>
            <a:blip r:embed="rId2"/>
            <a:stretch>
              <a:fillRect b="-11982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9750" y="4949718"/>
            <a:ext cx="3317874" cy="11294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64EF5C5-3DF6-5C40-8EDF-1345FC4D317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1297841"/>
            <a:ext cx="2263237" cy="1553772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7222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3AE2CF1-65FA-44D1-8392-4DE5B105F25D}"/>
              </a:ext>
            </a:extLst>
          </p:cNvPr>
          <p:cNvSpPr/>
          <p:nvPr/>
        </p:nvSpPr>
        <p:spPr>
          <a:xfrm>
            <a:off x="392288" y="711996"/>
            <a:ext cx="111710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৫ম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3FBF98-F791-42D2-B70D-D28AE8704B89}"/>
              </a:ext>
            </a:extLst>
          </p:cNvPr>
          <p:cNvSpPr/>
          <p:nvPr/>
        </p:nvSpPr>
        <p:spPr>
          <a:xfrm>
            <a:off x="2305279" y="2035435"/>
            <a:ext cx="5895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১২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E32E94F-B5E8-4714-8AE8-4A7484714FD3}"/>
              </a:ext>
            </a:extLst>
          </p:cNvPr>
          <p:cNvGrpSpPr/>
          <p:nvPr/>
        </p:nvGrpSpPr>
        <p:grpSpPr>
          <a:xfrm>
            <a:off x="2452914" y="2595429"/>
            <a:ext cx="5261541" cy="1230155"/>
            <a:chOff x="2452914" y="3234055"/>
            <a:chExt cx="5284076" cy="11156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75E515C-3C1C-43EE-B96A-27940FC5F3C0}"/>
                </a:ext>
              </a:extLst>
            </p:cNvPr>
            <p:cNvSpPr/>
            <p:nvPr/>
          </p:nvSpPr>
          <p:spPr>
            <a:xfrm>
              <a:off x="2452914" y="3587999"/>
              <a:ext cx="52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   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        "      "      "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xmlns="" id="{1FCFB2AC-A394-4318-AA47-B564C89D15C7}"/>
                </a:ext>
              </a:extLst>
            </p:cNvPr>
            <p:cNvGrpSpPr/>
            <p:nvPr/>
          </p:nvGrpSpPr>
          <p:grpSpPr>
            <a:xfrm>
              <a:off x="6124701" y="3234055"/>
              <a:ext cx="806380" cy="1115691"/>
              <a:chOff x="702463" y="3054063"/>
              <a:chExt cx="806380" cy="1115691"/>
            </a:xfrm>
            <a:noFill/>
          </p:grpSpPr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6C1F9AE5-AD4B-4796-BBF6-377BA85B2783}"/>
                  </a:ext>
                </a:extLst>
              </p:cNvPr>
              <p:cNvSpPr txBox="1"/>
              <p:nvPr/>
            </p:nvSpPr>
            <p:spPr>
              <a:xfrm>
                <a:off x="702463" y="3054063"/>
                <a:ext cx="574196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১২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C8060F9-8660-48A7-B3BA-EFD7B9841563}"/>
                  </a:ext>
                </a:extLst>
              </p:cNvPr>
              <p:cNvSpPr txBox="1"/>
              <p:nvPr/>
            </p:nvSpPr>
            <p:spPr>
              <a:xfrm>
                <a:off x="702463" y="3523423"/>
                <a:ext cx="806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৩০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E1383A71-8BF3-4A01-80F5-A4589CBCAB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268" y="3596975"/>
                <a:ext cx="551391" cy="0"/>
              </a:xfrm>
              <a:prstGeom prst="line">
                <a:avLst/>
              </a:prstGeom>
              <a:grpFill/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xmlns="" id="{F2B34BCB-E2FF-4819-BD94-1844D2406007}"/>
              </a:ext>
            </a:extLst>
          </p:cNvPr>
          <p:cNvGrpSpPr/>
          <p:nvPr/>
        </p:nvGrpSpPr>
        <p:grpSpPr>
          <a:xfrm>
            <a:off x="848083" y="3848843"/>
            <a:ext cx="7962088" cy="2026841"/>
            <a:chOff x="848083" y="3848843"/>
            <a:chExt cx="7962088" cy="2026841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1D046F65-A81D-41B8-82FD-26B083431AE9}"/>
                </a:ext>
              </a:extLst>
            </p:cNvPr>
            <p:cNvSpPr/>
            <p:nvPr/>
          </p:nvSpPr>
          <p:spPr>
            <a:xfrm>
              <a:off x="2359083" y="4177849"/>
              <a:ext cx="64510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০ 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       "      "     "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      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pSp>
          <p:nvGrpSpPr>
            <p:cNvPr id="17" name="Group 11">
              <a:extLst>
                <a:ext uri="{FF2B5EF4-FFF2-40B4-BE49-F238E27FC236}">
                  <a16:creationId xmlns:a16="http://schemas.microsoft.com/office/drawing/2014/main" xmlns="" id="{6DA44FB9-4595-4FFA-B5A2-A78299CDA6BF}"/>
                </a:ext>
              </a:extLst>
            </p:cNvPr>
            <p:cNvGrpSpPr/>
            <p:nvPr/>
          </p:nvGrpSpPr>
          <p:grpSpPr>
            <a:xfrm>
              <a:off x="848083" y="3848843"/>
              <a:ext cx="6888905" cy="2026841"/>
              <a:chOff x="-4507518" y="3079001"/>
              <a:chExt cx="6351165" cy="2026841"/>
            </a:xfrm>
            <a:noFill/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8FD77D9-59AC-4D4A-8799-24C25CF67826}"/>
                  </a:ext>
                </a:extLst>
              </p:cNvPr>
              <p:cNvSpPr txBox="1"/>
              <p:nvPr/>
            </p:nvSpPr>
            <p:spPr>
              <a:xfrm>
                <a:off x="449554" y="3112119"/>
                <a:ext cx="574196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১২</a:t>
                </a:r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xmlns="" id="{425011BF-D535-4EAE-8555-7845B7A40E05}"/>
                  </a:ext>
                </a:extLst>
              </p:cNvPr>
              <p:cNvSpPr txBox="1"/>
              <p:nvPr/>
            </p:nvSpPr>
            <p:spPr>
              <a:xfrm>
                <a:off x="565705" y="3596526"/>
                <a:ext cx="111716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as-IN" sz="3600" dirty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০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237B45FE-700E-4FB4-8332-239F5012FC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360" y="3655031"/>
                <a:ext cx="1371287" cy="0"/>
              </a:xfrm>
              <a:prstGeom prst="line">
                <a:avLst/>
              </a:prstGeom>
              <a:grpFill/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5F7548E-CC3C-4ED7-812E-FA7149985240}"/>
                  </a:ext>
                </a:extLst>
              </p:cNvPr>
              <p:cNvSpPr txBox="1"/>
              <p:nvPr/>
            </p:nvSpPr>
            <p:spPr>
              <a:xfrm>
                <a:off x="1124289" y="3079001"/>
                <a:ext cx="719358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১০০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EE8E096-0135-463F-933D-CDEEFA155751}"/>
                  </a:ext>
                </a:extLst>
              </p:cNvPr>
              <p:cNvSpPr txBox="1"/>
              <p:nvPr/>
            </p:nvSpPr>
            <p:spPr>
              <a:xfrm>
                <a:off x="-4507518" y="4459511"/>
                <a:ext cx="2347769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E290CF2-F05B-4562-8B80-8C91F6CE1AAC}"/>
              </a:ext>
            </a:extLst>
          </p:cNvPr>
          <p:cNvCxnSpPr>
            <a:cxnSpLocks/>
          </p:cNvCxnSpPr>
          <p:nvPr/>
        </p:nvCxnSpPr>
        <p:spPr>
          <a:xfrm flipV="1">
            <a:off x="7010801" y="4064424"/>
            <a:ext cx="726187" cy="285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EC53A2B-1FD7-432E-9AB5-ACF4D7760CF4}"/>
              </a:ext>
            </a:extLst>
          </p:cNvPr>
          <p:cNvSpPr/>
          <p:nvPr/>
        </p:nvSpPr>
        <p:spPr>
          <a:xfrm>
            <a:off x="254985" y="5956012"/>
            <a:ext cx="5854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৪০%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E22E10B-53EB-4CC7-BA40-6C18ED3DCE80}"/>
              </a:ext>
            </a:extLst>
          </p:cNvPr>
          <p:cNvCxnSpPr>
            <a:cxnSpLocks/>
          </p:cNvCxnSpPr>
          <p:nvPr/>
        </p:nvCxnSpPr>
        <p:spPr>
          <a:xfrm flipV="1">
            <a:off x="6728365" y="4619829"/>
            <a:ext cx="564871" cy="1427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43FAE5A-2529-456C-895C-E3845729376E}"/>
              </a:ext>
            </a:extLst>
          </p:cNvPr>
          <p:cNvCxnSpPr>
            <a:cxnSpLocks/>
          </p:cNvCxnSpPr>
          <p:nvPr/>
        </p:nvCxnSpPr>
        <p:spPr>
          <a:xfrm flipV="1">
            <a:off x="6327438" y="4064424"/>
            <a:ext cx="351827" cy="2855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EE44A89-3A58-412B-9234-101B83225DD8}"/>
              </a:ext>
            </a:extLst>
          </p:cNvPr>
          <p:cNvSpPr/>
          <p:nvPr/>
        </p:nvSpPr>
        <p:spPr>
          <a:xfrm>
            <a:off x="6743768" y="5371237"/>
            <a:ext cx="1605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০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ন </a:t>
            </a:r>
            <a:endParaRPr lang="en-US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5985BA3-4B5F-4413-8092-22FD459DAF8F}"/>
              </a:ext>
            </a:extLst>
          </p:cNvPr>
          <p:cNvSpPr txBox="1"/>
          <p:nvPr/>
        </p:nvSpPr>
        <p:spPr>
          <a:xfrm>
            <a:off x="5977793" y="3649023"/>
            <a:ext cx="80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79265" y="3910399"/>
            <a:ext cx="426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LipiBold" pitchFamily="2" charset="0"/>
                <a:cs typeface="NikoshBAN" pitchFamily="2" charset="0"/>
              </a:rPr>
              <a:t>×</a:t>
            </a:r>
            <a:endParaRPr lang="en-US" sz="3200" b="1" dirty="0"/>
          </a:p>
        </p:txBody>
      </p:sp>
      <p:sp>
        <p:nvSpPr>
          <p:cNvPr id="39" name="Rectangle 38"/>
          <p:cNvSpPr/>
          <p:nvPr/>
        </p:nvSpPr>
        <p:spPr>
          <a:xfrm>
            <a:off x="7156380" y="3620351"/>
            <a:ext cx="580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১০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02104" y="4786462"/>
            <a:ext cx="37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FE22E10B-53EB-4CC7-BA40-6C18ED3DCE80}"/>
              </a:ext>
            </a:extLst>
          </p:cNvPr>
          <p:cNvCxnSpPr>
            <a:cxnSpLocks/>
          </p:cNvCxnSpPr>
          <p:nvPr/>
        </p:nvCxnSpPr>
        <p:spPr>
          <a:xfrm flipV="1">
            <a:off x="6327438" y="5025598"/>
            <a:ext cx="564871" cy="1427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414089" y="5168393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2841413" y="107950"/>
            <a:ext cx="5359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সমস্যাটি অন্যভাবে সমাধান করিঃ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5178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  <p:bldP spid="29" grpId="0"/>
      <p:bldP spid="30" grpId="0"/>
      <p:bldP spid="33" grpId="0"/>
      <p:bldP spid="39" grpId="0"/>
      <p:bldP spid="40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91E4FD-BA31-46B9-A35F-4E4ADFA6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229870"/>
            <a:ext cx="5271103" cy="6445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0C56DE-247A-4D6A-8423-7AA56AADD10B}"/>
              </a:ext>
            </a:extLst>
          </p:cNvPr>
          <p:cNvSpPr txBox="1"/>
          <p:nvPr/>
        </p:nvSpPr>
        <p:spPr>
          <a:xfrm>
            <a:off x="1584961" y="868680"/>
            <a:ext cx="4099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গণিত বইয়ের ৯৪ পৃষ্ঠা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 কর এবং পাঠ্যাংশটুকু ৫ মিনিট  নিরবে পড়।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33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635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107950"/>
            <a:ext cx="416052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52446" y="1832838"/>
            <a:ext cx="5058782" cy="1084787"/>
            <a:chOff x="152446" y="1832838"/>
            <a:chExt cx="5058782" cy="1084787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062200939"/>
                </p:ext>
              </p:extLst>
            </p:nvPr>
          </p:nvGraphicFramePr>
          <p:xfrm>
            <a:off x="750948" y="1969998"/>
            <a:ext cx="574932" cy="947627"/>
          </p:xfrm>
          <a:graphic>
            <a:graphicData uri="http://schemas.openxmlformats.org/presentationml/2006/ole">
              <p:oleObj spid="_x0000_s1026" name="Equation" r:id="rId4" imgW="228600" imgH="406080" progId="Equation.3">
                <p:embed/>
              </p:oleObj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152446" y="1832838"/>
              <a:ext cx="585417" cy="1023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১।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0" y="2175748"/>
              <a:ext cx="36872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শতকরায়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প্রকাশ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7686" y="2921168"/>
            <a:ext cx="60773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 সাধারণ ভগ্নাংশে প্রকাশ কর।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167686" y="4727673"/>
            <a:ext cx="2978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শতকরা কী? </a:t>
            </a:r>
            <a:endParaRPr lang="en-US" sz="40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6070406" y="1783080"/>
            <a:ext cx="5910570" cy="1175917"/>
            <a:chOff x="5831969" y="1859280"/>
            <a:chExt cx="5910570" cy="1175917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A41935E-82DD-4178-9F60-CC6D8199DD5B}"/>
                </a:ext>
              </a:extLst>
            </p:cNvPr>
            <p:cNvGrpSpPr/>
            <p:nvPr/>
          </p:nvGrpSpPr>
          <p:grpSpPr>
            <a:xfrm>
              <a:off x="8476273" y="1859280"/>
              <a:ext cx="1789566" cy="1023517"/>
              <a:chOff x="2663668" y="3461243"/>
              <a:chExt cx="1789566" cy="1292663"/>
            </a:xfrm>
            <a:noFill/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32BEBC81-1E25-424A-8180-0B2402F5BDDD}"/>
                  </a:ext>
                </a:extLst>
              </p:cNvPr>
              <p:cNvSpPr txBox="1"/>
              <p:nvPr/>
            </p:nvSpPr>
            <p:spPr>
              <a:xfrm>
                <a:off x="2663668" y="3461243"/>
                <a:ext cx="862737" cy="6463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3600" dirty="0" smtClean="0">
                    <a:latin typeface="LipiBold" pitchFamily="2" charset="0"/>
                    <a:cs typeface="NikoshBAN" pitchFamily="2" charset="0"/>
                  </a:rPr>
                  <a:t>×</a:t>
                </a:r>
                <a:r>
                  <a:rPr lang="bn-BD" sz="3600" dirty="0" smtClean="0">
                    <a:latin typeface="LipiBold" pitchFamily="2" charset="0"/>
                    <a:cs typeface="NikoshBAN" pitchFamily="2" charset="0"/>
                  </a:rPr>
                  <a:t>৪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679FE25-FEC5-4C51-B2CE-F5ECE55FF419}"/>
                  </a:ext>
                </a:extLst>
              </p:cNvPr>
              <p:cNvSpPr txBox="1"/>
              <p:nvPr/>
            </p:nvSpPr>
            <p:spPr>
              <a:xfrm>
                <a:off x="2663668" y="4107575"/>
                <a:ext cx="1789566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3600" dirty="0" smtClean="0">
                    <a:latin typeface="LipiBold" pitchFamily="2" charset="0"/>
                    <a:cs typeface="NikoshBAN" pitchFamily="2" charset="0"/>
                  </a:rPr>
                  <a:t>×</a:t>
                </a:r>
                <a:r>
                  <a:rPr lang="bn-BD" sz="3600" dirty="0" smtClean="0">
                    <a:latin typeface="LipiBold" pitchFamily="2" charset="0"/>
                    <a:cs typeface="NikoshBAN" pitchFamily="2" charset="0"/>
                  </a:rPr>
                  <a:t>৪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7E9FE1EF-9D95-41B2-AA58-A7F9F00859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9825" y="4195781"/>
                <a:ext cx="790132" cy="16415"/>
              </a:xfrm>
              <a:prstGeom prst="line">
                <a:avLst/>
              </a:prstGeom>
              <a:grpFill/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DF79CB40-3E8A-49E9-8137-56B77FC5A86B}"/>
                </a:ext>
              </a:extLst>
            </p:cNvPr>
            <p:cNvGrpSpPr/>
            <p:nvPr/>
          </p:nvGrpSpPr>
          <p:grpSpPr>
            <a:xfrm>
              <a:off x="7451508" y="1899154"/>
              <a:ext cx="643087" cy="1109443"/>
              <a:chOff x="2697664" y="3613698"/>
              <a:chExt cx="643087" cy="1109443"/>
            </a:xfrm>
            <a:noFill/>
          </p:grpSpPr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9768AB0-E779-4C41-8887-F2B1F44CB13B}"/>
                  </a:ext>
                </a:extLst>
              </p:cNvPr>
              <p:cNvSpPr txBox="1"/>
              <p:nvPr/>
            </p:nvSpPr>
            <p:spPr>
              <a:xfrm>
                <a:off x="2777405" y="3613698"/>
                <a:ext cx="377026" cy="58477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DEACC1D6-9866-457F-8F70-AF5547BCBFE9}"/>
                  </a:ext>
                </a:extLst>
              </p:cNvPr>
              <p:cNvSpPr txBox="1"/>
              <p:nvPr/>
            </p:nvSpPr>
            <p:spPr>
              <a:xfrm>
                <a:off x="2697664" y="4138366"/>
                <a:ext cx="643087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A13882A1-65EE-4805-B2F2-02F53B71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5517" y="4138366"/>
                <a:ext cx="515234" cy="5793"/>
              </a:xfrm>
              <a:prstGeom prst="line">
                <a:avLst/>
              </a:prstGeom>
              <a:grpFill/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56F13DB-3732-4D98-8EEB-71B5157A0615}"/>
                </a:ext>
              </a:extLst>
            </p:cNvPr>
            <p:cNvSpPr txBox="1"/>
            <p:nvPr/>
          </p:nvSpPr>
          <p:spPr>
            <a:xfrm>
              <a:off x="8094595" y="2161488"/>
              <a:ext cx="396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DF79CB40-3E8A-49E9-8137-56B77FC5A86B}"/>
                </a:ext>
              </a:extLst>
            </p:cNvPr>
            <p:cNvGrpSpPr/>
            <p:nvPr/>
          </p:nvGrpSpPr>
          <p:grpSpPr>
            <a:xfrm>
              <a:off x="9760982" y="1925754"/>
              <a:ext cx="983218" cy="1109443"/>
              <a:chOff x="2697664" y="3613698"/>
              <a:chExt cx="983218" cy="1109443"/>
            </a:xfrm>
            <a:noFill/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89768AB0-E779-4C41-8887-F2B1F44CB13B}"/>
                  </a:ext>
                </a:extLst>
              </p:cNvPr>
              <p:cNvSpPr txBox="1"/>
              <p:nvPr/>
            </p:nvSpPr>
            <p:spPr>
              <a:xfrm>
                <a:off x="2777405" y="3613698"/>
                <a:ext cx="556563" cy="58477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২০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DEACC1D6-9866-457F-8F70-AF5547BCBFE9}"/>
                  </a:ext>
                </a:extLst>
              </p:cNvPr>
              <p:cNvSpPr txBox="1"/>
              <p:nvPr/>
            </p:nvSpPr>
            <p:spPr>
              <a:xfrm>
                <a:off x="2697664" y="4138366"/>
                <a:ext cx="98321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১০০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A13882A1-65EE-4805-B2F2-02F53B71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5517" y="4138366"/>
                <a:ext cx="515234" cy="5793"/>
              </a:xfrm>
              <a:prstGeom prst="line">
                <a:avLst/>
              </a:prstGeom>
              <a:grpFill/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56F13DB-3732-4D98-8EEB-71B5157A0615}"/>
                </a:ext>
              </a:extLst>
            </p:cNvPr>
            <p:cNvSpPr txBox="1"/>
            <p:nvPr/>
          </p:nvSpPr>
          <p:spPr>
            <a:xfrm>
              <a:off x="9387840" y="2131434"/>
              <a:ext cx="396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56F13DB-3732-4D98-8EEB-71B5157A0615}"/>
                </a:ext>
              </a:extLst>
            </p:cNvPr>
            <p:cNvSpPr txBox="1"/>
            <p:nvPr/>
          </p:nvSpPr>
          <p:spPr>
            <a:xfrm>
              <a:off x="10546080" y="2137227"/>
              <a:ext cx="396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942320" y="2161488"/>
              <a:ext cx="8002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%</a:t>
              </a:r>
              <a:endParaRPr lang="en-US" sz="2800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31969" y="1986318"/>
              <a:ext cx="169928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১।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সমাধানঃ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52727" y="3458289"/>
            <a:ext cx="4806662" cy="1109443"/>
            <a:chOff x="6252727" y="3458289"/>
            <a:chExt cx="4806662" cy="1109443"/>
          </a:xfrm>
        </p:grpSpPr>
        <p:sp>
          <p:nvSpPr>
            <p:cNvPr id="33" name="Rectangle 32"/>
            <p:cNvSpPr/>
            <p:nvPr/>
          </p:nvSpPr>
          <p:spPr>
            <a:xfrm>
              <a:off x="7939181" y="3641169"/>
              <a:ext cx="8835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৭৫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%</a:t>
              </a:r>
              <a:endParaRPr lang="en-US" sz="32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38525" y="3719899"/>
              <a:ext cx="4090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DF79CB40-3E8A-49E9-8137-56B77FC5A86B}"/>
                </a:ext>
              </a:extLst>
            </p:cNvPr>
            <p:cNvGrpSpPr/>
            <p:nvPr/>
          </p:nvGrpSpPr>
          <p:grpSpPr>
            <a:xfrm>
              <a:off x="9025691" y="3458289"/>
              <a:ext cx="983218" cy="1109443"/>
              <a:chOff x="2697664" y="3613698"/>
              <a:chExt cx="983218" cy="1109443"/>
            </a:xfrm>
            <a:noFill/>
          </p:grpSpPr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89768AB0-E779-4C41-8887-F2B1F44CB13B}"/>
                  </a:ext>
                </a:extLst>
              </p:cNvPr>
              <p:cNvSpPr txBox="1"/>
              <p:nvPr/>
            </p:nvSpPr>
            <p:spPr>
              <a:xfrm>
                <a:off x="2777405" y="3613698"/>
                <a:ext cx="551754" cy="58477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৭৫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DEACC1D6-9866-457F-8F70-AF5547BCBFE9}"/>
                  </a:ext>
                </a:extLst>
              </p:cNvPr>
              <p:cNvSpPr txBox="1"/>
              <p:nvPr/>
            </p:nvSpPr>
            <p:spPr>
              <a:xfrm>
                <a:off x="2697664" y="4138366"/>
                <a:ext cx="98321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১০০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A13882A1-65EE-4805-B2F2-02F53B71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5517" y="4138366"/>
                <a:ext cx="515234" cy="5793"/>
              </a:xfrm>
              <a:prstGeom prst="line">
                <a:avLst/>
              </a:prstGeom>
              <a:grpFill/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/>
            <p:cNvSpPr/>
            <p:nvPr/>
          </p:nvSpPr>
          <p:spPr>
            <a:xfrm>
              <a:off x="9856509" y="3689419"/>
              <a:ext cx="4090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DF79CB40-3E8A-49E9-8137-56B77FC5A86B}"/>
                </a:ext>
              </a:extLst>
            </p:cNvPr>
            <p:cNvGrpSpPr/>
            <p:nvPr/>
          </p:nvGrpSpPr>
          <p:grpSpPr>
            <a:xfrm>
              <a:off x="10416302" y="3458289"/>
              <a:ext cx="643087" cy="1109443"/>
              <a:chOff x="2697664" y="3613698"/>
              <a:chExt cx="643087" cy="1109443"/>
            </a:xfrm>
            <a:noFill/>
          </p:grpSpPr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9768AB0-E779-4C41-8887-F2B1F44CB13B}"/>
                  </a:ext>
                </a:extLst>
              </p:cNvPr>
              <p:cNvSpPr txBox="1"/>
              <p:nvPr/>
            </p:nvSpPr>
            <p:spPr>
              <a:xfrm>
                <a:off x="2777405" y="3613698"/>
                <a:ext cx="405880" cy="58477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DEACC1D6-9866-457F-8F70-AF5547BCBFE9}"/>
                  </a:ext>
                </a:extLst>
              </p:cNvPr>
              <p:cNvSpPr txBox="1"/>
              <p:nvPr/>
            </p:nvSpPr>
            <p:spPr>
              <a:xfrm>
                <a:off x="2697664" y="4138366"/>
                <a:ext cx="643087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A13882A1-65EE-4805-B2F2-02F53B711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5517" y="4138366"/>
                <a:ext cx="515234" cy="5793"/>
              </a:xfrm>
              <a:prstGeom prst="line">
                <a:avLst/>
              </a:prstGeom>
              <a:grpFill/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6252727" y="3475166"/>
              <a:ext cx="17267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সমাধানঃ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5594" y="5457050"/>
            <a:ext cx="11252750" cy="769441"/>
            <a:chOff x="642188" y="5697169"/>
            <a:chExt cx="11252750" cy="769441"/>
          </a:xfrm>
        </p:grpSpPr>
        <p:pic>
          <p:nvPicPr>
            <p:cNvPr id="46" name="Picture 45" descr="sot.JPG"/>
            <p:cNvPicPr>
              <a:picLocks noChangeAspect="1"/>
            </p:cNvPicPr>
            <p:nvPr/>
          </p:nvPicPr>
          <p:blipFill>
            <a:blip r:embed="rId5"/>
            <a:srcRect b="83497"/>
            <a:stretch>
              <a:fillRect/>
            </a:stretch>
          </p:blipFill>
          <p:spPr>
            <a:xfrm>
              <a:off x="2529839" y="5841771"/>
              <a:ext cx="9365099" cy="62483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42188" y="5697169"/>
              <a:ext cx="176362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সমাধানঃ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7624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defined Process 6">
            <a:extLst>
              <a:ext uri="{FF2B5EF4-FFF2-40B4-BE49-F238E27FC236}">
                <a16:creationId xmlns:a16="http://schemas.microsoft.com/office/drawing/2014/main" xmlns="" id="{2EA478E9-A022-764A-9344-0C6FE7B9C8E8}"/>
              </a:ext>
            </a:extLst>
          </p:cNvPr>
          <p:cNvSpPr/>
          <p:nvPr/>
        </p:nvSpPr>
        <p:spPr>
          <a:xfrm>
            <a:off x="2738543" y="173354"/>
            <a:ext cx="6678618" cy="1446550"/>
          </a:xfrm>
          <a:prstGeom prst="flowChartPredefinedProcess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491556" y="107950"/>
            <a:ext cx="2487083" cy="1675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4780" y="107950"/>
            <a:ext cx="2487083" cy="1675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141720" y="2508468"/>
            <a:ext cx="55549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তোমার পাঠ্য বইয়ের ৯৫ পৃষ্টার ২ ও ৩ নম্বর  সমস্যা দুটি সমাধান করে আনবে। </a:t>
            </a:r>
            <a:endParaRPr lang="en-US" sz="60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28637632-B24B-444D-A640-B3CC39B9D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" contrast="30000"/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080" y="2093507"/>
            <a:ext cx="4038599" cy="453589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reeform 12"/>
          <p:cNvSpPr/>
          <p:nvPr/>
        </p:nvSpPr>
        <p:spPr>
          <a:xfrm>
            <a:off x="1212934" y="4751976"/>
            <a:ext cx="4227746" cy="1877424"/>
          </a:xfrm>
          <a:custGeom>
            <a:avLst/>
            <a:gdLst>
              <a:gd name="connsiteX0" fmla="*/ 219626 w 4227746"/>
              <a:gd name="connsiteY0" fmla="*/ 140064 h 1877424"/>
              <a:gd name="connsiteX1" fmla="*/ 1454066 w 4227746"/>
              <a:gd name="connsiteY1" fmla="*/ 140064 h 1877424"/>
              <a:gd name="connsiteX2" fmla="*/ 1560746 w 4227746"/>
              <a:gd name="connsiteY2" fmla="*/ 155304 h 1877424"/>
              <a:gd name="connsiteX3" fmla="*/ 1758866 w 4227746"/>
              <a:gd name="connsiteY3" fmla="*/ 170544 h 1877424"/>
              <a:gd name="connsiteX4" fmla="*/ 1819826 w 4227746"/>
              <a:gd name="connsiteY4" fmla="*/ 185784 h 1877424"/>
              <a:gd name="connsiteX5" fmla="*/ 1911266 w 4227746"/>
              <a:gd name="connsiteY5" fmla="*/ 216264 h 1877424"/>
              <a:gd name="connsiteX6" fmla="*/ 1956986 w 4227746"/>
              <a:gd name="connsiteY6" fmla="*/ 231504 h 1877424"/>
              <a:gd name="connsiteX7" fmla="*/ 2017946 w 4227746"/>
              <a:gd name="connsiteY7" fmla="*/ 246744 h 1877424"/>
              <a:gd name="connsiteX8" fmla="*/ 2597066 w 4227746"/>
              <a:gd name="connsiteY8" fmla="*/ 231504 h 1877424"/>
              <a:gd name="connsiteX9" fmla="*/ 2642786 w 4227746"/>
              <a:gd name="connsiteY9" fmla="*/ 216264 h 1877424"/>
              <a:gd name="connsiteX10" fmla="*/ 2886626 w 4227746"/>
              <a:gd name="connsiteY10" fmla="*/ 201024 h 1877424"/>
              <a:gd name="connsiteX11" fmla="*/ 3435266 w 4227746"/>
              <a:gd name="connsiteY11" fmla="*/ 216264 h 1877424"/>
              <a:gd name="connsiteX12" fmla="*/ 3618146 w 4227746"/>
              <a:gd name="connsiteY12" fmla="*/ 261984 h 1877424"/>
              <a:gd name="connsiteX13" fmla="*/ 3663866 w 4227746"/>
              <a:gd name="connsiteY13" fmla="*/ 292464 h 1877424"/>
              <a:gd name="connsiteX14" fmla="*/ 3709586 w 4227746"/>
              <a:gd name="connsiteY14" fmla="*/ 307704 h 1877424"/>
              <a:gd name="connsiteX15" fmla="*/ 3755306 w 4227746"/>
              <a:gd name="connsiteY15" fmla="*/ 338184 h 1877424"/>
              <a:gd name="connsiteX16" fmla="*/ 3801026 w 4227746"/>
              <a:gd name="connsiteY16" fmla="*/ 353424 h 1877424"/>
              <a:gd name="connsiteX17" fmla="*/ 3846746 w 4227746"/>
              <a:gd name="connsiteY17" fmla="*/ 383904 h 1877424"/>
              <a:gd name="connsiteX18" fmla="*/ 3938186 w 4227746"/>
              <a:gd name="connsiteY18" fmla="*/ 414384 h 1877424"/>
              <a:gd name="connsiteX19" fmla="*/ 3983906 w 4227746"/>
              <a:gd name="connsiteY19" fmla="*/ 429624 h 1877424"/>
              <a:gd name="connsiteX20" fmla="*/ 4044866 w 4227746"/>
              <a:gd name="connsiteY20" fmla="*/ 460104 h 1877424"/>
              <a:gd name="connsiteX21" fmla="*/ 4090586 w 4227746"/>
              <a:gd name="connsiteY21" fmla="*/ 505824 h 1877424"/>
              <a:gd name="connsiteX22" fmla="*/ 4105826 w 4227746"/>
              <a:gd name="connsiteY22" fmla="*/ 551544 h 1877424"/>
              <a:gd name="connsiteX23" fmla="*/ 4166786 w 4227746"/>
              <a:gd name="connsiteY23" fmla="*/ 642984 h 1877424"/>
              <a:gd name="connsiteX24" fmla="*/ 4182026 w 4227746"/>
              <a:gd name="connsiteY24" fmla="*/ 688704 h 1877424"/>
              <a:gd name="connsiteX25" fmla="*/ 4212506 w 4227746"/>
              <a:gd name="connsiteY25" fmla="*/ 856344 h 1877424"/>
              <a:gd name="connsiteX26" fmla="*/ 4227746 w 4227746"/>
              <a:gd name="connsiteY26" fmla="*/ 902064 h 1877424"/>
              <a:gd name="connsiteX27" fmla="*/ 4197266 w 4227746"/>
              <a:gd name="connsiteY27" fmla="*/ 993504 h 1877424"/>
              <a:gd name="connsiteX28" fmla="*/ 4182026 w 4227746"/>
              <a:gd name="connsiteY28" fmla="*/ 1039224 h 1877424"/>
              <a:gd name="connsiteX29" fmla="*/ 4166786 w 4227746"/>
              <a:gd name="connsiteY29" fmla="*/ 1237344 h 1877424"/>
              <a:gd name="connsiteX30" fmla="*/ 4151546 w 4227746"/>
              <a:gd name="connsiteY30" fmla="*/ 1298304 h 1877424"/>
              <a:gd name="connsiteX31" fmla="*/ 4090586 w 4227746"/>
              <a:gd name="connsiteY31" fmla="*/ 1389744 h 1877424"/>
              <a:gd name="connsiteX32" fmla="*/ 4044866 w 4227746"/>
              <a:gd name="connsiteY32" fmla="*/ 1404984 h 1877424"/>
              <a:gd name="connsiteX33" fmla="*/ 3999146 w 4227746"/>
              <a:gd name="connsiteY33" fmla="*/ 1450704 h 1877424"/>
              <a:gd name="connsiteX34" fmla="*/ 3968666 w 4227746"/>
              <a:gd name="connsiteY34" fmla="*/ 1542144 h 1877424"/>
              <a:gd name="connsiteX35" fmla="*/ 3938186 w 4227746"/>
              <a:gd name="connsiteY35" fmla="*/ 1618344 h 1877424"/>
              <a:gd name="connsiteX36" fmla="*/ 3907706 w 4227746"/>
              <a:gd name="connsiteY36" fmla="*/ 1664064 h 1877424"/>
              <a:gd name="connsiteX37" fmla="*/ 3816266 w 4227746"/>
              <a:gd name="connsiteY37" fmla="*/ 1694544 h 1877424"/>
              <a:gd name="connsiteX38" fmla="*/ 3587666 w 4227746"/>
              <a:gd name="connsiteY38" fmla="*/ 1740264 h 1877424"/>
              <a:gd name="connsiteX39" fmla="*/ 3374306 w 4227746"/>
              <a:gd name="connsiteY39" fmla="*/ 1770744 h 1877424"/>
              <a:gd name="connsiteX40" fmla="*/ 3298106 w 4227746"/>
              <a:gd name="connsiteY40" fmla="*/ 1785984 h 1877424"/>
              <a:gd name="connsiteX41" fmla="*/ 2718986 w 4227746"/>
              <a:gd name="connsiteY41" fmla="*/ 1801224 h 1877424"/>
              <a:gd name="connsiteX42" fmla="*/ 2627546 w 4227746"/>
              <a:gd name="connsiteY42" fmla="*/ 1816464 h 1877424"/>
              <a:gd name="connsiteX43" fmla="*/ 2398946 w 4227746"/>
              <a:gd name="connsiteY43" fmla="*/ 1862184 h 1877424"/>
              <a:gd name="connsiteX44" fmla="*/ 2200826 w 4227746"/>
              <a:gd name="connsiteY44" fmla="*/ 1877424 h 1877424"/>
              <a:gd name="connsiteX45" fmla="*/ 1804586 w 4227746"/>
              <a:gd name="connsiteY45" fmla="*/ 1862184 h 1877424"/>
              <a:gd name="connsiteX46" fmla="*/ 1652186 w 4227746"/>
              <a:gd name="connsiteY46" fmla="*/ 1816464 h 1877424"/>
              <a:gd name="connsiteX47" fmla="*/ 1606466 w 4227746"/>
              <a:gd name="connsiteY47" fmla="*/ 1801224 h 1877424"/>
              <a:gd name="connsiteX48" fmla="*/ 1560746 w 4227746"/>
              <a:gd name="connsiteY48" fmla="*/ 1770744 h 1877424"/>
              <a:gd name="connsiteX49" fmla="*/ 1012106 w 4227746"/>
              <a:gd name="connsiteY49" fmla="*/ 1725024 h 1877424"/>
              <a:gd name="connsiteX50" fmla="*/ 646346 w 4227746"/>
              <a:gd name="connsiteY50" fmla="*/ 1694544 h 1877424"/>
              <a:gd name="connsiteX51" fmla="*/ 585386 w 4227746"/>
              <a:gd name="connsiteY51" fmla="*/ 1679304 h 1877424"/>
              <a:gd name="connsiteX52" fmla="*/ 539666 w 4227746"/>
              <a:gd name="connsiteY52" fmla="*/ 1664064 h 1877424"/>
              <a:gd name="connsiteX53" fmla="*/ 356786 w 4227746"/>
              <a:gd name="connsiteY53" fmla="*/ 1633584 h 1877424"/>
              <a:gd name="connsiteX54" fmla="*/ 280586 w 4227746"/>
              <a:gd name="connsiteY54" fmla="*/ 1618344 h 1877424"/>
              <a:gd name="connsiteX55" fmla="*/ 234866 w 4227746"/>
              <a:gd name="connsiteY55" fmla="*/ 1572624 h 1877424"/>
              <a:gd name="connsiteX56" fmla="*/ 189146 w 4227746"/>
              <a:gd name="connsiteY56" fmla="*/ 1542144 h 1877424"/>
              <a:gd name="connsiteX57" fmla="*/ 112946 w 4227746"/>
              <a:gd name="connsiteY57" fmla="*/ 1404984 h 1877424"/>
              <a:gd name="connsiteX58" fmla="*/ 82466 w 4227746"/>
              <a:gd name="connsiteY58" fmla="*/ 1359264 h 1877424"/>
              <a:gd name="connsiteX59" fmla="*/ 51986 w 4227746"/>
              <a:gd name="connsiteY59" fmla="*/ 1237344 h 1877424"/>
              <a:gd name="connsiteX60" fmla="*/ 21506 w 4227746"/>
              <a:gd name="connsiteY60" fmla="*/ 1176384 h 1877424"/>
              <a:gd name="connsiteX61" fmla="*/ 51986 w 4227746"/>
              <a:gd name="connsiteY61" fmla="*/ 795384 h 1877424"/>
              <a:gd name="connsiteX62" fmla="*/ 67226 w 4227746"/>
              <a:gd name="connsiteY62" fmla="*/ 734424 h 1877424"/>
              <a:gd name="connsiteX63" fmla="*/ 97706 w 4227746"/>
              <a:gd name="connsiteY63" fmla="*/ 688704 h 1877424"/>
              <a:gd name="connsiteX64" fmla="*/ 112946 w 4227746"/>
              <a:gd name="connsiteY64" fmla="*/ 627744 h 1877424"/>
              <a:gd name="connsiteX65" fmla="*/ 189146 w 4227746"/>
              <a:gd name="connsiteY65" fmla="*/ 521064 h 1877424"/>
              <a:gd name="connsiteX66" fmla="*/ 219626 w 4227746"/>
              <a:gd name="connsiteY66" fmla="*/ 429624 h 1877424"/>
              <a:gd name="connsiteX67" fmla="*/ 250106 w 4227746"/>
              <a:gd name="connsiteY67" fmla="*/ 338184 h 1877424"/>
              <a:gd name="connsiteX68" fmla="*/ 265346 w 4227746"/>
              <a:gd name="connsiteY68" fmla="*/ 292464 h 1877424"/>
              <a:gd name="connsiteX69" fmla="*/ 280586 w 4227746"/>
              <a:gd name="connsiteY69" fmla="*/ 246744 h 1877424"/>
              <a:gd name="connsiteX70" fmla="*/ 387266 w 4227746"/>
              <a:gd name="connsiteY70" fmla="*/ 140064 h 1877424"/>
              <a:gd name="connsiteX71" fmla="*/ 432986 w 4227746"/>
              <a:gd name="connsiteY71" fmla="*/ 94344 h 1877424"/>
              <a:gd name="connsiteX72" fmla="*/ 1103546 w 4227746"/>
              <a:gd name="connsiteY72" fmla="*/ 109584 h 1877424"/>
              <a:gd name="connsiteX73" fmla="*/ 1210226 w 4227746"/>
              <a:gd name="connsiteY73" fmla="*/ 140064 h 1877424"/>
              <a:gd name="connsiteX74" fmla="*/ 1332146 w 4227746"/>
              <a:gd name="connsiteY74" fmla="*/ 140064 h 187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227746" h="1877424">
                <a:moveTo>
                  <a:pt x="219626" y="140064"/>
                </a:moveTo>
                <a:cubicBezTo>
                  <a:pt x="639818" y="0"/>
                  <a:pt x="285437" y="112567"/>
                  <a:pt x="1454066" y="140064"/>
                </a:cubicBezTo>
                <a:cubicBezTo>
                  <a:pt x="1489977" y="140909"/>
                  <a:pt x="1525003" y="151730"/>
                  <a:pt x="1560746" y="155304"/>
                </a:cubicBezTo>
                <a:cubicBezTo>
                  <a:pt x="1626652" y="161895"/>
                  <a:pt x="1692826" y="165464"/>
                  <a:pt x="1758866" y="170544"/>
                </a:cubicBezTo>
                <a:cubicBezTo>
                  <a:pt x="1779186" y="175624"/>
                  <a:pt x="1799764" y="179765"/>
                  <a:pt x="1819826" y="185784"/>
                </a:cubicBezTo>
                <a:cubicBezTo>
                  <a:pt x="1850600" y="195016"/>
                  <a:pt x="1880786" y="206104"/>
                  <a:pt x="1911266" y="216264"/>
                </a:cubicBezTo>
                <a:cubicBezTo>
                  <a:pt x="1926506" y="221344"/>
                  <a:pt x="1941401" y="227608"/>
                  <a:pt x="1956986" y="231504"/>
                </a:cubicBezTo>
                <a:lnTo>
                  <a:pt x="2017946" y="246744"/>
                </a:lnTo>
                <a:cubicBezTo>
                  <a:pt x="2210986" y="241664"/>
                  <a:pt x="2404189" y="240913"/>
                  <a:pt x="2597066" y="231504"/>
                </a:cubicBezTo>
                <a:cubicBezTo>
                  <a:pt x="2613111" y="230721"/>
                  <a:pt x="2626810" y="217946"/>
                  <a:pt x="2642786" y="216264"/>
                </a:cubicBezTo>
                <a:cubicBezTo>
                  <a:pt x="2723777" y="207739"/>
                  <a:pt x="2805346" y="206104"/>
                  <a:pt x="2886626" y="201024"/>
                </a:cubicBezTo>
                <a:lnTo>
                  <a:pt x="3435266" y="216264"/>
                </a:lnTo>
                <a:cubicBezTo>
                  <a:pt x="3472183" y="218022"/>
                  <a:pt x="3587033" y="241242"/>
                  <a:pt x="3618146" y="261984"/>
                </a:cubicBezTo>
                <a:cubicBezTo>
                  <a:pt x="3633386" y="272144"/>
                  <a:pt x="3647483" y="284273"/>
                  <a:pt x="3663866" y="292464"/>
                </a:cubicBezTo>
                <a:cubicBezTo>
                  <a:pt x="3678234" y="299648"/>
                  <a:pt x="3695218" y="300520"/>
                  <a:pt x="3709586" y="307704"/>
                </a:cubicBezTo>
                <a:cubicBezTo>
                  <a:pt x="3725969" y="315895"/>
                  <a:pt x="3738923" y="329993"/>
                  <a:pt x="3755306" y="338184"/>
                </a:cubicBezTo>
                <a:cubicBezTo>
                  <a:pt x="3769674" y="345368"/>
                  <a:pt x="3786658" y="346240"/>
                  <a:pt x="3801026" y="353424"/>
                </a:cubicBezTo>
                <a:cubicBezTo>
                  <a:pt x="3817409" y="361615"/>
                  <a:pt x="3830008" y="376465"/>
                  <a:pt x="3846746" y="383904"/>
                </a:cubicBezTo>
                <a:cubicBezTo>
                  <a:pt x="3876106" y="396953"/>
                  <a:pt x="3907706" y="404224"/>
                  <a:pt x="3938186" y="414384"/>
                </a:cubicBezTo>
                <a:cubicBezTo>
                  <a:pt x="3953426" y="419464"/>
                  <a:pt x="3969538" y="422440"/>
                  <a:pt x="3983906" y="429624"/>
                </a:cubicBezTo>
                <a:cubicBezTo>
                  <a:pt x="4004226" y="439784"/>
                  <a:pt x="4026379" y="446899"/>
                  <a:pt x="4044866" y="460104"/>
                </a:cubicBezTo>
                <a:cubicBezTo>
                  <a:pt x="4062404" y="472631"/>
                  <a:pt x="4075346" y="490584"/>
                  <a:pt x="4090586" y="505824"/>
                </a:cubicBezTo>
                <a:cubicBezTo>
                  <a:pt x="4095666" y="521064"/>
                  <a:pt x="4098024" y="537501"/>
                  <a:pt x="4105826" y="551544"/>
                </a:cubicBezTo>
                <a:cubicBezTo>
                  <a:pt x="4123616" y="583566"/>
                  <a:pt x="4155202" y="608231"/>
                  <a:pt x="4166786" y="642984"/>
                </a:cubicBezTo>
                <a:cubicBezTo>
                  <a:pt x="4171866" y="658224"/>
                  <a:pt x="4178130" y="673119"/>
                  <a:pt x="4182026" y="688704"/>
                </a:cubicBezTo>
                <a:cubicBezTo>
                  <a:pt x="4209761" y="799644"/>
                  <a:pt x="4185331" y="734057"/>
                  <a:pt x="4212506" y="856344"/>
                </a:cubicBezTo>
                <a:cubicBezTo>
                  <a:pt x="4215991" y="872026"/>
                  <a:pt x="4222666" y="886824"/>
                  <a:pt x="4227746" y="902064"/>
                </a:cubicBezTo>
                <a:lnTo>
                  <a:pt x="4197266" y="993504"/>
                </a:lnTo>
                <a:lnTo>
                  <a:pt x="4182026" y="1039224"/>
                </a:lnTo>
                <a:cubicBezTo>
                  <a:pt x="4176946" y="1105264"/>
                  <a:pt x="4174525" y="1171563"/>
                  <a:pt x="4166786" y="1237344"/>
                </a:cubicBezTo>
                <a:cubicBezTo>
                  <a:pt x="4164339" y="1258146"/>
                  <a:pt x="4160913" y="1279570"/>
                  <a:pt x="4151546" y="1298304"/>
                </a:cubicBezTo>
                <a:cubicBezTo>
                  <a:pt x="4135163" y="1331069"/>
                  <a:pt x="4125339" y="1378160"/>
                  <a:pt x="4090586" y="1389744"/>
                </a:cubicBezTo>
                <a:lnTo>
                  <a:pt x="4044866" y="1404984"/>
                </a:lnTo>
                <a:cubicBezTo>
                  <a:pt x="4029626" y="1420224"/>
                  <a:pt x="4009613" y="1431864"/>
                  <a:pt x="3999146" y="1450704"/>
                </a:cubicBezTo>
                <a:cubicBezTo>
                  <a:pt x="3983543" y="1478790"/>
                  <a:pt x="3980598" y="1512313"/>
                  <a:pt x="3968666" y="1542144"/>
                </a:cubicBezTo>
                <a:cubicBezTo>
                  <a:pt x="3958506" y="1567544"/>
                  <a:pt x="3950420" y="1593875"/>
                  <a:pt x="3938186" y="1618344"/>
                </a:cubicBezTo>
                <a:cubicBezTo>
                  <a:pt x="3929995" y="1634727"/>
                  <a:pt x="3923238" y="1654356"/>
                  <a:pt x="3907706" y="1664064"/>
                </a:cubicBezTo>
                <a:cubicBezTo>
                  <a:pt x="3880461" y="1681092"/>
                  <a:pt x="3846746" y="1684384"/>
                  <a:pt x="3816266" y="1694544"/>
                </a:cubicBezTo>
                <a:cubicBezTo>
                  <a:pt x="3681185" y="1739571"/>
                  <a:pt x="3756758" y="1721476"/>
                  <a:pt x="3587666" y="1740264"/>
                </a:cubicBezTo>
                <a:cubicBezTo>
                  <a:pt x="3456870" y="1772963"/>
                  <a:pt x="3597045" y="1741045"/>
                  <a:pt x="3374306" y="1770744"/>
                </a:cubicBezTo>
                <a:cubicBezTo>
                  <a:pt x="3348630" y="1774167"/>
                  <a:pt x="3323981" y="1784781"/>
                  <a:pt x="3298106" y="1785984"/>
                </a:cubicBezTo>
                <a:cubicBezTo>
                  <a:pt x="3105208" y="1794956"/>
                  <a:pt x="2912026" y="1796144"/>
                  <a:pt x="2718986" y="1801224"/>
                </a:cubicBezTo>
                <a:cubicBezTo>
                  <a:pt x="2688506" y="1806304"/>
                  <a:pt x="2657846" y="1810404"/>
                  <a:pt x="2627546" y="1816464"/>
                </a:cubicBezTo>
                <a:cubicBezTo>
                  <a:pt x="2556186" y="1830736"/>
                  <a:pt x="2473269" y="1854360"/>
                  <a:pt x="2398946" y="1862184"/>
                </a:cubicBezTo>
                <a:cubicBezTo>
                  <a:pt x="2333075" y="1869118"/>
                  <a:pt x="2266866" y="1872344"/>
                  <a:pt x="2200826" y="1877424"/>
                </a:cubicBezTo>
                <a:cubicBezTo>
                  <a:pt x="2068746" y="1872344"/>
                  <a:pt x="1936471" y="1870976"/>
                  <a:pt x="1804586" y="1862184"/>
                </a:cubicBezTo>
                <a:cubicBezTo>
                  <a:pt x="1775796" y="1860265"/>
                  <a:pt x="1666339" y="1821182"/>
                  <a:pt x="1652186" y="1816464"/>
                </a:cubicBezTo>
                <a:cubicBezTo>
                  <a:pt x="1636946" y="1811384"/>
                  <a:pt x="1619832" y="1810135"/>
                  <a:pt x="1606466" y="1801224"/>
                </a:cubicBezTo>
                <a:cubicBezTo>
                  <a:pt x="1591226" y="1791064"/>
                  <a:pt x="1578669" y="1774517"/>
                  <a:pt x="1560746" y="1770744"/>
                </a:cubicBezTo>
                <a:cubicBezTo>
                  <a:pt x="1392237" y="1735268"/>
                  <a:pt x="1179804" y="1734889"/>
                  <a:pt x="1012106" y="1725024"/>
                </a:cubicBezTo>
                <a:cubicBezTo>
                  <a:pt x="828726" y="1714237"/>
                  <a:pt x="811765" y="1711086"/>
                  <a:pt x="646346" y="1694544"/>
                </a:cubicBezTo>
                <a:cubicBezTo>
                  <a:pt x="626026" y="1689464"/>
                  <a:pt x="605525" y="1685058"/>
                  <a:pt x="585386" y="1679304"/>
                </a:cubicBezTo>
                <a:cubicBezTo>
                  <a:pt x="569940" y="1674891"/>
                  <a:pt x="555418" y="1667214"/>
                  <a:pt x="539666" y="1664064"/>
                </a:cubicBezTo>
                <a:cubicBezTo>
                  <a:pt x="479065" y="1651944"/>
                  <a:pt x="417387" y="1645704"/>
                  <a:pt x="356786" y="1633584"/>
                </a:cubicBezTo>
                <a:lnTo>
                  <a:pt x="280586" y="1618344"/>
                </a:lnTo>
                <a:cubicBezTo>
                  <a:pt x="265346" y="1603104"/>
                  <a:pt x="251423" y="1586422"/>
                  <a:pt x="234866" y="1572624"/>
                </a:cubicBezTo>
                <a:cubicBezTo>
                  <a:pt x="220795" y="1560898"/>
                  <a:pt x="201207" y="1555928"/>
                  <a:pt x="189146" y="1542144"/>
                </a:cubicBezTo>
                <a:cubicBezTo>
                  <a:pt x="77025" y="1414005"/>
                  <a:pt x="158298" y="1495688"/>
                  <a:pt x="112946" y="1404984"/>
                </a:cubicBezTo>
                <a:cubicBezTo>
                  <a:pt x="104755" y="1388601"/>
                  <a:pt x="90657" y="1375647"/>
                  <a:pt x="82466" y="1359264"/>
                </a:cubicBezTo>
                <a:cubicBezTo>
                  <a:pt x="59655" y="1313643"/>
                  <a:pt x="69376" y="1289513"/>
                  <a:pt x="51986" y="1237344"/>
                </a:cubicBezTo>
                <a:cubicBezTo>
                  <a:pt x="44802" y="1215791"/>
                  <a:pt x="31666" y="1196704"/>
                  <a:pt x="21506" y="1176384"/>
                </a:cubicBezTo>
                <a:cubicBezTo>
                  <a:pt x="47003" y="615453"/>
                  <a:pt x="0" y="977336"/>
                  <a:pt x="51986" y="795384"/>
                </a:cubicBezTo>
                <a:cubicBezTo>
                  <a:pt x="57740" y="775245"/>
                  <a:pt x="58975" y="753676"/>
                  <a:pt x="67226" y="734424"/>
                </a:cubicBezTo>
                <a:cubicBezTo>
                  <a:pt x="74441" y="717589"/>
                  <a:pt x="87546" y="703944"/>
                  <a:pt x="97706" y="688704"/>
                </a:cubicBezTo>
                <a:cubicBezTo>
                  <a:pt x="102786" y="668384"/>
                  <a:pt x="103579" y="646478"/>
                  <a:pt x="112946" y="627744"/>
                </a:cubicBezTo>
                <a:cubicBezTo>
                  <a:pt x="135462" y="582712"/>
                  <a:pt x="169234" y="565866"/>
                  <a:pt x="189146" y="521064"/>
                </a:cubicBezTo>
                <a:cubicBezTo>
                  <a:pt x="202195" y="491704"/>
                  <a:pt x="209466" y="460104"/>
                  <a:pt x="219626" y="429624"/>
                </a:cubicBezTo>
                <a:lnTo>
                  <a:pt x="250106" y="338184"/>
                </a:lnTo>
                <a:lnTo>
                  <a:pt x="265346" y="292464"/>
                </a:lnTo>
                <a:cubicBezTo>
                  <a:pt x="270426" y="277224"/>
                  <a:pt x="269227" y="258103"/>
                  <a:pt x="280586" y="246744"/>
                </a:cubicBezTo>
                <a:lnTo>
                  <a:pt x="387266" y="140064"/>
                </a:lnTo>
                <a:lnTo>
                  <a:pt x="432986" y="94344"/>
                </a:lnTo>
                <a:lnTo>
                  <a:pt x="1103546" y="109584"/>
                </a:lnTo>
                <a:cubicBezTo>
                  <a:pt x="1277267" y="116822"/>
                  <a:pt x="1070105" y="127326"/>
                  <a:pt x="1210226" y="140064"/>
                </a:cubicBezTo>
                <a:cubicBezTo>
                  <a:pt x="1250699" y="143743"/>
                  <a:pt x="1291506" y="140064"/>
                  <a:pt x="1332146" y="140064"/>
                </a:cubicBezTo>
              </a:path>
            </a:pathLst>
          </a:cu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03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8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8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80"/>
                            </p:stCondLst>
                            <p:childTnLst>
                              <p:par>
                                <p:cTn id="26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3DAAE5C5-EA1C-0146-9941-59BEC8EA1488}"/>
              </a:ext>
            </a:extLst>
          </p:cNvPr>
          <p:cNvSpPr/>
          <p:nvPr/>
        </p:nvSpPr>
        <p:spPr>
          <a:xfrm>
            <a:off x="3200400" y="304800"/>
            <a:ext cx="5791200" cy="12954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77440" y="4813235"/>
            <a:ext cx="764985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IN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ধন্যবাদ</a:t>
            </a:r>
            <a:endParaRPr lang="en-US" sz="11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t 3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2087879" y="184150"/>
            <a:ext cx="8176683" cy="4906010"/>
          </a:xfrm>
          <a:prstGeom prst="rect">
            <a:avLst/>
          </a:prstGeom>
        </p:spPr>
      </p:pic>
      <p:pic>
        <p:nvPicPr>
          <p:cNvPr id="11" name="Picture 10" descr="f 6.png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>
            <a:off x="457199" y="304800"/>
            <a:ext cx="1630679" cy="6080759"/>
          </a:xfrm>
          <a:prstGeom prst="rect">
            <a:avLst/>
          </a:prstGeom>
        </p:spPr>
      </p:pic>
      <p:pic>
        <p:nvPicPr>
          <p:cNvPr id="12" name="Picture 11" descr="f 6.png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 flipH="1">
            <a:off x="10264562" y="304800"/>
            <a:ext cx="1508762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9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0 L -3.95833E-6 -0.80856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" grpId="0" animBg="1"/>
      <p:bldP spid="5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08520" y="3761735"/>
            <a:ext cx="448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pPr algn="ctr"/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4000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5700" y="563880"/>
            <a:ext cx="43053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" y="3352800"/>
            <a:ext cx="481173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13" name="Picture 12" descr="Uzzo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876300" y="533400"/>
            <a:ext cx="2481727" cy="2545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75" y="586587"/>
            <a:ext cx="2425665" cy="29125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f 6.png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>
            <a:off x="5410200" y="2225040"/>
            <a:ext cx="17983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2158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3566160" y="537557"/>
            <a:ext cx="4960620" cy="2668905"/>
          </a:xfrm>
          <a:prstGeom prst="horizontalScroll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761" y="3642360"/>
            <a:ext cx="9875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২৩.১.১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কি তা বলতে পারবে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	</a:t>
            </a:r>
          </a:p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২৩.১.২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ভগ্নাংশকে শতকরায় রুপান্তর করতে পারবে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0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২৩.১.৩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শতকরাকে সাধারণ ভগ্নাংশে রুপান্তর করতে পারবে।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pod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552797"/>
            <a:ext cx="2857500" cy="2638425"/>
          </a:xfrm>
          <a:prstGeom prst="rect">
            <a:avLst/>
          </a:prstGeom>
        </p:spPr>
      </p:pic>
      <p:pic>
        <p:nvPicPr>
          <p:cNvPr id="7" name="Picture 6" descr="pod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420" y="644237"/>
            <a:ext cx="28575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1986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9862" y="119270"/>
            <a:ext cx="412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433602"/>
              </p:ext>
            </p:extLst>
          </p:nvPr>
        </p:nvGraphicFramePr>
        <p:xfrm>
          <a:off x="566087" y="1135559"/>
          <a:ext cx="5303520" cy="5300870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530352">
                  <a:extLst>
                    <a:ext uri="{9D8B030D-6E8A-4147-A177-3AD203B41FA5}">
                      <a16:colId xmlns:a16="http://schemas.microsoft.com/office/drawing/2014/main" xmlns="" val="365823042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xmlns="" val="63188247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xmlns="" val="355309678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xmlns="" val="149945895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xmlns="" val="37508887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xmlns="" val="347664968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xmlns="" val="322893069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xmlns="" val="18438546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xmlns="" val="78702919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xmlns="" val="1673423576"/>
                    </a:ext>
                  </a:extLst>
                </a:gridCol>
              </a:tblGrid>
              <a:tr h="530087"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6516929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484088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6645829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8115695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1795719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1264703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309027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458972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610217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136433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072901" y="369265"/>
            <a:ext cx="5511375" cy="1989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পাশের চিত্রে আমরা কী দেখতে পাচ্ছি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51370" y="60564"/>
            <a:ext cx="5040597" cy="2606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27313" y="124387"/>
            <a:ext cx="5716167" cy="2606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0194" y="124387"/>
            <a:ext cx="4931773" cy="2606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4197087"/>
              </p:ext>
            </p:extLst>
          </p:nvPr>
        </p:nvGraphicFramePr>
        <p:xfrm>
          <a:off x="2695073" y="1138989"/>
          <a:ext cx="3173130" cy="2093352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528855">
                  <a:extLst>
                    <a:ext uri="{9D8B030D-6E8A-4147-A177-3AD203B41FA5}">
                      <a16:colId xmlns:a16="http://schemas.microsoft.com/office/drawing/2014/main" xmlns="" val="826978250"/>
                    </a:ext>
                  </a:extLst>
                </a:gridCol>
                <a:gridCol w="528855">
                  <a:extLst>
                    <a:ext uri="{9D8B030D-6E8A-4147-A177-3AD203B41FA5}">
                      <a16:colId xmlns:a16="http://schemas.microsoft.com/office/drawing/2014/main" xmlns="" val="1346228128"/>
                    </a:ext>
                  </a:extLst>
                </a:gridCol>
                <a:gridCol w="528855">
                  <a:extLst>
                    <a:ext uri="{9D8B030D-6E8A-4147-A177-3AD203B41FA5}">
                      <a16:colId xmlns:a16="http://schemas.microsoft.com/office/drawing/2014/main" xmlns="" val="4286703079"/>
                    </a:ext>
                  </a:extLst>
                </a:gridCol>
                <a:gridCol w="528855">
                  <a:extLst>
                    <a:ext uri="{9D8B030D-6E8A-4147-A177-3AD203B41FA5}">
                      <a16:colId xmlns:a16="http://schemas.microsoft.com/office/drawing/2014/main" xmlns="" val="2027294628"/>
                    </a:ext>
                  </a:extLst>
                </a:gridCol>
                <a:gridCol w="528855">
                  <a:extLst>
                    <a:ext uri="{9D8B030D-6E8A-4147-A177-3AD203B41FA5}">
                      <a16:colId xmlns:a16="http://schemas.microsoft.com/office/drawing/2014/main" xmlns="" val="1716129343"/>
                    </a:ext>
                  </a:extLst>
                </a:gridCol>
                <a:gridCol w="528855">
                  <a:extLst>
                    <a:ext uri="{9D8B030D-6E8A-4147-A177-3AD203B41FA5}">
                      <a16:colId xmlns:a16="http://schemas.microsoft.com/office/drawing/2014/main" xmlns="" val="761547183"/>
                    </a:ext>
                  </a:extLst>
                </a:gridCol>
              </a:tblGrid>
              <a:tr h="516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14539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843235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450912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18693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72901" y="1649830"/>
            <a:ext cx="8422104" cy="1475660"/>
          </a:xfrm>
          <a:prstGeom prst="rect">
            <a:avLst/>
          </a:prstGeom>
          <a:blipFill>
            <a:blip r:embed="rId2"/>
            <a:stretch>
              <a:fillRect l="-2171" t="-6612" b="-90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21610" y="2032474"/>
            <a:ext cx="10743709" cy="2941624"/>
            <a:chOff x="1001122" y="2350522"/>
            <a:chExt cx="10743709" cy="2941624"/>
          </a:xfrm>
          <a:noFill/>
        </p:grpSpPr>
        <p:sp>
          <p:nvSpPr>
            <p:cNvPr id="22" name="TextBox 21"/>
            <p:cNvSpPr txBox="1"/>
            <p:nvPr/>
          </p:nvSpPr>
          <p:spPr>
            <a:xfrm>
              <a:off x="6430882" y="4645815"/>
              <a:ext cx="531394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১00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001122" y="2350522"/>
              <a:ext cx="974558" cy="83938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03789" y="3055383"/>
            <a:ext cx="5538584" cy="2544768"/>
            <a:chOff x="1001122" y="3446059"/>
            <a:chExt cx="5538584" cy="2544768"/>
          </a:xfrm>
          <a:noFill/>
        </p:grpSpPr>
        <p:sp>
          <p:nvSpPr>
            <p:cNvPr id="26" name="Right Arrow 25"/>
            <p:cNvSpPr/>
            <p:nvPr/>
          </p:nvSpPr>
          <p:spPr>
            <a:xfrm>
              <a:off x="1001122" y="3446059"/>
              <a:ext cx="974558" cy="83938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43115" y="5344496"/>
              <a:ext cx="479659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55442" y="3124867"/>
            <a:ext cx="6047875" cy="1475660"/>
          </a:xfrm>
          <a:prstGeom prst="rect">
            <a:avLst/>
          </a:prstGeom>
          <a:blipFill>
            <a:blip r:embed="rId3"/>
            <a:stretch>
              <a:fillRect l="-3125" b="-14876"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44444" y="5530044"/>
            <a:ext cx="10917457" cy="941163"/>
            <a:chOff x="1001122" y="4819231"/>
            <a:chExt cx="10917457" cy="941163"/>
          </a:xfrm>
          <a:noFill/>
        </p:grpSpPr>
        <p:sp>
          <p:nvSpPr>
            <p:cNvPr id="30" name="TextBox 29"/>
            <p:cNvSpPr txBox="1"/>
            <p:nvPr/>
          </p:nvSpPr>
          <p:spPr>
            <a:xfrm>
              <a:off x="7302460" y="4819231"/>
              <a:ext cx="461611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শতকরা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চব্বিশ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001122" y="4921014"/>
              <a:ext cx="974558" cy="83938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35916" y="40888"/>
            <a:ext cx="12308484" cy="696951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100660" y="109663"/>
            <a:ext cx="12177065" cy="68383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52400" y="152400"/>
            <a:ext cx="12077700" cy="67468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0271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20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99547" y="2790364"/>
            <a:ext cx="432362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endParaRPr lang="en-US" sz="2000" b="1" dirty="0">
              <a:solidFill>
                <a:srgbClr val="00B0F0"/>
              </a:solidFill>
              <a:effectLst/>
            </a:endParaRPr>
          </a:p>
        </p:txBody>
      </p:sp>
      <p:pic>
        <p:nvPicPr>
          <p:cNvPr id="18" name="Picture 17" descr="sh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" y="2286000"/>
            <a:ext cx="3305175" cy="3305175"/>
          </a:xfrm>
          <a:prstGeom prst="rect">
            <a:avLst/>
          </a:prstGeom>
        </p:spPr>
      </p:pic>
      <p:pic>
        <p:nvPicPr>
          <p:cNvPr id="21" name="Picture 20" descr="sh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45" y="2286000"/>
            <a:ext cx="3305175" cy="33051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8258" y="362396"/>
            <a:ext cx="110722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 আমাদের পা</a:t>
            </a:r>
            <a:r>
              <a:rPr lang="bn-BD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ঠের বিষয়ঃ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8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65120" y="241161"/>
            <a:ext cx="528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“শতকরা”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ot.JPG"/>
          <p:cNvPicPr>
            <a:picLocks noChangeAspect="1"/>
          </p:cNvPicPr>
          <p:nvPr/>
        </p:nvPicPr>
        <p:blipFill>
          <a:blip r:embed="rId2"/>
          <a:srcRect b="28233"/>
          <a:stretch>
            <a:fillRect/>
          </a:stretch>
        </p:blipFill>
        <p:spPr>
          <a:xfrm>
            <a:off x="548640" y="1135797"/>
            <a:ext cx="11247120" cy="18207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64840" y="4646414"/>
            <a:ext cx="68162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740884" y="3672840"/>
            <a:ext cx="1630680" cy="22159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%</a:t>
            </a:r>
            <a:endParaRPr lang="en-US" sz="13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0884" y="5615910"/>
            <a:ext cx="2137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4000" dirty="0"/>
          </a:p>
        </p:txBody>
      </p:sp>
      <p:pic>
        <p:nvPicPr>
          <p:cNvPr id="13" name="Picture 12" descr="sot.JPG"/>
          <p:cNvPicPr>
            <a:picLocks noChangeAspect="1"/>
          </p:cNvPicPr>
          <p:nvPr/>
        </p:nvPicPr>
        <p:blipFill>
          <a:blip r:embed="rId2"/>
          <a:srcRect t="70424" r="7949"/>
          <a:stretch>
            <a:fillRect/>
          </a:stretch>
        </p:blipFill>
        <p:spPr>
          <a:xfrm>
            <a:off x="452070" y="3048000"/>
            <a:ext cx="10353090" cy="75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10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9B50E61-A68E-4871-B2AD-10FEB6F31B2C}"/>
              </a:ext>
            </a:extLst>
          </p:cNvPr>
          <p:cNvSpPr/>
          <p:nvPr/>
        </p:nvSpPr>
        <p:spPr>
          <a:xfrm>
            <a:off x="2094331" y="134029"/>
            <a:ext cx="7471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শতকরাকে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</a:t>
            </a:r>
            <a:r>
              <a:rPr lang="as-IN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ভগ্ন</a:t>
            </a:r>
            <a:r>
              <a:rPr lang="as-IN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ংশে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</a:t>
            </a:r>
            <a:r>
              <a:rPr lang="as-IN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228A666-C6CA-4F7B-A926-EE8FBCFD3747}"/>
              </a:ext>
            </a:extLst>
          </p:cNvPr>
          <p:cNvGrpSpPr/>
          <p:nvPr/>
        </p:nvGrpSpPr>
        <p:grpSpPr>
          <a:xfrm>
            <a:off x="2095828" y="1058063"/>
            <a:ext cx="1994917" cy="1399368"/>
            <a:chOff x="2707220" y="3517510"/>
            <a:chExt cx="1677089" cy="1399368"/>
          </a:xfrm>
          <a:noFill/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424E84B-2178-41A0-92AE-69E208CEC3A3}"/>
                </a:ext>
              </a:extLst>
            </p:cNvPr>
            <p:cNvSpPr txBox="1"/>
            <p:nvPr/>
          </p:nvSpPr>
          <p:spPr>
            <a:xfrm>
              <a:off x="2707220" y="3517510"/>
              <a:ext cx="1074318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LipiBold" pitchFamily="2" charset="0"/>
                  <a:cs typeface="NikoshBAN" pitchFamily="2" charset="0"/>
                </a:rPr>
                <a:t>  ৬০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378CAD1-AEA9-4204-81D5-398F31590C01}"/>
                </a:ext>
              </a:extLst>
            </p:cNvPr>
            <p:cNvSpPr txBox="1"/>
            <p:nvPr/>
          </p:nvSpPr>
          <p:spPr>
            <a:xfrm>
              <a:off x="3044694" y="4085881"/>
              <a:ext cx="133961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১০০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9AB1F37-8B7B-4A24-82EF-3E5B83A4E206}"/>
                </a:ext>
              </a:extLst>
            </p:cNvPr>
            <p:cNvCxnSpPr>
              <a:cxnSpLocks/>
            </p:cNvCxnSpPr>
            <p:nvPr/>
          </p:nvCxnSpPr>
          <p:spPr>
            <a:xfrm>
              <a:off x="3014057" y="4212197"/>
              <a:ext cx="875315" cy="0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596F625-709F-456E-BDFC-7F13C9D9FC9A}"/>
              </a:ext>
            </a:extLst>
          </p:cNvPr>
          <p:cNvGrpSpPr/>
          <p:nvPr/>
        </p:nvGrpSpPr>
        <p:grpSpPr>
          <a:xfrm>
            <a:off x="723445" y="1065950"/>
            <a:ext cx="1734445" cy="1092164"/>
            <a:chOff x="5200356" y="371811"/>
            <a:chExt cx="1734445" cy="109216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C32B4BB-27A9-4C71-B57A-55384841AD66}"/>
                </a:ext>
              </a:extLst>
            </p:cNvPr>
            <p:cNvSpPr txBox="1"/>
            <p:nvPr/>
          </p:nvSpPr>
          <p:spPr>
            <a:xfrm>
              <a:off x="5635794" y="371811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7214023-48E8-42CA-8D77-16E58800EBC9}"/>
                </a:ext>
              </a:extLst>
            </p:cNvPr>
            <p:cNvSpPr txBox="1"/>
            <p:nvPr/>
          </p:nvSpPr>
          <p:spPr>
            <a:xfrm>
              <a:off x="5200356" y="632978"/>
              <a:ext cx="17344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০%=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124C1D8-9846-4F7B-BFD5-9F03A0716770}"/>
              </a:ext>
            </a:extLst>
          </p:cNvPr>
          <p:cNvSpPr txBox="1"/>
          <p:nvPr/>
        </p:nvSpPr>
        <p:spPr>
          <a:xfrm>
            <a:off x="3453483" y="1328756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44AACD1-3A6F-41CB-B761-54C3CDAA0076}"/>
              </a:ext>
            </a:extLst>
          </p:cNvPr>
          <p:cNvGrpSpPr/>
          <p:nvPr/>
        </p:nvGrpSpPr>
        <p:grpSpPr>
          <a:xfrm>
            <a:off x="4035391" y="1079610"/>
            <a:ext cx="1084049" cy="1355665"/>
            <a:chOff x="2697664" y="3613698"/>
            <a:chExt cx="1084049" cy="1355665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4E3F689-A3BA-412D-8A8A-F025D5A4E38F}"/>
                </a:ext>
              </a:extLst>
            </p:cNvPr>
            <p:cNvSpPr txBox="1"/>
            <p:nvPr/>
          </p:nvSpPr>
          <p:spPr>
            <a:xfrm>
              <a:off x="2777405" y="3613698"/>
              <a:ext cx="51488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7150CD9-95A0-4B1F-A115-766F57E76A88}"/>
                </a:ext>
              </a:extLst>
            </p:cNvPr>
            <p:cNvSpPr txBox="1"/>
            <p:nvPr/>
          </p:nvSpPr>
          <p:spPr>
            <a:xfrm>
              <a:off x="2697664" y="4138366"/>
              <a:ext cx="108404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১০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A3BAA78-E1B8-4E50-9AB6-A0061500DAE6}"/>
                </a:ext>
              </a:extLst>
            </p:cNvPr>
            <p:cNvCxnSpPr>
              <a:cxnSpLocks/>
            </p:cNvCxnSpPr>
            <p:nvPr/>
          </p:nvCxnSpPr>
          <p:spPr>
            <a:xfrm>
              <a:off x="2825517" y="4271122"/>
              <a:ext cx="515234" cy="5793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2EC426C-E1FE-450A-B107-03B08DCB848C}"/>
              </a:ext>
            </a:extLst>
          </p:cNvPr>
          <p:cNvGrpSpPr/>
          <p:nvPr/>
        </p:nvGrpSpPr>
        <p:grpSpPr>
          <a:xfrm>
            <a:off x="3683982" y="2659190"/>
            <a:ext cx="1994917" cy="1399368"/>
            <a:chOff x="2707220" y="3517510"/>
            <a:chExt cx="1677089" cy="1399368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85417AA-3D4C-4E8A-97F8-AF672673E217}"/>
                </a:ext>
              </a:extLst>
            </p:cNvPr>
            <p:cNvSpPr txBox="1"/>
            <p:nvPr/>
          </p:nvSpPr>
          <p:spPr>
            <a:xfrm>
              <a:off x="2707220" y="3517510"/>
              <a:ext cx="1059494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LipiBold" pitchFamily="2" charset="0"/>
                  <a:cs typeface="NikoshBAN" pitchFamily="2" charset="0"/>
                </a:rPr>
                <a:t>  ৩৪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EFF4C11-7FA8-4AB4-8770-063EE2620152}"/>
                </a:ext>
              </a:extLst>
            </p:cNvPr>
            <p:cNvSpPr txBox="1"/>
            <p:nvPr/>
          </p:nvSpPr>
          <p:spPr>
            <a:xfrm>
              <a:off x="3044694" y="4085881"/>
              <a:ext cx="133961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১০০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4B5CF55F-C6E3-4242-ADA7-A87C981F4665}"/>
                </a:ext>
              </a:extLst>
            </p:cNvPr>
            <p:cNvCxnSpPr>
              <a:cxnSpLocks/>
            </p:cNvCxnSpPr>
            <p:nvPr/>
          </p:nvCxnSpPr>
          <p:spPr>
            <a:xfrm>
              <a:off x="3014057" y="4212197"/>
              <a:ext cx="875315" cy="0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46EA9FC-83CD-471B-8096-41EBD4EB2E78}"/>
              </a:ext>
            </a:extLst>
          </p:cNvPr>
          <p:cNvGrpSpPr/>
          <p:nvPr/>
        </p:nvGrpSpPr>
        <p:grpSpPr>
          <a:xfrm>
            <a:off x="644770" y="2679853"/>
            <a:ext cx="1734445" cy="1092164"/>
            <a:chOff x="5200356" y="371811"/>
            <a:chExt cx="1734445" cy="109216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CD64E6F6-3F87-496E-9D08-7AE751C9FFD1}"/>
                </a:ext>
              </a:extLst>
            </p:cNvPr>
            <p:cNvSpPr txBox="1"/>
            <p:nvPr/>
          </p:nvSpPr>
          <p:spPr>
            <a:xfrm>
              <a:off x="5635794" y="371811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76C78DA-EF9E-4CA1-8DBE-86B4785B097F}"/>
                </a:ext>
              </a:extLst>
            </p:cNvPr>
            <p:cNvSpPr txBox="1"/>
            <p:nvPr/>
          </p:nvSpPr>
          <p:spPr>
            <a:xfrm>
              <a:off x="5200356" y="632978"/>
              <a:ext cx="17344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৩৪%=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F79CB40-3E8A-49E9-8137-56B77FC5A86B}"/>
              </a:ext>
            </a:extLst>
          </p:cNvPr>
          <p:cNvGrpSpPr/>
          <p:nvPr/>
        </p:nvGrpSpPr>
        <p:grpSpPr>
          <a:xfrm>
            <a:off x="6010036" y="2667142"/>
            <a:ext cx="1084049" cy="1355665"/>
            <a:chOff x="2697664" y="3613698"/>
            <a:chExt cx="1084049" cy="1355665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9768AB0-E779-4C41-8887-F2B1F44CB13B}"/>
                </a:ext>
              </a:extLst>
            </p:cNvPr>
            <p:cNvSpPr txBox="1"/>
            <p:nvPr/>
          </p:nvSpPr>
          <p:spPr>
            <a:xfrm>
              <a:off x="2777405" y="3613698"/>
              <a:ext cx="692818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১৭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EACC1D6-9866-457F-8F70-AF5547BCBFE9}"/>
                </a:ext>
              </a:extLst>
            </p:cNvPr>
            <p:cNvSpPr txBox="1"/>
            <p:nvPr/>
          </p:nvSpPr>
          <p:spPr>
            <a:xfrm>
              <a:off x="2697664" y="4138366"/>
              <a:ext cx="108404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৫০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13882A1-65EE-4805-B2F2-02F53B711874}"/>
                </a:ext>
              </a:extLst>
            </p:cNvPr>
            <p:cNvCxnSpPr>
              <a:cxnSpLocks/>
            </p:cNvCxnSpPr>
            <p:nvPr/>
          </p:nvCxnSpPr>
          <p:spPr>
            <a:xfrm>
              <a:off x="2825517" y="4271122"/>
              <a:ext cx="515234" cy="5793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BD020E4-B365-4683-ACAD-F56C274D6819}"/>
              </a:ext>
            </a:extLst>
          </p:cNvPr>
          <p:cNvSpPr txBox="1"/>
          <p:nvPr/>
        </p:nvSpPr>
        <p:spPr>
          <a:xfrm>
            <a:off x="5099120" y="2909071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D2F6B616-94E3-4829-A5A6-74D780D41C9D}"/>
              </a:ext>
            </a:extLst>
          </p:cNvPr>
          <p:cNvCxnSpPr>
            <a:cxnSpLocks/>
          </p:cNvCxnSpPr>
          <p:nvPr/>
        </p:nvCxnSpPr>
        <p:spPr>
          <a:xfrm flipH="1">
            <a:off x="4135327" y="2783551"/>
            <a:ext cx="627812" cy="31493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109B35F6-0724-4E10-9C5D-A7A8416DDDB3}"/>
              </a:ext>
            </a:extLst>
          </p:cNvPr>
          <p:cNvCxnSpPr>
            <a:cxnSpLocks/>
          </p:cNvCxnSpPr>
          <p:nvPr/>
        </p:nvCxnSpPr>
        <p:spPr>
          <a:xfrm flipH="1">
            <a:off x="4169342" y="3490187"/>
            <a:ext cx="909103" cy="31863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E11F8D8-0E8C-4E72-A637-ECA606EBA6FD}"/>
              </a:ext>
            </a:extLst>
          </p:cNvPr>
          <p:cNvSpPr/>
          <p:nvPr/>
        </p:nvSpPr>
        <p:spPr>
          <a:xfrm>
            <a:off x="4544795" y="3825535"/>
            <a:ext cx="612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৫০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9E45CB3-6BEB-49EC-BAEB-29B53E8C8B23}"/>
              </a:ext>
            </a:extLst>
          </p:cNvPr>
          <p:cNvSpPr/>
          <p:nvPr/>
        </p:nvSpPr>
        <p:spPr>
          <a:xfrm>
            <a:off x="3842643" y="2405496"/>
            <a:ext cx="566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১৭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2A12D5-041F-4098-938B-9D004C8E0D98}"/>
              </a:ext>
            </a:extLst>
          </p:cNvPr>
          <p:cNvGrpSpPr/>
          <p:nvPr/>
        </p:nvGrpSpPr>
        <p:grpSpPr>
          <a:xfrm>
            <a:off x="2094330" y="2673252"/>
            <a:ext cx="1994917" cy="1399368"/>
            <a:chOff x="2707220" y="3517510"/>
            <a:chExt cx="1677089" cy="1399368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5057972-E7A2-470C-9AF2-0B112EE1585B}"/>
                </a:ext>
              </a:extLst>
            </p:cNvPr>
            <p:cNvSpPr txBox="1"/>
            <p:nvPr/>
          </p:nvSpPr>
          <p:spPr>
            <a:xfrm>
              <a:off x="2707220" y="3517510"/>
              <a:ext cx="1059494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as-IN" sz="4800" dirty="0">
                  <a:latin typeface="LipiBold" pitchFamily="2" charset="0"/>
                  <a:cs typeface="NikoshBAN" pitchFamily="2" charset="0"/>
                </a:rPr>
                <a:t>৩</a:t>
              </a:r>
              <a:r>
                <a:rPr lang="en-US" sz="4800" dirty="0">
                  <a:latin typeface="LipiBold" pitchFamily="2" charset="0"/>
                  <a:cs typeface="NikoshBAN" pitchFamily="2" charset="0"/>
                </a:rPr>
                <a:t>৪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D154C6D-484D-4C57-8EB2-1014ED74C56C}"/>
                </a:ext>
              </a:extLst>
            </p:cNvPr>
            <p:cNvSpPr txBox="1"/>
            <p:nvPr/>
          </p:nvSpPr>
          <p:spPr>
            <a:xfrm>
              <a:off x="3044694" y="4085881"/>
              <a:ext cx="133961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১০০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F4BBA071-0FED-4A68-82F6-E6FDE81B3016}"/>
                </a:ext>
              </a:extLst>
            </p:cNvPr>
            <p:cNvCxnSpPr>
              <a:cxnSpLocks/>
            </p:cNvCxnSpPr>
            <p:nvPr/>
          </p:nvCxnSpPr>
          <p:spPr>
            <a:xfrm>
              <a:off x="3014057" y="4212197"/>
              <a:ext cx="875315" cy="0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4F0A0C5-5565-4E4E-9B15-8ABD5510C2BE}"/>
              </a:ext>
            </a:extLst>
          </p:cNvPr>
          <p:cNvSpPr txBox="1"/>
          <p:nvPr/>
        </p:nvSpPr>
        <p:spPr>
          <a:xfrm>
            <a:off x="3492277" y="2929883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98153B3A-8CF8-4B72-925C-9430D2E07435}"/>
              </a:ext>
            </a:extLst>
          </p:cNvPr>
          <p:cNvGrpSpPr/>
          <p:nvPr/>
        </p:nvGrpSpPr>
        <p:grpSpPr>
          <a:xfrm>
            <a:off x="9732684" y="3173647"/>
            <a:ext cx="1994917" cy="1399368"/>
            <a:chOff x="2707220" y="3517510"/>
            <a:chExt cx="1677089" cy="1399368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C45D8B9-35A4-4010-93D2-748B7C5AAFEB}"/>
                </a:ext>
              </a:extLst>
            </p:cNvPr>
            <p:cNvSpPr txBox="1"/>
            <p:nvPr/>
          </p:nvSpPr>
          <p:spPr>
            <a:xfrm>
              <a:off x="2707220" y="3517510"/>
              <a:ext cx="107027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as-IN" sz="4800" dirty="0">
                  <a:latin typeface="LipiBold" pitchFamily="2" charset="0"/>
                  <a:cs typeface="NikoshBAN" pitchFamily="2" charset="0"/>
                </a:rPr>
                <a:t>৮</a:t>
              </a:r>
              <a:r>
                <a:rPr lang="en-US" sz="4800" dirty="0">
                  <a:latin typeface="LipiBold" pitchFamily="2" charset="0"/>
                  <a:cs typeface="NikoshBAN" pitchFamily="2" charset="0"/>
                </a:rPr>
                <a:t>৯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78342E08-3E60-4224-9AEB-34C4075E5FE6}"/>
                </a:ext>
              </a:extLst>
            </p:cNvPr>
            <p:cNvSpPr txBox="1"/>
            <p:nvPr/>
          </p:nvSpPr>
          <p:spPr>
            <a:xfrm>
              <a:off x="3044694" y="4085881"/>
              <a:ext cx="133961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১০০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229BE48A-10BE-44E8-B1FA-F37AA2B87BB0}"/>
                </a:ext>
              </a:extLst>
            </p:cNvPr>
            <p:cNvCxnSpPr>
              <a:cxnSpLocks/>
            </p:cNvCxnSpPr>
            <p:nvPr/>
          </p:nvCxnSpPr>
          <p:spPr>
            <a:xfrm>
              <a:off x="3014057" y="4212197"/>
              <a:ext cx="875315" cy="0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11328559-C455-4931-8161-7AD999EE4D6E}"/>
              </a:ext>
            </a:extLst>
          </p:cNvPr>
          <p:cNvGrpSpPr/>
          <p:nvPr/>
        </p:nvGrpSpPr>
        <p:grpSpPr>
          <a:xfrm>
            <a:off x="8142449" y="3166174"/>
            <a:ext cx="1734445" cy="1092164"/>
            <a:chOff x="5200356" y="371811"/>
            <a:chExt cx="1734445" cy="1092164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CF7FE327-A898-4A29-9631-C408239E42A5}"/>
                </a:ext>
              </a:extLst>
            </p:cNvPr>
            <p:cNvSpPr txBox="1"/>
            <p:nvPr/>
          </p:nvSpPr>
          <p:spPr>
            <a:xfrm>
              <a:off x="5635794" y="371811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C06E6F8-FE76-4AA9-A2A3-A01844EF5B25}"/>
                </a:ext>
              </a:extLst>
            </p:cNvPr>
            <p:cNvSpPr txBox="1"/>
            <p:nvPr/>
          </p:nvSpPr>
          <p:spPr>
            <a:xfrm>
              <a:off x="5200356" y="632978"/>
              <a:ext cx="17344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৮৯%=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CE8FFF31-2EEF-49F2-865E-6E43F208A3D0}"/>
              </a:ext>
            </a:extLst>
          </p:cNvPr>
          <p:cNvGrpSpPr/>
          <p:nvPr/>
        </p:nvGrpSpPr>
        <p:grpSpPr>
          <a:xfrm>
            <a:off x="5440094" y="5006149"/>
            <a:ext cx="1994917" cy="1399368"/>
            <a:chOff x="2707220" y="3517510"/>
            <a:chExt cx="1677089" cy="1399368"/>
          </a:xfrm>
          <a:noFill/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5F3EFA8-1FCB-4EA7-AB89-8CADA259DD6A}"/>
                </a:ext>
              </a:extLst>
            </p:cNvPr>
            <p:cNvSpPr txBox="1"/>
            <p:nvPr/>
          </p:nvSpPr>
          <p:spPr>
            <a:xfrm>
              <a:off x="2707220" y="3517510"/>
              <a:ext cx="1077013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AB9EE0D9-CE54-42E4-9E38-69D32187403F}"/>
                </a:ext>
              </a:extLst>
            </p:cNvPr>
            <p:cNvSpPr txBox="1"/>
            <p:nvPr/>
          </p:nvSpPr>
          <p:spPr>
            <a:xfrm>
              <a:off x="3044694" y="4085881"/>
              <a:ext cx="133961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১০০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9FEF2043-1CF2-4EB2-A6BA-A19F885A01B8}"/>
                </a:ext>
              </a:extLst>
            </p:cNvPr>
            <p:cNvCxnSpPr>
              <a:cxnSpLocks/>
            </p:cNvCxnSpPr>
            <p:nvPr/>
          </p:nvCxnSpPr>
          <p:spPr>
            <a:xfrm>
              <a:off x="3014057" y="4212197"/>
              <a:ext cx="875315" cy="0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12206B08-9DA1-4395-B71F-AF2250A96D34}"/>
              </a:ext>
            </a:extLst>
          </p:cNvPr>
          <p:cNvGrpSpPr/>
          <p:nvPr/>
        </p:nvGrpSpPr>
        <p:grpSpPr>
          <a:xfrm>
            <a:off x="2400882" y="5026812"/>
            <a:ext cx="1734445" cy="1092164"/>
            <a:chOff x="5200356" y="371811"/>
            <a:chExt cx="1734445" cy="1092164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CD1D0DCC-DC84-4E41-A8C6-A1EFEAAC3679}"/>
                </a:ext>
              </a:extLst>
            </p:cNvPr>
            <p:cNvSpPr txBox="1"/>
            <p:nvPr/>
          </p:nvSpPr>
          <p:spPr>
            <a:xfrm>
              <a:off x="5635794" y="371811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689C002D-18F9-40DE-A841-6FD57017DBDC}"/>
                </a:ext>
              </a:extLst>
            </p:cNvPr>
            <p:cNvSpPr txBox="1"/>
            <p:nvPr/>
          </p:nvSpPr>
          <p:spPr>
            <a:xfrm>
              <a:off x="5200356" y="632978"/>
              <a:ext cx="17344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12%=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57421EED-9565-41AF-BB73-C85D2B5D61E2}"/>
              </a:ext>
            </a:extLst>
          </p:cNvPr>
          <p:cNvGrpSpPr/>
          <p:nvPr/>
        </p:nvGrpSpPr>
        <p:grpSpPr>
          <a:xfrm>
            <a:off x="7446108" y="5014101"/>
            <a:ext cx="1084049" cy="1355665"/>
            <a:chOff x="2697664" y="3613698"/>
            <a:chExt cx="1084049" cy="1355665"/>
          </a:xfrm>
          <a:noFill/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09EAFB96-5BA9-46BB-89CB-179C6D2B37E9}"/>
                </a:ext>
              </a:extLst>
            </p:cNvPr>
            <p:cNvSpPr txBox="1"/>
            <p:nvPr/>
          </p:nvSpPr>
          <p:spPr>
            <a:xfrm>
              <a:off x="2777405" y="3613698"/>
              <a:ext cx="53091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DDB8C2C-0DD9-4F98-8610-7E2626AA9297}"/>
                </a:ext>
              </a:extLst>
            </p:cNvPr>
            <p:cNvSpPr txBox="1"/>
            <p:nvPr/>
          </p:nvSpPr>
          <p:spPr>
            <a:xfrm>
              <a:off x="2697664" y="4138366"/>
              <a:ext cx="108404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2৫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C6EDD7E4-9B1A-46B8-8AB4-B0B55F239C09}"/>
                </a:ext>
              </a:extLst>
            </p:cNvPr>
            <p:cNvCxnSpPr>
              <a:cxnSpLocks/>
            </p:cNvCxnSpPr>
            <p:nvPr/>
          </p:nvCxnSpPr>
          <p:spPr>
            <a:xfrm>
              <a:off x="2825517" y="4271122"/>
              <a:ext cx="515234" cy="5793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6A517E1-AB67-42EC-A730-15CD45DEA150}"/>
              </a:ext>
            </a:extLst>
          </p:cNvPr>
          <p:cNvSpPr txBox="1"/>
          <p:nvPr/>
        </p:nvSpPr>
        <p:spPr>
          <a:xfrm>
            <a:off x="6855232" y="5256030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E82AD783-F70C-4191-B22B-C273CEB62409}"/>
              </a:ext>
            </a:extLst>
          </p:cNvPr>
          <p:cNvCxnSpPr>
            <a:cxnSpLocks/>
          </p:cNvCxnSpPr>
          <p:nvPr/>
        </p:nvCxnSpPr>
        <p:spPr>
          <a:xfrm flipH="1">
            <a:off x="5925454" y="5130510"/>
            <a:ext cx="627812" cy="31493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6F277473-E0DD-4EC0-A075-0445FB982D0D}"/>
              </a:ext>
            </a:extLst>
          </p:cNvPr>
          <p:cNvCxnSpPr>
            <a:cxnSpLocks/>
          </p:cNvCxnSpPr>
          <p:nvPr/>
        </p:nvCxnSpPr>
        <p:spPr>
          <a:xfrm flipH="1">
            <a:off x="5925454" y="5837146"/>
            <a:ext cx="909103" cy="31863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51AD9FEC-6AD8-48C0-8DEC-B57A75830636}"/>
              </a:ext>
            </a:extLst>
          </p:cNvPr>
          <p:cNvSpPr/>
          <p:nvPr/>
        </p:nvSpPr>
        <p:spPr>
          <a:xfrm>
            <a:off x="6098186" y="6151017"/>
            <a:ext cx="612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৫০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815EC139-6807-434A-8AFE-DFE382DCC3AF}"/>
              </a:ext>
            </a:extLst>
          </p:cNvPr>
          <p:cNvSpPr/>
          <p:nvPr/>
        </p:nvSpPr>
        <p:spPr>
          <a:xfrm>
            <a:off x="5598755" y="4752455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6A48F78F-AD28-48D3-B0B9-8BF635319C80}"/>
              </a:ext>
            </a:extLst>
          </p:cNvPr>
          <p:cNvGrpSpPr/>
          <p:nvPr/>
        </p:nvGrpSpPr>
        <p:grpSpPr>
          <a:xfrm>
            <a:off x="3850441" y="5020211"/>
            <a:ext cx="1994918" cy="1399368"/>
            <a:chOff x="2707219" y="3517510"/>
            <a:chExt cx="1677090" cy="1399368"/>
          </a:xfrm>
          <a:noFill/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FA77A764-255A-48AA-82B0-32BE292B9D25}"/>
                </a:ext>
              </a:extLst>
            </p:cNvPr>
            <p:cNvSpPr txBox="1"/>
            <p:nvPr/>
          </p:nvSpPr>
          <p:spPr>
            <a:xfrm>
              <a:off x="2707219" y="3517510"/>
              <a:ext cx="1035237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LipiBold" pitchFamily="2" charset="0"/>
                  <a:cs typeface="NikoshBAN" pitchFamily="2" charset="0"/>
                </a:rPr>
                <a:t>  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E0C30BCB-B6C6-43B3-87EF-274BD52A2604}"/>
                </a:ext>
              </a:extLst>
            </p:cNvPr>
            <p:cNvSpPr txBox="1"/>
            <p:nvPr/>
          </p:nvSpPr>
          <p:spPr>
            <a:xfrm>
              <a:off x="3044694" y="4085881"/>
              <a:ext cx="133961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১০০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E81ADEC3-3CFA-44F3-86A0-DD77E9D739EE}"/>
                </a:ext>
              </a:extLst>
            </p:cNvPr>
            <p:cNvCxnSpPr>
              <a:cxnSpLocks/>
            </p:cNvCxnSpPr>
            <p:nvPr/>
          </p:nvCxnSpPr>
          <p:spPr>
            <a:xfrm>
              <a:off x="3014057" y="4212197"/>
              <a:ext cx="875315" cy="0"/>
            </a:xfrm>
            <a:prstGeom prst="line">
              <a:avLst/>
            </a:prstGeom>
            <a:grpFill/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A6DFED6-047D-4EE9-9E41-4C5B466D7253}"/>
              </a:ext>
            </a:extLst>
          </p:cNvPr>
          <p:cNvSpPr txBox="1"/>
          <p:nvPr/>
        </p:nvSpPr>
        <p:spPr>
          <a:xfrm>
            <a:off x="5248389" y="5276842"/>
            <a:ext cx="6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83073C9D-1CF3-4FF9-8109-BF26DA74C925}"/>
              </a:ext>
            </a:extLst>
          </p:cNvPr>
          <p:cNvSpPr/>
          <p:nvPr/>
        </p:nvSpPr>
        <p:spPr>
          <a:xfrm>
            <a:off x="116103" y="1354001"/>
            <a:ext cx="623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DD68C585-05FF-404A-95B7-95E38943AFD3}"/>
              </a:ext>
            </a:extLst>
          </p:cNvPr>
          <p:cNvSpPr/>
          <p:nvPr/>
        </p:nvSpPr>
        <p:spPr>
          <a:xfrm>
            <a:off x="27196" y="2977826"/>
            <a:ext cx="655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EFB21780-FF34-48A2-ADF3-196430FCF537}"/>
              </a:ext>
            </a:extLst>
          </p:cNvPr>
          <p:cNvSpPr/>
          <p:nvPr/>
        </p:nvSpPr>
        <p:spPr>
          <a:xfrm>
            <a:off x="7483115" y="3427340"/>
            <a:ext cx="710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04870341-8F71-45B6-AB59-7C629B869CDB}"/>
              </a:ext>
            </a:extLst>
          </p:cNvPr>
          <p:cNvSpPr/>
          <p:nvPr/>
        </p:nvSpPr>
        <p:spPr>
          <a:xfrm>
            <a:off x="1729482" y="5266890"/>
            <a:ext cx="633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12F261A-D3F7-46B1-895D-E7991AFC407E}"/>
              </a:ext>
            </a:extLst>
          </p:cNvPr>
          <p:cNvSpPr/>
          <p:nvPr/>
        </p:nvSpPr>
        <p:spPr>
          <a:xfrm>
            <a:off x="6628897" y="6258085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2৫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3B91F780-1ACF-47AE-B500-98436D81FA8B}"/>
              </a:ext>
            </a:extLst>
          </p:cNvPr>
          <p:cNvSpPr/>
          <p:nvPr/>
        </p:nvSpPr>
        <p:spPr>
          <a:xfrm>
            <a:off x="5378305" y="4440715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F7E40754-4904-4EB3-8973-EB6E95160437}"/>
              </a:ext>
            </a:extLst>
          </p:cNvPr>
          <p:cNvCxnSpPr>
            <a:cxnSpLocks/>
          </p:cNvCxnSpPr>
          <p:nvPr/>
        </p:nvCxnSpPr>
        <p:spPr>
          <a:xfrm flipH="1">
            <a:off x="5473308" y="4939525"/>
            <a:ext cx="627812" cy="31493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733A5BAE-3E37-4B11-BB9D-5E741CCB3709}"/>
              </a:ext>
            </a:extLst>
          </p:cNvPr>
          <p:cNvCxnSpPr>
            <a:cxnSpLocks/>
          </p:cNvCxnSpPr>
          <p:nvPr/>
        </p:nvCxnSpPr>
        <p:spPr>
          <a:xfrm flipH="1">
            <a:off x="6132875" y="6273642"/>
            <a:ext cx="627812" cy="31493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550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4" grpId="0"/>
      <p:bldP spid="35" grpId="0"/>
      <p:bldP spid="40" grpId="0"/>
      <p:bldP spid="59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B01BB8-FC77-493B-9540-6B5481EC4C0C}"/>
              </a:ext>
            </a:extLst>
          </p:cNvPr>
          <p:cNvSpPr txBox="1"/>
          <p:nvPr/>
        </p:nvSpPr>
        <p:spPr>
          <a:xfrm>
            <a:off x="1432559" y="326571"/>
            <a:ext cx="955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শতকরাগুলোকে ভগ্নাংশ এবং দশমিকে প্রকাশ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CE9314DE-DD34-4051-B3F2-6272A1E5E9D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612" y="1847461"/>
            <a:ext cx="12005388" cy="921471"/>
          </a:xfrm>
          <a:prstGeom prst="rect">
            <a:avLst/>
          </a:prstGeom>
          <a:blipFill>
            <a:blip r:embed="rId2"/>
            <a:stretch>
              <a:fillRect l="-1574" b="-1523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12522128-968C-4B72-AA3B-6F63B6A9BE2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580" y="3365518"/>
            <a:ext cx="11821885" cy="921471"/>
          </a:xfrm>
          <a:prstGeom prst="rect">
            <a:avLst/>
          </a:prstGeom>
          <a:blipFill>
            <a:blip r:embed="rId3"/>
            <a:stretch>
              <a:fillRect l="-1599" b="-1523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F39C538-1A81-4AD3-9B7F-94B4BACED4E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612" y="4730620"/>
            <a:ext cx="12005388" cy="923266"/>
          </a:xfrm>
          <a:prstGeom prst="rect">
            <a:avLst/>
          </a:prstGeom>
          <a:blipFill>
            <a:blip r:embed="rId4"/>
            <a:stretch>
              <a:fillRect l="-1574" b="-1523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6538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B1F3B49-02A6-884F-8019-9F1221EA7A1C}"/>
              </a:ext>
            </a:extLst>
          </p:cNvPr>
          <p:cNvSpPr txBox="1"/>
          <p:nvPr/>
        </p:nvSpPr>
        <p:spPr>
          <a:xfrm>
            <a:off x="399100" y="2000490"/>
            <a:ext cx="19621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B70A0B1-99DE-4101-999A-2F0789BCC4FB}"/>
              </a:ext>
            </a:extLst>
          </p:cNvPr>
          <p:cNvSpPr/>
          <p:nvPr/>
        </p:nvSpPr>
        <p:spPr>
          <a:xfrm>
            <a:off x="2617145" y="2430608"/>
            <a:ext cx="8355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শতকরাকে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ভগ্ন</a:t>
            </a:r>
            <a:r>
              <a:rPr lang="as-IN" sz="5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ংশ</a:t>
            </a:r>
            <a:r>
              <a:rPr lang="en-US" sz="5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</a:t>
            </a:r>
            <a:r>
              <a:rPr lang="as-IN" sz="5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5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076B1E2-E58A-4D6C-82CF-F1EE6465E3B8}"/>
              </a:ext>
            </a:extLst>
          </p:cNvPr>
          <p:cNvGrpSpPr/>
          <p:nvPr/>
        </p:nvGrpSpPr>
        <p:grpSpPr>
          <a:xfrm>
            <a:off x="1181338" y="3928385"/>
            <a:ext cx="2304071" cy="1293340"/>
            <a:chOff x="5635794" y="-90532"/>
            <a:chExt cx="2304071" cy="129334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536BB2C-9B9C-42E7-9072-69BA97BACD73}"/>
                </a:ext>
              </a:extLst>
            </p:cNvPr>
            <p:cNvSpPr txBox="1"/>
            <p:nvPr/>
          </p:nvSpPr>
          <p:spPr>
            <a:xfrm>
              <a:off x="5635794" y="371811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37DF3DB-0308-4753-B04C-1B99F6BFF9D5}"/>
                </a:ext>
              </a:extLst>
            </p:cNvPr>
            <p:cNvSpPr txBox="1"/>
            <p:nvPr/>
          </p:nvSpPr>
          <p:spPr>
            <a:xfrm>
              <a:off x="5645261" y="-90532"/>
              <a:ext cx="22946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৩০%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F36EE72-11FC-4F2D-8660-421F3471C0D6}"/>
              </a:ext>
            </a:extLst>
          </p:cNvPr>
          <p:cNvGrpSpPr/>
          <p:nvPr/>
        </p:nvGrpSpPr>
        <p:grpSpPr>
          <a:xfrm>
            <a:off x="1176493" y="3200049"/>
            <a:ext cx="2126248" cy="1246496"/>
            <a:chOff x="5635794" y="-43688"/>
            <a:chExt cx="2126248" cy="124649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1531445-4211-4183-8123-0A7FB7128BF6}"/>
                </a:ext>
              </a:extLst>
            </p:cNvPr>
            <p:cNvSpPr txBox="1"/>
            <p:nvPr/>
          </p:nvSpPr>
          <p:spPr>
            <a:xfrm>
              <a:off x="5635794" y="371811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697A6C8-3F62-410B-B7F5-A0B9E80F1607}"/>
                </a:ext>
              </a:extLst>
            </p:cNvPr>
            <p:cNvSpPr txBox="1"/>
            <p:nvPr/>
          </p:nvSpPr>
          <p:spPr>
            <a:xfrm>
              <a:off x="5686359" y="-43688"/>
              <a:ext cx="20756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২৪%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5E20C07-40AA-49A9-9BBF-C5B6E299995D}"/>
              </a:ext>
            </a:extLst>
          </p:cNvPr>
          <p:cNvGrpSpPr/>
          <p:nvPr/>
        </p:nvGrpSpPr>
        <p:grpSpPr>
          <a:xfrm>
            <a:off x="1120481" y="4591742"/>
            <a:ext cx="3435575" cy="1826505"/>
            <a:chOff x="2485990" y="-623697"/>
            <a:chExt cx="3334535" cy="182650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3DB3DD7-88F6-43EC-AE8E-DFF1C5E780AC}"/>
                </a:ext>
              </a:extLst>
            </p:cNvPr>
            <p:cNvSpPr txBox="1"/>
            <p:nvPr/>
          </p:nvSpPr>
          <p:spPr>
            <a:xfrm>
              <a:off x="5635794" y="371811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F9C6964-83F0-404D-9E7B-A2AF4319985B}"/>
                </a:ext>
              </a:extLst>
            </p:cNvPr>
            <p:cNvSpPr txBox="1"/>
            <p:nvPr/>
          </p:nvSpPr>
          <p:spPr>
            <a:xfrm>
              <a:off x="2485990" y="-623697"/>
              <a:ext cx="2295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৫৪%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D7E9DA1-FB09-4CB0-9D08-EA64FB776383}"/>
              </a:ext>
            </a:extLst>
          </p:cNvPr>
          <p:cNvGrpSpPr/>
          <p:nvPr/>
        </p:nvGrpSpPr>
        <p:grpSpPr>
          <a:xfrm>
            <a:off x="1160537" y="5221725"/>
            <a:ext cx="2294604" cy="940758"/>
            <a:chOff x="5200356" y="371811"/>
            <a:chExt cx="1734445" cy="223846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07DCAF2-D8F2-4C76-843F-F32349636D9F}"/>
                </a:ext>
              </a:extLst>
            </p:cNvPr>
            <p:cNvSpPr txBox="1"/>
            <p:nvPr/>
          </p:nvSpPr>
          <p:spPr>
            <a:xfrm>
              <a:off x="5635794" y="371811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52B1F5C-0391-41CF-A8C3-90FA58466E70}"/>
                </a:ext>
              </a:extLst>
            </p:cNvPr>
            <p:cNvSpPr txBox="1"/>
            <p:nvPr/>
          </p:nvSpPr>
          <p:spPr>
            <a:xfrm>
              <a:off x="5200356" y="632979"/>
              <a:ext cx="1734445" cy="197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৪২%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175759" y="502921"/>
            <a:ext cx="472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u="sng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st 5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tretch>
            <a:fillRect/>
          </a:stretch>
        </p:blipFill>
        <p:spPr>
          <a:xfrm>
            <a:off x="399100" y="191638"/>
            <a:ext cx="3534588" cy="2238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23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507</Words>
  <Application>Microsoft Macintosh PowerPoint</Application>
  <PresentationFormat>Custom</PresentationFormat>
  <Paragraphs>189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BBGPS</cp:lastModifiedBy>
  <cp:revision>153</cp:revision>
  <dcterms:created xsi:type="dcterms:W3CDTF">2020-03-23T05:02:40Z</dcterms:created>
  <dcterms:modified xsi:type="dcterms:W3CDTF">2020-07-27T16:51:27Z</dcterms:modified>
</cp:coreProperties>
</file>