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9" r:id="rId2"/>
    <p:sldId id="256" r:id="rId3"/>
    <p:sldId id="257" r:id="rId4"/>
    <p:sldId id="261" r:id="rId5"/>
    <p:sldId id="263" r:id="rId6"/>
    <p:sldId id="264" r:id="rId7"/>
    <p:sldId id="265" r:id="rId8"/>
    <p:sldId id="268" r:id="rId9"/>
    <p:sldId id="260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4A8E824-E4A3-494F-85E6-9BBC25C4183B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01161EC-34B5-4885-ABC9-8247B333343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5368569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824-E4A3-494F-85E6-9BBC25C4183B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161EC-34B5-4885-ABC9-8247B3333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6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824-E4A3-494F-85E6-9BBC25C4183B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161EC-34B5-4885-ABC9-8247B3333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652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824-E4A3-494F-85E6-9BBC25C4183B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161EC-34B5-4885-ABC9-8247B3333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889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4A8E824-E4A3-494F-85E6-9BBC25C4183B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01161EC-34B5-4885-ABC9-8247B3333439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04392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824-E4A3-494F-85E6-9BBC25C4183B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161EC-34B5-4885-ABC9-8247B3333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8758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824-E4A3-494F-85E6-9BBC25C4183B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161EC-34B5-4885-ABC9-8247B3333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9908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824-E4A3-494F-85E6-9BBC25C4183B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161EC-34B5-4885-ABC9-8247B3333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154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824-E4A3-494F-85E6-9BBC25C4183B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161EC-34B5-4885-ABC9-8247B3333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7546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34A8E824-E4A3-494F-85E6-9BBC25C4183B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601161EC-34B5-4885-ABC9-8247B333343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974324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34A8E824-E4A3-494F-85E6-9BBC25C4183B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601161EC-34B5-4885-ABC9-8247B3333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458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4A8E824-E4A3-494F-85E6-9BBC25C4183B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01161EC-34B5-4885-ABC9-8247B333343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97083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peech Bubble: Oval 1">
            <a:extLst>
              <a:ext uri="{FF2B5EF4-FFF2-40B4-BE49-F238E27FC236}">
                <a16:creationId xmlns:a16="http://schemas.microsoft.com/office/drawing/2014/main" id="{50A4DD24-A014-478E-BC52-A849AF656C6E}"/>
              </a:ext>
            </a:extLst>
          </p:cNvPr>
          <p:cNvSpPr/>
          <p:nvPr/>
        </p:nvSpPr>
        <p:spPr>
          <a:xfrm>
            <a:off x="5194479" y="1120463"/>
            <a:ext cx="6851560" cy="4146997"/>
          </a:xfrm>
          <a:prstGeom prst="wedgeEllipseCallout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4EA9EC8-8E3F-4B03-8B16-4FCBD1AA3182}"/>
              </a:ext>
            </a:extLst>
          </p:cNvPr>
          <p:cNvSpPr/>
          <p:nvPr/>
        </p:nvSpPr>
        <p:spPr>
          <a:xfrm>
            <a:off x="5685776" y="2316798"/>
            <a:ext cx="549308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s-IN" sz="5400" dirty="0">
                <a:ln w="0"/>
                <a:effectLst>
                  <a:reflection blurRad="6350" stA="53000" endA="300" endPos="35500" dir="5400000" sy="-90000" algn="bl" rotWithShape="0"/>
                </a:effectLst>
              </a:rPr>
              <a:t>বিসমিল্লাহির রাহমানির রাহিম</a:t>
            </a:r>
            <a:endParaRPr lang="en-US" sz="5400" b="0" cap="none" spc="0" dirty="0">
              <a:ln w="0"/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19213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peech Bubble: Rectangle with Corners Rounded 1">
            <a:extLst>
              <a:ext uri="{FF2B5EF4-FFF2-40B4-BE49-F238E27FC236}">
                <a16:creationId xmlns:a16="http://schemas.microsoft.com/office/drawing/2014/main" id="{3790E4C0-B15B-465A-8964-346442F715DE}"/>
              </a:ext>
            </a:extLst>
          </p:cNvPr>
          <p:cNvSpPr/>
          <p:nvPr/>
        </p:nvSpPr>
        <p:spPr>
          <a:xfrm>
            <a:off x="5433391" y="1510748"/>
            <a:ext cx="5976731" cy="3366052"/>
          </a:xfrm>
          <a:prstGeom prst="wedgeRound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14D087C-00BA-446A-9720-1C94506FDC0D}"/>
              </a:ext>
            </a:extLst>
          </p:cNvPr>
          <p:cNvSpPr/>
          <p:nvPr/>
        </p:nvSpPr>
        <p:spPr>
          <a:xfrm>
            <a:off x="5932591" y="2644170"/>
            <a:ext cx="456313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9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ধন্যবাদ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49152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CE2EF-4FF9-4E85-AD06-F82D221445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655200"/>
            <a:ext cx="3523467" cy="714781"/>
          </a:xfrm>
        </p:spPr>
        <p:txBody>
          <a:bodyPr>
            <a:noAutofit/>
          </a:bodyPr>
          <a:lstStyle/>
          <a:p>
            <a:r>
              <a:rPr lang="as-IN" sz="4000" dirty="0"/>
              <a:t>শিক্ষক পরিচিতি</a:t>
            </a:r>
            <a:endParaRPr lang="en-US" sz="40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F2EE95B-A829-4778-9561-A644FC6EF7AA}"/>
              </a:ext>
            </a:extLst>
          </p:cNvPr>
          <p:cNvSpPr txBox="1">
            <a:spLocks/>
          </p:cNvSpPr>
          <p:nvPr/>
        </p:nvSpPr>
        <p:spPr>
          <a:xfrm>
            <a:off x="491259" y="2392179"/>
            <a:ext cx="3523467" cy="71478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algn="l" defTabSz="914400" rtl="0" eaLnBrk="1" latinLnBrk="0" hangingPunct="1">
              <a:lnSpc>
                <a:spcPct val="105000"/>
              </a:lnSpc>
              <a:spcBef>
                <a:spcPct val="0"/>
              </a:spcBef>
              <a:buNone/>
              <a:defRPr sz="3900" kern="1200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s-IN" b="1" i="1" dirty="0">
                <a:solidFill>
                  <a:schemeClr val="tx1"/>
                </a:solidFill>
              </a:rPr>
              <a:t>মোঃ সেলিম জাহাঙ্গীর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F310327-8D3A-48E9-B219-4BDEEE9EF14C}"/>
              </a:ext>
            </a:extLst>
          </p:cNvPr>
          <p:cNvSpPr txBox="1">
            <a:spLocks/>
          </p:cNvSpPr>
          <p:nvPr/>
        </p:nvSpPr>
        <p:spPr>
          <a:xfrm>
            <a:off x="637715" y="3504760"/>
            <a:ext cx="3523467" cy="71478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105000"/>
              </a:lnSpc>
              <a:spcBef>
                <a:spcPct val="0"/>
              </a:spcBef>
              <a:buNone/>
              <a:defRPr sz="3900" kern="1200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s-IN" sz="3600" dirty="0">
                <a:solidFill>
                  <a:schemeClr val="tx1"/>
                </a:solidFill>
              </a:rPr>
              <a:t>রসায়ন প্রভাষক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AC5FE9C-E66F-4B5D-BD9B-08FA582C64ED}"/>
              </a:ext>
            </a:extLst>
          </p:cNvPr>
          <p:cNvSpPr txBox="1">
            <a:spLocks/>
          </p:cNvSpPr>
          <p:nvPr/>
        </p:nvSpPr>
        <p:spPr>
          <a:xfrm>
            <a:off x="304108" y="5021628"/>
            <a:ext cx="4632103" cy="84356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105000"/>
              </a:lnSpc>
              <a:spcBef>
                <a:spcPct val="0"/>
              </a:spcBef>
              <a:buNone/>
              <a:defRPr sz="3900" kern="1200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s-IN" sz="2800" dirty="0">
                <a:solidFill>
                  <a:schemeClr val="tx1"/>
                </a:solidFill>
              </a:rPr>
              <a:t>ডিমলা ইসলামিয়া ডিগ্রী কলেজ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CC12636-09A2-44AF-A051-19AD32BB854B}"/>
              </a:ext>
            </a:extLst>
          </p:cNvPr>
          <p:cNvSpPr txBox="1">
            <a:spLocks/>
          </p:cNvSpPr>
          <p:nvPr/>
        </p:nvSpPr>
        <p:spPr>
          <a:xfrm>
            <a:off x="637715" y="4346312"/>
            <a:ext cx="4632103" cy="84356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105000"/>
              </a:lnSpc>
              <a:spcBef>
                <a:spcPct val="0"/>
              </a:spcBef>
              <a:buNone/>
              <a:defRPr sz="3900" kern="1200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s-IN" sz="2800" dirty="0">
                <a:solidFill>
                  <a:schemeClr val="tx1"/>
                </a:solidFill>
              </a:rPr>
              <a:t>ডিমলা নীলফামারী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E53B517-3CBE-4960-8C39-4EBB15BF933A}"/>
              </a:ext>
            </a:extLst>
          </p:cNvPr>
          <p:cNvSpPr txBox="1">
            <a:spLocks/>
          </p:cNvSpPr>
          <p:nvPr/>
        </p:nvSpPr>
        <p:spPr>
          <a:xfrm>
            <a:off x="4161182" y="6014435"/>
            <a:ext cx="4632103" cy="84356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105000"/>
              </a:lnSpc>
              <a:spcBef>
                <a:spcPct val="0"/>
              </a:spcBef>
              <a:buNone/>
              <a:defRPr sz="3900" kern="1200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s-IN" sz="2800" dirty="0">
                <a:solidFill>
                  <a:schemeClr val="tx1"/>
                </a:solidFill>
              </a:rPr>
              <a:t>ইমেইল</a:t>
            </a:r>
            <a:r>
              <a:rPr lang="bn-BD" sz="2800" dirty="0">
                <a:solidFill>
                  <a:schemeClr val="tx1"/>
                </a:solidFill>
              </a:rPr>
              <a:t>ঃ </a:t>
            </a:r>
            <a:r>
              <a:rPr lang="bn-BD" sz="1800" dirty="0">
                <a:solidFill>
                  <a:schemeClr val="tx1"/>
                </a:solidFill>
              </a:rPr>
              <a:t>salimzahangir07@gmail.com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481EC12-2E72-467E-839F-4E17205BCA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910" y="1168309"/>
            <a:ext cx="4264790" cy="418556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48473865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AB91F9B-86D0-4CEB-BEFC-2F741E65F534}"/>
              </a:ext>
            </a:extLst>
          </p:cNvPr>
          <p:cNvSpPr/>
          <p:nvPr/>
        </p:nvSpPr>
        <p:spPr>
          <a:xfrm>
            <a:off x="2118349" y="106617"/>
            <a:ext cx="8204068" cy="119773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E503719-C26C-43EF-98D5-99FBF8441727}"/>
              </a:ext>
            </a:extLst>
          </p:cNvPr>
          <p:cNvSpPr/>
          <p:nvPr/>
        </p:nvSpPr>
        <p:spPr>
          <a:xfrm>
            <a:off x="1629200" y="178301"/>
            <a:ext cx="924725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s-IN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আজকের বিষয়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</a:t>
            </a:r>
            <a:r>
              <a:rPr lang="as-IN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রসায়ন প্রথম পত্র</a:t>
            </a:r>
            <a:endParaRPr lang="en-US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E791E23-9A49-445A-92C8-D35490399FE8}"/>
              </a:ext>
            </a:extLst>
          </p:cNvPr>
          <p:cNvSpPr/>
          <p:nvPr/>
        </p:nvSpPr>
        <p:spPr>
          <a:xfrm>
            <a:off x="4527059" y="1533605"/>
            <a:ext cx="3331480" cy="425759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306DEF3-D5ED-4737-A562-C9CC0D1B95CB}"/>
              </a:ext>
            </a:extLst>
          </p:cNvPr>
          <p:cNvSpPr/>
          <p:nvPr/>
        </p:nvSpPr>
        <p:spPr>
          <a:xfrm>
            <a:off x="3853626" y="2981630"/>
            <a:ext cx="400491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s-IN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অধ্যায়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</a:t>
            </a:r>
            <a:r>
              <a:rPr lang="as-IN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দ্বিতীয়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A1C1D59-C0BC-4C9E-99E3-25F8A87195AD}"/>
              </a:ext>
            </a:extLst>
          </p:cNvPr>
          <p:cNvSpPr/>
          <p:nvPr/>
        </p:nvSpPr>
        <p:spPr>
          <a:xfrm>
            <a:off x="3684893" y="3577254"/>
            <a:ext cx="400491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s-IN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পাঠ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 ১</a:t>
            </a:r>
            <a:r>
              <a:rPr lang="bn-BD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২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9B8193-7814-463A-B805-ED9731E0F7CF}"/>
              </a:ext>
            </a:extLst>
          </p:cNvPr>
          <p:cNvSpPr/>
          <p:nvPr/>
        </p:nvSpPr>
        <p:spPr>
          <a:xfrm>
            <a:off x="4088336" y="2357146"/>
            <a:ext cx="400491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s-IN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শ্রেণি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 </a:t>
            </a:r>
            <a:r>
              <a:rPr lang="as-IN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একাদশ 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6096D56-08B5-4A21-B79F-289AFF12925B}"/>
              </a:ext>
            </a:extLst>
          </p:cNvPr>
          <p:cNvSpPr/>
          <p:nvPr/>
        </p:nvSpPr>
        <p:spPr>
          <a:xfrm>
            <a:off x="4088336" y="4422617"/>
            <a:ext cx="400491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সময়ঃ৪০</a:t>
            </a:r>
            <a:r>
              <a:rPr lang="as-IN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মিনিট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BFD1D45-625C-4ABF-A5BC-FA8E316978D8}"/>
              </a:ext>
            </a:extLst>
          </p:cNvPr>
          <p:cNvSpPr/>
          <p:nvPr/>
        </p:nvSpPr>
        <p:spPr>
          <a:xfrm>
            <a:off x="4323047" y="1617096"/>
            <a:ext cx="353549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পাঠ</a:t>
            </a:r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পরিচিতি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1201172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/>
      <p:bldP spid="6" grpId="0"/>
      <p:bldP spid="7" grpId="0"/>
      <p:bldP spid="10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CC14D-E51A-4C37-9D6C-019630435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774" y="184592"/>
            <a:ext cx="8770571" cy="1560716"/>
          </a:xfrm>
        </p:spPr>
        <p:txBody>
          <a:bodyPr>
            <a:normAutofit/>
          </a:bodyPr>
          <a:lstStyle/>
          <a:p>
            <a:r>
              <a:rPr lang="bn-BD" sz="4800" dirty="0"/>
              <a:t>শিখনফলঃ</a:t>
            </a:r>
            <a:endParaRPr lang="en-US" sz="48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341B3D0-5EB9-4F5F-9057-1A6CB26CD405}"/>
              </a:ext>
            </a:extLst>
          </p:cNvPr>
          <p:cNvSpPr txBox="1">
            <a:spLocks/>
          </p:cNvSpPr>
          <p:nvPr/>
        </p:nvSpPr>
        <p:spPr>
          <a:xfrm>
            <a:off x="2815611" y="2295354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9000"/>
              </a:lnSpc>
              <a:spcBef>
                <a:spcPct val="0"/>
              </a:spcBef>
              <a:buNone/>
              <a:defRPr sz="4400" kern="120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err="1">
                <a:solidFill>
                  <a:srgbClr val="C00000"/>
                </a:solidFill>
              </a:rPr>
              <a:t>kp,kc</a:t>
            </a:r>
            <a:r>
              <a:rPr lang="en-US" sz="3600" dirty="0">
                <a:solidFill>
                  <a:srgbClr val="C00000"/>
                </a:solidFill>
              </a:rPr>
              <a:t> </a:t>
            </a:r>
            <a:r>
              <a:rPr lang="as-IN" sz="3600" dirty="0">
                <a:solidFill>
                  <a:srgbClr val="C00000"/>
                </a:solidFill>
              </a:rPr>
              <a:t>এর একক</a:t>
            </a:r>
            <a:r>
              <a:rPr lang="bn-BD" sz="3600" dirty="0">
                <a:solidFill>
                  <a:srgbClr val="C00000"/>
                </a:solidFill>
              </a:rPr>
              <a:t> কি তা জানতে পারবো।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2CE018B-45B9-47B6-B904-DDE02A173DBD}"/>
              </a:ext>
            </a:extLst>
          </p:cNvPr>
          <p:cNvSpPr txBox="1">
            <a:spLocks/>
          </p:cNvSpPr>
          <p:nvPr/>
        </p:nvSpPr>
        <p:spPr>
          <a:xfrm>
            <a:off x="2815611" y="3856070"/>
            <a:ext cx="10596770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9000"/>
              </a:lnSpc>
              <a:spcBef>
                <a:spcPct val="0"/>
              </a:spcBef>
              <a:buNone/>
              <a:defRPr sz="4400" kern="120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t"/>
            <a:r>
              <a:rPr lang="en-US" sz="3600" dirty="0"/>
              <a:t>Kc </a:t>
            </a:r>
            <a:r>
              <a:rPr lang="en-US" sz="3600" dirty="0" err="1"/>
              <a:t>এর</a:t>
            </a:r>
            <a:r>
              <a:rPr lang="en-US" sz="3600" dirty="0"/>
              <a:t> </a:t>
            </a:r>
            <a:r>
              <a:rPr lang="en-US" sz="3600" dirty="0" err="1"/>
              <a:t>প্রতিপাদন</a:t>
            </a:r>
            <a:r>
              <a:rPr lang="bn-BD" sz="3600" dirty="0"/>
              <a:t> সম্পূর্কে জানতে পারবো।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Star: 5 Points 2">
            <a:extLst>
              <a:ext uri="{FF2B5EF4-FFF2-40B4-BE49-F238E27FC236}">
                <a16:creationId xmlns:a16="http://schemas.microsoft.com/office/drawing/2014/main" id="{D4DB8F56-F569-4C0D-B312-DF8A346E34CF}"/>
              </a:ext>
            </a:extLst>
          </p:cNvPr>
          <p:cNvSpPr/>
          <p:nvPr/>
        </p:nvSpPr>
        <p:spPr>
          <a:xfrm>
            <a:off x="1863585" y="2252044"/>
            <a:ext cx="634683" cy="568807"/>
          </a:xfrm>
          <a:prstGeom prst="star5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tar: 5 Points 6">
            <a:extLst>
              <a:ext uri="{FF2B5EF4-FFF2-40B4-BE49-F238E27FC236}">
                <a16:creationId xmlns:a16="http://schemas.microsoft.com/office/drawing/2014/main" id="{707020DD-E6D8-424A-ADAE-D01D9903C7BD}"/>
              </a:ext>
            </a:extLst>
          </p:cNvPr>
          <p:cNvSpPr/>
          <p:nvPr/>
        </p:nvSpPr>
        <p:spPr>
          <a:xfrm>
            <a:off x="1917186" y="3942473"/>
            <a:ext cx="527483" cy="568807"/>
          </a:xfrm>
          <a:prstGeom prst="star5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013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F802F47-0840-409D-A023-1A799EFE23EC}"/>
              </a:ext>
            </a:extLst>
          </p:cNvPr>
          <p:cNvSpPr/>
          <p:nvPr/>
        </p:nvSpPr>
        <p:spPr>
          <a:xfrm>
            <a:off x="3753134" y="237386"/>
            <a:ext cx="4701753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</a:rPr>
              <a:t>  </a:t>
            </a:r>
            <a:r>
              <a:rPr lang="en-US" sz="4000" dirty="0" err="1">
                <a:solidFill>
                  <a:srgbClr val="0070C0"/>
                </a:solidFill>
              </a:rPr>
              <a:t>kp,kc</a:t>
            </a:r>
            <a:r>
              <a:rPr lang="en-US" sz="4000" dirty="0">
                <a:solidFill>
                  <a:srgbClr val="0070C0"/>
                </a:solidFill>
              </a:rPr>
              <a:t> </a:t>
            </a:r>
            <a:r>
              <a:rPr lang="as-IN" sz="4000" dirty="0">
                <a:solidFill>
                  <a:srgbClr val="0070C0"/>
                </a:solidFill>
              </a:rPr>
              <a:t>এর একক</a:t>
            </a:r>
            <a:endParaRPr lang="en-US" sz="9600" b="0" cap="none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0A74771-DC36-41B2-8FAF-72A00F3865EA}"/>
              </a:ext>
            </a:extLst>
          </p:cNvPr>
          <p:cNvSpPr/>
          <p:nvPr/>
        </p:nvSpPr>
        <p:spPr>
          <a:xfrm>
            <a:off x="3867381" y="2057805"/>
            <a:ext cx="60305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FFFF00"/>
                </a:highlight>
              </a:rPr>
              <a:t>KP</a:t>
            </a:r>
            <a:endParaRPr lang="en-US" sz="5400" b="0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highlight>
                <a:srgbClr val="FFFF00"/>
              </a:highligh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96B23FF-996A-4C12-985E-62B4AFA406D4}"/>
              </a:ext>
            </a:extLst>
          </p:cNvPr>
          <p:cNvSpPr/>
          <p:nvPr/>
        </p:nvSpPr>
        <p:spPr>
          <a:xfrm>
            <a:off x="7269928" y="1796195"/>
            <a:ext cx="321929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FFFF00"/>
                </a:highlight>
              </a:rPr>
              <a:t>KC</a:t>
            </a:r>
            <a:endParaRPr lang="en-US" sz="2800" b="0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highlight>
                <a:srgbClr val="FFFF00"/>
              </a:highlight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226D5177-BABF-4578-8DB2-F055341CB35B}"/>
              </a:ext>
            </a:extLst>
          </p:cNvPr>
          <p:cNvSpPr/>
          <p:nvPr/>
        </p:nvSpPr>
        <p:spPr>
          <a:xfrm>
            <a:off x="2058109" y="2718086"/>
            <a:ext cx="3799236" cy="28991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EDD07380-36A0-464F-93DB-4C72EB8ED5CE}"/>
              </a:ext>
            </a:extLst>
          </p:cNvPr>
          <p:cNvSpPr/>
          <p:nvPr/>
        </p:nvSpPr>
        <p:spPr>
          <a:xfrm>
            <a:off x="7094051" y="2718086"/>
            <a:ext cx="3799236" cy="28991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45FCD01-4172-4D74-922E-DE79CB4A53D4}"/>
              </a:ext>
            </a:extLst>
          </p:cNvPr>
          <p:cNvSpPr/>
          <p:nvPr/>
        </p:nvSpPr>
        <p:spPr>
          <a:xfrm>
            <a:off x="7269928" y="3515428"/>
            <a:ext cx="3447482" cy="20313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s-IN" dirty="0"/>
              <a:t>দ্রবণের বিক্রিয়ক ও বিক্রিয়াজাত পদার্থের ঘনমাত্রাকে </a:t>
            </a:r>
            <a:r>
              <a:rPr lang="en-US" dirty="0"/>
              <a:t>mol / L </a:t>
            </a:r>
            <a:r>
              <a:rPr lang="as-IN" dirty="0"/>
              <a:t>এককে প্রকাশ করলে </a:t>
            </a:r>
            <a:r>
              <a:rPr lang="en-US" dirty="0"/>
              <a:t>Kc </a:t>
            </a:r>
            <a:r>
              <a:rPr lang="as-IN" dirty="0"/>
              <a:t>এর একক হবে ( </a:t>
            </a:r>
            <a:r>
              <a:rPr lang="en-US" dirty="0"/>
              <a:t>mol / L ) ^ Delta N </a:t>
            </a:r>
            <a:br>
              <a:rPr lang="as-IN" sz="5400" dirty="0"/>
            </a:b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CC6E8B1-AFCE-4F69-9A64-D67E155A0322}"/>
              </a:ext>
            </a:extLst>
          </p:cNvPr>
          <p:cNvSpPr/>
          <p:nvPr/>
        </p:nvSpPr>
        <p:spPr>
          <a:xfrm>
            <a:off x="2146610" y="3293447"/>
            <a:ext cx="3622234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s-IN" dirty="0"/>
              <a:t>গ্যাসীয় বিক্রিয়ার ক্ষেত্রে গ্যাসের অংশচাপকে অ্যাটমস্পিয়ার এককে প্রকাশ করলে </a:t>
            </a:r>
            <a:r>
              <a:rPr lang="en-US" dirty="0" err="1"/>
              <a:t>Kp</a:t>
            </a:r>
            <a:r>
              <a:rPr lang="en-US" dirty="0"/>
              <a:t> </a:t>
            </a:r>
            <a:r>
              <a:rPr lang="as-IN" dirty="0"/>
              <a:t>এর একক হবে ( অ্যাটমস্পিয়ার ) ^ </a:t>
            </a:r>
            <a:r>
              <a:rPr lang="en-US" dirty="0"/>
              <a:t>Delta N </a:t>
            </a:r>
            <a:r>
              <a:rPr lang="as-IN" dirty="0"/>
              <a:t>বা ( </a:t>
            </a:r>
            <a:r>
              <a:rPr lang="en-US" dirty="0"/>
              <a:t>atm ) ^ Delta N ।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6241570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FF49A28-41A0-4F19-994C-FFAD2AD3035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66"/>
          <a:stretch/>
        </p:blipFill>
        <p:spPr>
          <a:xfrm>
            <a:off x="-230032" y="-172278"/>
            <a:ext cx="12122491" cy="7030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003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378A31F-EA1F-4CF1-BB38-AFC35066207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62" r="1196"/>
          <a:stretch/>
        </p:blipFill>
        <p:spPr>
          <a:xfrm>
            <a:off x="0" y="0"/>
            <a:ext cx="1253783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238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BC8F657-2F7C-4F5E-BC4D-F9012E2435E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9" t="11518" r="1053" b="3690"/>
          <a:stretch/>
        </p:blipFill>
        <p:spPr>
          <a:xfrm>
            <a:off x="159026" y="0"/>
            <a:ext cx="12032974" cy="687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675902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agnetic Disk 1">
            <a:extLst>
              <a:ext uri="{FF2B5EF4-FFF2-40B4-BE49-F238E27FC236}">
                <a16:creationId xmlns:a16="http://schemas.microsoft.com/office/drawing/2014/main" id="{32A6C1E4-1914-4688-85C4-F40B21F3DCD6}"/>
              </a:ext>
            </a:extLst>
          </p:cNvPr>
          <p:cNvSpPr/>
          <p:nvPr/>
        </p:nvSpPr>
        <p:spPr>
          <a:xfrm>
            <a:off x="548484" y="90810"/>
            <a:ext cx="2949262" cy="1751527"/>
          </a:xfrm>
          <a:prstGeom prst="flowChartMagneticDisk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C8CA006-4252-4EF5-AC32-752F0227B281}"/>
              </a:ext>
            </a:extLst>
          </p:cNvPr>
          <p:cNvSpPr/>
          <p:nvPr/>
        </p:nvSpPr>
        <p:spPr>
          <a:xfrm>
            <a:off x="97233" y="741591"/>
            <a:ext cx="3608142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s-IN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বাড়ির কাজ</a:t>
            </a:r>
            <a:endParaRPr lang="en-US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A2FD08C-B070-4C0B-9265-E83009C28DB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9" t="11518" r="-1188" b="75008"/>
          <a:stretch/>
        </p:blipFill>
        <p:spPr>
          <a:xfrm>
            <a:off x="949481" y="2374967"/>
            <a:ext cx="10305724" cy="1751528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9308822C-1ED9-462D-BD81-C6D9031F7521}"/>
              </a:ext>
            </a:extLst>
          </p:cNvPr>
          <p:cNvSpPr/>
          <p:nvPr/>
        </p:nvSpPr>
        <p:spPr>
          <a:xfrm>
            <a:off x="1122613" y="2493118"/>
            <a:ext cx="41549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89327390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188</TotalTime>
  <Words>126</Words>
  <Application>Microsoft Office PowerPoint</Application>
  <PresentationFormat>Widescreen</PresentationFormat>
  <Paragraphs>24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Gill Sans MT</vt:lpstr>
      <vt:lpstr>Impact</vt:lpstr>
      <vt:lpstr>Badge</vt:lpstr>
      <vt:lpstr>PowerPoint Presentation</vt:lpstr>
      <vt:lpstr>শিক্ষক পরিচিতি</vt:lpstr>
      <vt:lpstr>PowerPoint Presentation</vt:lpstr>
      <vt:lpstr>শিখনফলঃ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শিক্ষক পরিচিতি</dc:title>
  <dc:creator>Imtiaz Adnan</dc:creator>
  <cp:lastModifiedBy>Imtiaz Adnan</cp:lastModifiedBy>
  <cp:revision>23</cp:revision>
  <dcterms:created xsi:type="dcterms:W3CDTF">2020-07-21T08:54:56Z</dcterms:created>
  <dcterms:modified xsi:type="dcterms:W3CDTF">2020-07-28T14:38:10Z</dcterms:modified>
</cp:coreProperties>
</file>