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0" r:id="rId2"/>
    <p:sldId id="283" r:id="rId3"/>
    <p:sldId id="261" r:id="rId4"/>
    <p:sldId id="262" r:id="rId5"/>
    <p:sldId id="279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80" r:id="rId20"/>
    <p:sldId id="281" r:id="rId21"/>
    <p:sldId id="285" r:id="rId22"/>
    <p:sldId id="28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E96B4-E71C-49D1-84BA-A3C1533787EF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39774-812F-4413-9A45-C84AAEF5A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58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839774-812F-4413-9A45-C84AAEF5A36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27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4235D-923B-4EF6-99D7-20605EE4C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C0D01-B8A4-4D04-8908-D2FDA9E2F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9CA6F-8FE4-4E8C-8042-1AD6643CF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4379-E1EE-49DC-9071-437CE7D246EE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F698B-D47F-4F3F-AC43-23269EBF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F321C-EE9B-4574-9A05-2E6F40041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1202-E54D-407F-821F-EC8FFBBD2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5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3C98C-DBA5-46A6-985C-9B6B498E4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D5560-E228-4B75-A2B1-65AB6876B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56255-824C-417D-9788-8F6D3E70A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4379-E1EE-49DC-9071-437CE7D246EE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7B2A7-1392-4944-BD68-876EBA29B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EA574F-CCE7-4BD3-8363-40A33C719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1202-E54D-407F-821F-EC8FFBBD2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3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5159C3-0B62-480D-B843-3B67FBCF45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53A9B4-5E38-4BFF-BC79-FC46C953D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67103-2B1F-4E36-81CB-DB346C9A2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4379-E1EE-49DC-9071-437CE7D246EE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4A2CB-E034-4E79-BF27-838219B39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0E64F-B419-4180-B4F3-587BA0804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1202-E54D-407F-821F-EC8FFBBD2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0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C1E9C-A1BE-40B5-ADA1-59F132B08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EF63A-8290-4A9F-9343-B610971C2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7D735-F729-4E9F-B961-51F95315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4379-E1EE-49DC-9071-437CE7D246EE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39AB4-0D49-487C-9D21-3F14F2A3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76751-9239-4AC1-A196-7D907EB0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1202-E54D-407F-821F-EC8FFBBD2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7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5AA6C-5119-4D45-9E4B-67BA6EEF7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75474-E338-4414-A7C0-EF9ACFE08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BF9F8-4357-4852-9B51-77CE5600D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4379-E1EE-49DC-9071-437CE7D246EE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1523E-88DB-4E36-8CBC-07BD2852C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89F37-C881-41EF-B66F-9D2E21DD5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1202-E54D-407F-821F-EC8FFBBD2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9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2E485-9355-4374-8771-39C2719D9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36E0E-B42F-4CA6-9098-7CBF912B9F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F40F1-8D8C-4DE9-A648-140C5EA30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EFE6D-1491-4869-AD5E-6CD04710A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4379-E1EE-49DC-9071-437CE7D246EE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B1224-D83E-4FBD-97DC-43EF799EC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C963DA-2781-447F-A9BD-FAF10ABF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1202-E54D-407F-821F-EC8FFBBD2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8F17-C23A-4DC7-9F8A-918211F91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BFBF38-0D5D-4E50-A0AE-32A1F0982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145DAE-0EDD-4F9A-B4BE-92C9F3593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3AD6F8-A64F-4C33-91CD-B65C22CE36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425AD5-F284-4023-B986-7A804F2089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A68C18-2FF9-41AC-8D97-A1938FB20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4379-E1EE-49DC-9071-437CE7D246EE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A83B2D-E8E4-404C-BEFC-8AF7D4301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A5C280-16E8-46AE-9709-536C01C61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1202-E54D-407F-821F-EC8FFBBD2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9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8DF3-9C85-4B8D-8899-5315C8725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0E4146-3849-4308-976B-DBF912357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4379-E1EE-49DC-9071-437CE7D246EE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E94800-4162-47FE-B723-B686C89E1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7E4076-D1A7-48A4-8A9A-378D1D208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1202-E54D-407F-821F-EC8FFBBD2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0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EF29CD-34D8-4970-8A9C-568B0D1F4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4379-E1EE-49DC-9071-437CE7D246EE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F8D1D5-79A2-47F2-B8C3-B16E9AE07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FA507-33EC-4EDD-A2E4-AC1F3EA68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1202-E54D-407F-821F-EC8FFBBD2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1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47EB7-9634-4E8F-9B88-406AF14C9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380E7-0929-435F-B958-EE978B383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9239D8-B3C8-4315-B303-02C42DABD5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FD95F-9B62-4EF5-A84B-4B8EBFE95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4379-E1EE-49DC-9071-437CE7D246EE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6BDBC3-BC90-428D-AD82-539DF1AC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EA8814-38D8-4CE5-AF20-71A2B2DC3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1202-E54D-407F-821F-EC8FFBBD2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0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C451E-BD4D-4CA3-8704-F5C184CDD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6B0C45-A221-48B9-981F-C9397F053D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8FBEDF-7791-4A89-BE79-52FDF4DFF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1F8C9-7911-4221-BF57-778655029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4379-E1EE-49DC-9071-437CE7D246EE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A6CBA-0A9C-40FC-99C3-30435D20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778C1-0C54-4537-B86F-02B1DA9A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71202-E54D-407F-821F-EC8FFBBD2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4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6C3CBD-BF7D-410A-A250-B4CD94548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6B432-37F1-49D5-BA23-A7DA5291C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027A3-7FFF-42B2-B7F8-EFE170FC5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E4379-E1EE-49DC-9071-437CE7D246EE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804A8-AF0A-4695-ADB9-27D1079F6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7D24D-DD89-40A2-8320-836B8C877B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71202-E54D-407F-821F-EC8FFBBD2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38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-15239" y="-53926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518D2D31-4692-4689-902C-F2BE90E61E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10" y="365760"/>
            <a:ext cx="11408897" cy="64922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0947E0A-D3DA-4CB3-A04B-0561FE169E38}"/>
              </a:ext>
            </a:extLst>
          </p:cNvPr>
          <p:cNvSpPr txBox="1"/>
          <p:nvPr/>
        </p:nvSpPr>
        <p:spPr>
          <a:xfrm rot="20538025">
            <a:off x="1078679" y="2197741"/>
            <a:ext cx="79736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</a:t>
            </a:r>
            <a:r>
              <a:rPr lang="en-US" sz="8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41A6C8-E7F4-47EB-99D7-D08E02A49855}"/>
              </a:ext>
            </a:extLst>
          </p:cNvPr>
          <p:cNvSpPr/>
          <p:nvPr/>
        </p:nvSpPr>
        <p:spPr>
          <a:xfrm rot="20473066">
            <a:off x="3034921" y="1127044"/>
            <a:ext cx="8784692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39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39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53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0" y="-152400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19" name="Arrow: Down 18">
            <a:extLst>
              <a:ext uri="{FF2B5EF4-FFF2-40B4-BE49-F238E27FC236}">
                <a16:creationId xmlns:a16="http://schemas.microsoft.com/office/drawing/2014/main" id="{4DD376E6-557E-4C25-831E-69B109140C0A}"/>
              </a:ext>
            </a:extLst>
          </p:cNvPr>
          <p:cNvSpPr/>
          <p:nvPr/>
        </p:nvSpPr>
        <p:spPr>
          <a:xfrm>
            <a:off x="5741962" y="6248402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40CE264-9F31-4BC6-B60B-B5B161847FDA}"/>
              </a:ext>
            </a:extLst>
          </p:cNvPr>
          <p:cNvGrpSpPr/>
          <p:nvPr/>
        </p:nvGrpSpPr>
        <p:grpSpPr>
          <a:xfrm>
            <a:off x="1472418" y="43341"/>
            <a:ext cx="9387840" cy="6814659"/>
            <a:chOff x="1458351" y="304951"/>
            <a:chExt cx="9387840" cy="681465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26229FC-E455-4617-BAAC-6EA6A2FAB15D}"/>
                </a:ext>
              </a:extLst>
            </p:cNvPr>
            <p:cNvSpPr/>
            <p:nvPr/>
          </p:nvSpPr>
          <p:spPr>
            <a:xfrm>
              <a:off x="4294978" y="1865699"/>
              <a:ext cx="3935693" cy="5232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NikoshBAN" pitchFamily="2" charset="0"/>
                  <a:cs typeface="NikoshBAN" pitchFamily="2" charset="0"/>
                </a:rPr>
                <a:t>Ms word open </a:t>
              </a:r>
              <a:r>
                <a:rPr lang="bn-BD" sz="2800" b="1" dirty="0">
                  <a:latin typeface="NikoshBAN" pitchFamily="2" charset="0"/>
                  <a:cs typeface="NikoshBAN" pitchFamily="2" charset="0"/>
                </a:rPr>
                <a:t>করার পর </a:t>
              </a:r>
              <a:endParaRPr lang="en-US" sz="2800" b="1" dirty="0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A31FD63-6169-4E93-A9E0-7FA8BA550470}"/>
                </a:ext>
              </a:extLst>
            </p:cNvPr>
            <p:cNvGrpSpPr/>
            <p:nvPr/>
          </p:nvGrpSpPr>
          <p:grpSpPr>
            <a:xfrm>
              <a:off x="1458351" y="304951"/>
              <a:ext cx="9387840" cy="6814659"/>
              <a:chOff x="1570892" y="236026"/>
              <a:chExt cx="9387840" cy="6814659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24FE92C-D969-4B25-9D5D-3203E46D2F50}"/>
                  </a:ext>
                </a:extLst>
              </p:cNvPr>
              <p:cNvSpPr/>
              <p:nvPr/>
            </p:nvSpPr>
            <p:spPr>
              <a:xfrm>
                <a:off x="5083462" y="4369750"/>
                <a:ext cx="1685077" cy="52322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2800" b="1" dirty="0" err="1">
                    <a:latin typeface="NikoshBAN" pitchFamily="2" charset="0"/>
                    <a:cs typeface="NikoshBAN" pitchFamily="2" charset="0"/>
                  </a:rPr>
                  <a:t>advaced</a:t>
                </a:r>
                <a:endParaRPr lang="en-US" sz="2800" b="1" dirty="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EBA16FC-3BF1-437B-B292-83618B5BEA5D}"/>
                  </a:ext>
                </a:extLst>
              </p:cNvPr>
              <p:cNvSpPr/>
              <p:nvPr/>
            </p:nvSpPr>
            <p:spPr>
              <a:xfrm>
                <a:off x="2724443" y="5230056"/>
                <a:ext cx="6855656" cy="95410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Display: show measurements in units of : select Inches </a:t>
                </a:r>
                <a:endParaRPr lang="en-US" sz="2800" b="1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3213CB0-BA7E-49AF-B9D3-34032F04A7F2}"/>
                  </a:ext>
                </a:extLst>
              </p:cNvPr>
              <p:cNvSpPr/>
              <p:nvPr/>
            </p:nvSpPr>
            <p:spPr>
              <a:xfrm>
                <a:off x="5654794" y="6527465"/>
                <a:ext cx="614271" cy="523220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ok</a:t>
                </a:r>
                <a:endParaRPr lang="en-US" sz="2800" b="1" dirty="0"/>
              </a:p>
            </p:txBody>
          </p:sp>
          <p:sp>
            <p:nvSpPr>
              <p:cNvPr id="17" name="Arrow: Down 16">
                <a:extLst>
                  <a:ext uri="{FF2B5EF4-FFF2-40B4-BE49-F238E27FC236}">
                    <a16:creationId xmlns:a16="http://schemas.microsoft.com/office/drawing/2014/main" id="{AD88C0C5-0AD0-4D45-BF7D-C73A8FDD3DE8}"/>
                  </a:ext>
                </a:extLst>
              </p:cNvPr>
              <p:cNvSpPr/>
              <p:nvPr/>
            </p:nvSpPr>
            <p:spPr>
              <a:xfrm>
                <a:off x="5901396" y="4058535"/>
                <a:ext cx="232118" cy="289796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Arrow: Down 17">
                <a:extLst>
                  <a:ext uri="{FF2B5EF4-FFF2-40B4-BE49-F238E27FC236}">
                    <a16:creationId xmlns:a16="http://schemas.microsoft.com/office/drawing/2014/main" id="{7153E400-51E0-43E3-A3B9-EC194ACE5F74}"/>
                  </a:ext>
                </a:extLst>
              </p:cNvPr>
              <p:cNvSpPr/>
              <p:nvPr/>
            </p:nvSpPr>
            <p:spPr>
              <a:xfrm>
                <a:off x="5870915" y="4900247"/>
                <a:ext cx="253219" cy="323557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E5EFEA3-F4C5-406B-8DD0-AD5C564685F6}"/>
                  </a:ext>
                </a:extLst>
              </p:cNvPr>
              <p:cNvSpPr/>
              <p:nvPr/>
            </p:nvSpPr>
            <p:spPr>
              <a:xfrm>
                <a:off x="1570892" y="236026"/>
                <a:ext cx="9387840" cy="1446550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>
                <a:spAutoFit/>
              </a:bodyPr>
              <a:lstStyle/>
              <a:p>
                <a:pPr lvl="0" algn="ctr">
                  <a:spcBef>
                    <a:spcPct val="0"/>
                  </a:spcBef>
                  <a:defRPr/>
                </a:pP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Ms word </a:t>
                </a:r>
                <a:r>
                  <a:rPr lang="bn-BD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পেজসেট আপ এ</a:t>
                </a: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centimeters </a:t>
                </a:r>
                <a:r>
                  <a:rPr lang="bn-BD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থাকলে </a:t>
                </a: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Inches </a:t>
                </a:r>
                <a:r>
                  <a:rPr lang="bn-BD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দিতে চাইলে-</a:t>
                </a: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 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F7B1F35-110F-4051-8978-DC0B86BD41B9}"/>
                  </a:ext>
                </a:extLst>
              </p:cNvPr>
              <p:cNvSpPr/>
              <p:nvPr/>
            </p:nvSpPr>
            <p:spPr>
              <a:xfrm>
                <a:off x="4685586" y="2681627"/>
                <a:ext cx="2582758" cy="52322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office button </a:t>
                </a:r>
                <a:endParaRPr lang="en-US" sz="2800" b="1" dirty="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0E6F3D3-D35D-406C-8D29-899863E995C1}"/>
                  </a:ext>
                </a:extLst>
              </p:cNvPr>
              <p:cNvSpPr/>
              <p:nvPr/>
            </p:nvSpPr>
            <p:spPr>
              <a:xfrm>
                <a:off x="4721375" y="3511621"/>
                <a:ext cx="2600392" cy="52322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word options </a:t>
                </a:r>
                <a:endParaRPr lang="en-US" sz="2800" b="1" dirty="0"/>
              </a:p>
            </p:txBody>
          </p:sp>
          <p:sp>
            <p:nvSpPr>
              <p:cNvPr id="26" name="Arrow: Down 25">
                <a:extLst>
                  <a:ext uri="{FF2B5EF4-FFF2-40B4-BE49-F238E27FC236}">
                    <a16:creationId xmlns:a16="http://schemas.microsoft.com/office/drawing/2014/main" id="{FE941ED7-9710-4236-A319-3D0C4F4FB572}"/>
                  </a:ext>
                </a:extLst>
              </p:cNvPr>
              <p:cNvSpPr/>
              <p:nvPr/>
            </p:nvSpPr>
            <p:spPr>
              <a:xfrm>
                <a:off x="5861537" y="3188680"/>
                <a:ext cx="253219" cy="323557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Arrow: Down 27">
                <a:extLst>
                  <a:ext uri="{FF2B5EF4-FFF2-40B4-BE49-F238E27FC236}">
                    <a16:creationId xmlns:a16="http://schemas.microsoft.com/office/drawing/2014/main" id="{1771E71C-20AD-46C8-9A7A-97BDF3D8C6CD}"/>
                  </a:ext>
                </a:extLst>
              </p:cNvPr>
              <p:cNvSpPr/>
              <p:nvPr/>
            </p:nvSpPr>
            <p:spPr>
              <a:xfrm>
                <a:off x="5873260" y="2356340"/>
                <a:ext cx="253219" cy="323557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1848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-15239" y="-39858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7" name="Title 1">
            <a:extLst>
              <a:ext uri="{FF2B5EF4-FFF2-40B4-BE49-F238E27FC236}">
                <a16:creationId xmlns:a16="http://schemas.microsoft.com/office/drawing/2014/main" id="{F469D1CA-53DB-4407-BEFC-BBC0F0636778}"/>
              </a:ext>
            </a:extLst>
          </p:cNvPr>
          <p:cNvSpPr txBox="1">
            <a:spLocks/>
          </p:cNvSpPr>
          <p:nvPr/>
        </p:nvSpPr>
        <p:spPr>
          <a:xfrm>
            <a:off x="1026942" y="379828"/>
            <a:ext cx="10424160" cy="689317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NikoshBAN" pitchFamily="2" charset="0"/>
                <a:cs typeface="NikoshBAN" pitchFamily="2" charset="0"/>
              </a:rPr>
              <a:t>Ms word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এ 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2/3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মিনিট পর পর অটো 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save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দিতে চাইলে-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endParaRPr lang="en-US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A3FB952-10D3-4D84-AE38-23FA79A0DDF5}"/>
              </a:ext>
            </a:extLst>
          </p:cNvPr>
          <p:cNvSpPr/>
          <p:nvPr/>
        </p:nvSpPr>
        <p:spPr>
          <a:xfrm>
            <a:off x="4210572" y="1710955"/>
            <a:ext cx="3389069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Ms word open 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করার পর </a:t>
            </a:r>
            <a:endParaRPr lang="en-US" sz="24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D9DCED-CE7D-467E-893F-96EDB140590C}"/>
              </a:ext>
            </a:extLst>
          </p:cNvPr>
          <p:cNvSpPr/>
          <p:nvPr/>
        </p:nvSpPr>
        <p:spPr>
          <a:xfrm>
            <a:off x="4769990" y="2512814"/>
            <a:ext cx="2239716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office button </a:t>
            </a:r>
            <a:endParaRPr lang="en-US" sz="24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367769-E5D9-4050-9963-5A106C44A1C6}"/>
              </a:ext>
            </a:extLst>
          </p:cNvPr>
          <p:cNvSpPr/>
          <p:nvPr/>
        </p:nvSpPr>
        <p:spPr>
          <a:xfrm>
            <a:off x="4636970" y="3342808"/>
            <a:ext cx="2257349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word options </a:t>
            </a:r>
            <a:endParaRPr lang="en-US" sz="24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73B92C-D8EC-48AA-BBD5-13F93740793D}"/>
              </a:ext>
            </a:extLst>
          </p:cNvPr>
          <p:cNvSpPr/>
          <p:nvPr/>
        </p:nvSpPr>
        <p:spPr>
          <a:xfrm>
            <a:off x="5362548" y="4932457"/>
            <a:ext cx="99604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save</a:t>
            </a:r>
            <a:endParaRPr lang="en-US" sz="24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F3E4AE-6FEB-46DF-99E9-8F5AEA6C3A7B}"/>
              </a:ext>
            </a:extLst>
          </p:cNvPr>
          <p:cNvSpPr/>
          <p:nvPr/>
        </p:nvSpPr>
        <p:spPr>
          <a:xfrm>
            <a:off x="2739486" y="4144666"/>
            <a:ext cx="772839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save Auto Recover information every 2/3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minites</a:t>
            </a:r>
            <a:endParaRPr lang="en-US" sz="2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4FAC45-AA57-4830-93DE-F1B1F4BD3CC1}"/>
              </a:ext>
            </a:extLst>
          </p:cNvPr>
          <p:cNvSpPr/>
          <p:nvPr/>
        </p:nvSpPr>
        <p:spPr>
          <a:xfrm>
            <a:off x="5570387" y="5706182"/>
            <a:ext cx="551754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</a:rPr>
              <a:t>ok</a:t>
            </a:r>
            <a:endParaRPr lang="en-US" sz="2400" b="1" dirty="0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92EAAA86-9E3C-4A74-B6B3-AC3786FBB662}"/>
              </a:ext>
            </a:extLst>
          </p:cNvPr>
          <p:cNvSpPr/>
          <p:nvPr/>
        </p:nvSpPr>
        <p:spPr>
          <a:xfrm>
            <a:off x="5774786" y="2163655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419674DE-42B7-45F6-BEB2-F4EF45A4A0A7}"/>
              </a:ext>
            </a:extLst>
          </p:cNvPr>
          <p:cNvSpPr/>
          <p:nvPr/>
        </p:nvSpPr>
        <p:spPr>
          <a:xfrm>
            <a:off x="5720861" y="5382812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C27D7AA4-0B9A-4726-B3E3-669B0DC08636}"/>
              </a:ext>
            </a:extLst>
          </p:cNvPr>
          <p:cNvSpPr/>
          <p:nvPr/>
        </p:nvSpPr>
        <p:spPr>
          <a:xfrm>
            <a:off x="5718516" y="3790819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C9DE5F50-8670-4152-9AF9-16AF3B629076}"/>
              </a:ext>
            </a:extLst>
          </p:cNvPr>
          <p:cNvSpPr/>
          <p:nvPr/>
        </p:nvSpPr>
        <p:spPr>
          <a:xfrm>
            <a:off x="5716172" y="4590331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1B9179C7-EF59-4C61-8CC1-E97BC4D847BE}"/>
              </a:ext>
            </a:extLst>
          </p:cNvPr>
          <p:cNvSpPr/>
          <p:nvPr/>
        </p:nvSpPr>
        <p:spPr>
          <a:xfrm>
            <a:off x="5784166" y="2984270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92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-15239" y="-53926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73EA5CE4-3D6D-43A0-A9EE-7A28A0B8E466}"/>
              </a:ext>
            </a:extLst>
          </p:cNvPr>
          <p:cNvSpPr/>
          <p:nvPr/>
        </p:nvSpPr>
        <p:spPr>
          <a:xfrm>
            <a:off x="1083211" y="447041"/>
            <a:ext cx="10663311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File  </a:t>
            </a:r>
            <a:r>
              <a:rPr lang="en-US" sz="4800" b="1" dirty="0" err="1">
                <a:solidFill>
                  <a:srgbClr val="002060"/>
                </a:solidFill>
              </a:rPr>
              <a:t>Zeep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bn-BD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b="1" dirty="0">
                <a:solidFill>
                  <a:srgbClr val="002060"/>
                </a:solidFill>
              </a:rPr>
              <a:t>/ 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file </a:t>
            </a:r>
            <a:r>
              <a:rPr lang="bn-BD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 সাইজ বা 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MB </a:t>
            </a:r>
            <a:r>
              <a:rPr lang="bn-BD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কমানো যায় কোন 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software </a:t>
            </a:r>
            <a:r>
              <a:rPr lang="bn-BD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ছাড়া।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A45F13-196B-4305-9FAA-3505575B8EA6}"/>
              </a:ext>
            </a:extLst>
          </p:cNvPr>
          <p:cNvSpPr/>
          <p:nvPr/>
        </p:nvSpPr>
        <p:spPr>
          <a:xfrm>
            <a:off x="1308295" y="2711940"/>
            <a:ext cx="9467557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যে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File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বা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folder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Zeep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করবেন সে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File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বা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folder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select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করে ডান বাটন ক্লিক করে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send to  </a:t>
            </a:r>
            <a:endParaRPr lang="en-US" sz="3600" b="1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72A2980B-27E8-42D6-9FFF-D8A26AC828FA}"/>
              </a:ext>
            </a:extLst>
          </p:cNvPr>
          <p:cNvSpPr/>
          <p:nvPr/>
        </p:nvSpPr>
        <p:spPr>
          <a:xfrm>
            <a:off x="5603630" y="3957286"/>
            <a:ext cx="445477" cy="544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BA0991-2EC9-4ED3-98AC-9C561A6FAA34}"/>
              </a:ext>
            </a:extLst>
          </p:cNvPr>
          <p:cNvSpPr/>
          <p:nvPr/>
        </p:nvSpPr>
        <p:spPr>
          <a:xfrm>
            <a:off x="1252024" y="4526672"/>
            <a:ext cx="9509760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compressed(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zeep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) folder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এ ক্লিক করলে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File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বা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folder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Zeep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হবে এবং সাইজ বা মেগাবাইট কমে যাবে।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2446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-15239" y="-53926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56B746B4-CBFE-4307-B221-973E3A3084DF}"/>
              </a:ext>
            </a:extLst>
          </p:cNvPr>
          <p:cNvSpPr/>
          <p:nvPr/>
        </p:nvSpPr>
        <p:spPr>
          <a:xfrm>
            <a:off x="1116506" y="557405"/>
            <a:ext cx="10053242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ডেস্কটপের আইকন হারিয়ে গেলে ফিরে পাওয়ার উপায়</a:t>
            </a:r>
            <a:endParaRPr lang="en-US" sz="48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59020E-39D0-4F72-8B5A-404239A68339}"/>
              </a:ext>
            </a:extLst>
          </p:cNvPr>
          <p:cNvSpPr/>
          <p:nvPr/>
        </p:nvSpPr>
        <p:spPr>
          <a:xfrm>
            <a:off x="3215774" y="1936039"/>
            <a:ext cx="4982454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ডেস্কটপে মাউসের ডান বাটন ক্লিক </a:t>
            </a:r>
            <a:endParaRPr lang="en-US" sz="3600" b="1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B4022A19-451B-439B-A5DA-CBF9B37274FB}"/>
              </a:ext>
            </a:extLst>
          </p:cNvPr>
          <p:cNvSpPr/>
          <p:nvPr/>
        </p:nvSpPr>
        <p:spPr>
          <a:xfrm>
            <a:off x="5209735" y="2700998"/>
            <a:ext cx="600222" cy="731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DB86AC-4115-4C86-AE2D-EC8DFD279F6E}"/>
              </a:ext>
            </a:extLst>
          </p:cNvPr>
          <p:cNvSpPr/>
          <p:nvPr/>
        </p:nvSpPr>
        <p:spPr>
          <a:xfrm>
            <a:off x="3446770" y="3455349"/>
            <a:ext cx="427392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Arrange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Icone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by </a:t>
            </a:r>
            <a:endParaRPr lang="en-US" sz="36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B23F40-07BB-4E0C-AB2C-2FFAC57C05D5}"/>
              </a:ext>
            </a:extLst>
          </p:cNvPr>
          <p:cNvSpPr/>
          <p:nvPr/>
        </p:nvSpPr>
        <p:spPr>
          <a:xfrm>
            <a:off x="3325745" y="4876186"/>
            <a:ext cx="4756430" cy="646331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show desktop Icons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7CB46B6D-DB8B-451F-8CCD-430B64897439}"/>
              </a:ext>
            </a:extLst>
          </p:cNvPr>
          <p:cNvSpPr/>
          <p:nvPr/>
        </p:nvSpPr>
        <p:spPr>
          <a:xfrm>
            <a:off x="5221458" y="4091355"/>
            <a:ext cx="600222" cy="731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24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-15239" y="-53926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8D7017F6-4BA3-4C88-A86A-DCCC5F664D3A}"/>
              </a:ext>
            </a:extLst>
          </p:cNvPr>
          <p:cNvSpPr/>
          <p:nvPr/>
        </p:nvSpPr>
        <p:spPr>
          <a:xfrm>
            <a:off x="2150827" y="0"/>
            <a:ext cx="8291052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ল্যাপটপ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/ কম্পিউটার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এর সময় নির্ধারনের জন্যঃ</a:t>
            </a:r>
            <a:endParaRPr lang="en-US" sz="4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A23F5E-2216-43EF-B35C-82882E0FCDF1}"/>
              </a:ext>
            </a:extLst>
          </p:cNvPr>
          <p:cNvSpPr/>
          <p:nvPr/>
        </p:nvSpPr>
        <p:spPr>
          <a:xfrm>
            <a:off x="5353817" y="993504"/>
            <a:ext cx="1245854" cy="584775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Start</a:t>
            </a:r>
            <a:endParaRPr lang="en-US" sz="3200" b="1" dirty="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CD825030-6A08-425D-AF65-5281DE63AC85}"/>
              </a:ext>
            </a:extLst>
          </p:cNvPr>
          <p:cNvSpPr/>
          <p:nvPr/>
        </p:nvSpPr>
        <p:spPr>
          <a:xfrm>
            <a:off x="5831057" y="1685354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14CD66E8-0E12-4DE1-8D1F-868C7E6F31D4}"/>
              </a:ext>
            </a:extLst>
          </p:cNvPr>
          <p:cNvSpPr/>
          <p:nvPr/>
        </p:nvSpPr>
        <p:spPr>
          <a:xfrm>
            <a:off x="5856848" y="2625544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FB46285B-B506-4DE5-9C77-E86C1F5100E5}"/>
              </a:ext>
            </a:extLst>
          </p:cNvPr>
          <p:cNvSpPr/>
          <p:nvPr/>
        </p:nvSpPr>
        <p:spPr>
          <a:xfrm>
            <a:off x="5840435" y="3622006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98C4E573-E2C0-44C8-843B-3B34482B4005}"/>
              </a:ext>
            </a:extLst>
          </p:cNvPr>
          <p:cNvSpPr/>
          <p:nvPr/>
        </p:nvSpPr>
        <p:spPr>
          <a:xfrm>
            <a:off x="5894361" y="4759144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5B4459-7606-4262-9E0B-174837EB6DAF}"/>
              </a:ext>
            </a:extLst>
          </p:cNvPr>
          <p:cNvSpPr/>
          <p:nvPr/>
        </p:nvSpPr>
        <p:spPr>
          <a:xfrm>
            <a:off x="4525672" y="2076715"/>
            <a:ext cx="2645276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control panel </a:t>
            </a:r>
            <a:endParaRPr lang="en-US" sz="28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188B11-C9CE-4D80-B789-5B5C3DF2B927}"/>
              </a:ext>
            </a:extLst>
          </p:cNvPr>
          <p:cNvSpPr/>
          <p:nvPr/>
        </p:nvSpPr>
        <p:spPr>
          <a:xfrm>
            <a:off x="1286643" y="2991115"/>
            <a:ext cx="9979014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power options-power saver (change plan setting</a:t>
            </a:r>
            <a:endParaRPr lang="en-US" sz="32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33DAFE-BCF0-46A2-993F-27E6FBC1AE7A}"/>
              </a:ext>
            </a:extLst>
          </p:cNvPr>
          <p:cNvSpPr/>
          <p:nvPr/>
        </p:nvSpPr>
        <p:spPr>
          <a:xfrm>
            <a:off x="2575952" y="4046193"/>
            <a:ext cx="7444667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put the computer sleep:</a:t>
            </a:r>
            <a:r>
              <a:rPr lang="bn-BD" sz="32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সময় নির্ধারন করুন</a:t>
            </a:r>
            <a:endParaRPr lang="en-US" sz="32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5439C77-686B-4F84-AC27-A52E5D888D70}"/>
              </a:ext>
            </a:extLst>
          </p:cNvPr>
          <p:cNvSpPr/>
          <p:nvPr/>
        </p:nvSpPr>
        <p:spPr>
          <a:xfrm>
            <a:off x="5040316" y="5199743"/>
            <a:ext cx="2077813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save change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9056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0" y="14068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1AC8CBF2-B750-4A8E-9AED-F71FFEC3D596}"/>
              </a:ext>
            </a:extLst>
          </p:cNvPr>
          <p:cNvSpPr/>
          <p:nvPr/>
        </p:nvSpPr>
        <p:spPr>
          <a:xfrm>
            <a:off x="2968283" y="281354"/>
            <a:ext cx="7146386" cy="769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44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কিভাবে কম্পিউটারকে </a:t>
            </a:r>
            <a:r>
              <a:rPr lang="en-US" sz="44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Fast </a:t>
            </a:r>
            <a:r>
              <a:rPr lang="bn-BD" sz="4400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করা যায়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6F259F-DEEB-4915-8363-3D075D1F5570}"/>
              </a:ext>
            </a:extLst>
          </p:cNvPr>
          <p:cNvSpPr/>
          <p:nvPr/>
        </p:nvSpPr>
        <p:spPr>
          <a:xfrm>
            <a:off x="2147668" y="1277035"/>
            <a:ext cx="829056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Computer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start button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ক্লিক করে যদি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Run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না থাকে তাহলে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Run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তৈরী করার জন্যঃ </a:t>
            </a:r>
            <a:endParaRPr lang="en-US" sz="3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BD6481-C673-4CF8-B0FA-C6B7B48B4728}"/>
              </a:ext>
            </a:extLst>
          </p:cNvPr>
          <p:cNvSpPr/>
          <p:nvPr/>
        </p:nvSpPr>
        <p:spPr>
          <a:xfrm>
            <a:off x="3797742" y="2639424"/>
            <a:ext cx="4334841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b="1" dirty="0">
                <a:latin typeface="NikoshBAN" pitchFamily="2" charset="0"/>
                <a:cs typeface="NikoshBAN" pitchFamily="2" charset="0"/>
              </a:rPr>
              <a:t>Computer </a:t>
            </a:r>
            <a:r>
              <a:rPr lang="bn-BD" sz="2000" b="1" dirty="0">
                <a:latin typeface="NikoshBAN" pitchFamily="2" charset="0"/>
                <a:cs typeface="NikoshBAN" pitchFamily="2" charset="0"/>
              </a:rPr>
              <a:t>এর </a:t>
            </a:r>
            <a:r>
              <a:rPr lang="en-US" sz="2000" b="1" dirty="0">
                <a:latin typeface="NikoshBAN" pitchFamily="2" charset="0"/>
                <a:cs typeface="NikoshBAN" pitchFamily="2" charset="0"/>
              </a:rPr>
              <a:t>Taskbar </a:t>
            </a:r>
            <a:r>
              <a:rPr lang="bn-BD" sz="2000" b="1" dirty="0">
                <a:latin typeface="NikoshBAN" pitchFamily="2" charset="0"/>
                <a:cs typeface="NikoshBAN" pitchFamily="2" charset="0"/>
              </a:rPr>
              <a:t>এ ডানবাটন ক্লিক </a:t>
            </a:r>
            <a:endParaRPr lang="en-US" sz="2000" b="1" dirty="0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34CAAFBC-633F-49C3-AE88-A6F2CB1D9936}"/>
              </a:ext>
            </a:extLst>
          </p:cNvPr>
          <p:cNvSpPr/>
          <p:nvPr/>
        </p:nvSpPr>
        <p:spPr>
          <a:xfrm>
            <a:off x="5744307" y="2991303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E3D4A1-F047-4356-9330-41F6A78CCD4D}"/>
              </a:ext>
            </a:extLst>
          </p:cNvPr>
          <p:cNvSpPr/>
          <p:nvPr/>
        </p:nvSpPr>
        <p:spPr>
          <a:xfrm>
            <a:off x="4381760" y="3385010"/>
            <a:ext cx="3132589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b="1" dirty="0">
                <a:latin typeface="NikoshBAN" pitchFamily="2" charset="0"/>
                <a:cs typeface="NikoshBAN" pitchFamily="2" charset="0"/>
              </a:rPr>
              <a:t>Properties- start menu </a:t>
            </a:r>
            <a:endParaRPr lang="en-US" sz="20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D3217E-7F22-4B5B-B21A-AEC62C4D3B1C}"/>
              </a:ext>
            </a:extLst>
          </p:cNvPr>
          <p:cNvSpPr/>
          <p:nvPr/>
        </p:nvSpPr>
        <p:spPr>
          <a:xfrm>
            <a:off x="5149930" y="4158733"/>
            <a:ext cx="160172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b="1" dirty="0">
                <a:latin typeface="NikoshBAN" pitchFamily="2" charset="0"/>
                <a:cs typeface="NikoshBAN" pitchFamily="2" charset="0"/>
              </a:rPr>
              <a:t> customize </a:t>
            </a:r>
            <a:endParaRPr lang="en-US" sz="2000" b="1" dirty="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6AE15EA7-EB57-457B-9772-84BC252F6AF3}"/>
              </a:ext>
            </a:extLst>
          </p:cNvPr>
          <p:cNvSpPr/>
          <p:nvPr/>
        </p:nvSpPr>
        <p:spPr>
          <a:xfrm>
            <a:off x="5812300" y="5704024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F668B8B5-88E8-44BA-97C8-D1491BA5F60C}"/>
              </a:ext>
            </a:extLst>
          </p:cNvPr>
          <p:cNvSpPr/>
          <p:nvPr/>
        </p:nvSpPr>
        <p:spPr>
          <a:xfrm>
            <a:off x="5824024" y="4632534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A46DC9D5-2395-43AE-A2E0-1301969EEBF4}"/>
              </a:ext>
            </a:extLst>
          </p:cNvPr>
          <p:cNvSpPr/>
          <p:nvPr/>
        </p:nvSpPr>
        <p:spPr>
          <a:xfrm>
            <a:off x="5765408" y="3800195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4B302C6-C9EF-4E6A-9B23-3FE5C1EEC078}"/>
              </a:ext>
            </a:extLst>
          </p:cNvPr>
          <p:cNvSpPr/>
          <p:nvPr/>
        </p:nvSpPr>
        <p:spPr>
          <a:xfrm>
            <a:off x="4262510" y="5044998"/>
            <a:ext cx="3559125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Run command (</a:t>
            </a:r>
            <a:r>
              <a:rPr lang="bn-BD" sz="2400" b="1" dirty="0">
                <a:latin typeface="NikoshBAN" pitchFamily="2" charset="0"/>
                <a:cs typeface="NikoshBAN" pitchFamily="2" charset="0"/>
              </a:rPr>
              <a:t>টিক দিন)</a:t>
            </a:r>
            <a:endParaRPr lang="en-US" sz="2000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98672A0-5B74-4159-A754-BED4C19A8E9C}"/>
              </a:ext>
            </a:extLst>
          </p:cNvPr>
          <p:cNvSpPr/>
          <p:nvPr/>
        </p:nvSpPr>
        <p:spPr>
          <a:xfrm>
            <a:off x="5696996" y="6184481"/>
            <a:ext cx="49084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000" b="1" dirty="0">
                <a:latin typeface="NikoshBAN" pitchFamily="2" charset="0"/>
                <a:cs typeface="NikoshBAN" pitchFamily="2" charset="0"/>
              </a:rPr>
              <a:t>ok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7567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-254390" y="-250874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FFB96CA6-1CEF-4F37-88B8-06CD80089113}"/>
              </a:ext>
            </a:extLst>
          </p:cNvPr>
          <p:cNvSpPr/>
          <p:nvPr/>
        </p:nvSpPr>
        <p:spPr>
          <a:xfrm>
            <a:off x="2546252" y="2303977"/>
            <a:ext cx="640080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Run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এর ভিতর লিখুন-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temp ok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দিন।</a:t>
            </a:r>
            <a:endParaRPr lang="en-US" sz="36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403D0E-51FE-466C-B787-5EE46B4E9F86}"/>
              </a:ext>
            </a:extLst>
          </p:cNvPr>
          <p:cNvSpPr/>
          <p:nvPr/>
        </p:nvSpPr>
        <p:spPr>
          <a:xfrm>
            <a:off x="2686929" y="1187939"/>
            <a:ext cx="6372664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Run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এর ভিতর লিখুন-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%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temp% ok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দিন।</a:t>
            </a:r>
            <a:endParaRPr lang="en-US" sz="32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A386F77-E9DB-4698-957E-4D003DBEC714}"/>
              </a:ext>
            </a:extLst>
          </p:cNvPr>
          <p:cNvSpPr/>
          <p:nvPr/>
        </p:nvSpPr>
        <p:spPr>
          <a:xfrm>
            <a:off x="2504050" y="3972003"/>
            <a:ext cx="6766559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Run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এর ভিতর লিখুন-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Recent ok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দিন।</a:t>
            </a:r>
            <a:endParaRPr lang="en-US" sz="36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A99959-2161-4AB6-814F-8FAA55D5BE04}"/>
              </a:ext>
            </a:extLst>
          </p:cNvPr>
          <p:cNvSpPr/>
          <p:nvPr/>
        </p:nvSpPr>
        <p:spPr>
          <a:xfrm>
            <a:off x="2940148" y="5649407"/>
            <a:ext cx="6274191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Run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এর ভিতর লিখুন-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Tree ok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দিন।</a:t>
            </a:r>
            <a:endParaRPr lang="en-US" sz="3600" dirty="0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B8599B88-72A7-4135-AD8F-55641946DC6F}"/>
              </a:ext>
            </a:extLst>
          </p:cNvPr>
          <p:cNvSpPr/>
          <p:nvPr/>
        </p:nvSpPr>
        <p:spPr>
          <a:xfrm>
            <a:off x="5488745" y="1784254"/>
            <a:ext cx="487680" cy="4923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72BF3550-8A1E-41D9-B015-4CF6C5938D01}"/>
              </a:ext>
            </a:extLst>
          </p:cNvPr>
          <p:cNvSpPr/>
          <p:nvPr/>
        </p:nvSpPr>
        <p:spPr>
          <a:xfrm>
            <a:off x="5711483" y="4919006"/>
            <a:ext cx="487680" cy="4923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29EBB281-02D1-4BD9-9932-448E2E82B751}"/>
              </a:ext>
            </a:extLst>
          </p:cNvPr>
          <p:cNvSpPr/>
          <p:nvPr/>
        </p:nvSpPr>
        <p:spPr>
          <a:xfrm>
            <a:off x="5624733" y="3228537"/>
            <a:ext cx="487680" cy="4923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44875B-6ABA-41FA-8CA7-2BCD2128CC8E}"/>
              </a:ext>
            </a:extLst>
          </p:cNvPr>
          <p:cNvSpPr/>
          <p:nvPr/>
        </p:nvSpPr>
        <p:spPr>
          <a:xfrm>
            <a:off x="2518116" y="0"/>
            <a:ext cx="7013643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bn-BD" sz="44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কিভাবে কম্পিউটারকে </a:t>
            </a:r>
            <a:r>
              <a:rPr lang="en-US" sz="44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Fast </a:t>
            </a:r>
            <a:r>
              <a:rPr lang="bn-BD" sz="44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করা যায়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32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-15239" y="-53926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BA555223-3AA9-4CEE-B48E-F5BFE0BBE95F}"/>
              </a:ext>
            </a:extLst>
          </p:cNvPr>
          <p:cNvSpPr/>
          <p:nvPr/>
        </p:nvSpPr>
        <p:spPr>
          <a:xfrm>
            <a:off x="2975654" y="309210"/>
            <a:ext cx="6252752" cy="646331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Drive Defragment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করার জন্যঃ</a:t>
            </a:r>
            <a:endParaRPr lang="en-US" sz="36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D0B875-EBEF-4F08-A366-9547CE6A467D}"/>
              </a:ext>
            </a:extLst>
          </p:cNvPr>
          <p:cNvSpPr/>
          <p:nvPr/>
        </p:nvSpPr>
        <p:spPr>
          <a:xfrm>
            <a:off x="5242560" y="5225926"/>
            <a:ext cx="1256713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closs</a:t>
            </a:r>
            <a:r>
              <a:rPr lang="en-US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en-US" sz="24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1C712A-6E84-4276-B4B0-74822F63F4CF}"/>
              </a:ext>
            </a:extLst>
          </p:cNvPr>
          <p:cNvSpPr/>
          <p:nvPr/>
        </p:nvSpPr>
        <p:spPr>
          <a:xfrm>
            <a:off x="4085122" y="1176383"/>
            <a:ext cx="373692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Computer </a:t>
            </a:r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start button</a:t>
            </a:r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ক্লিক </a:t>
            </a:r>
            <a:endParaRPr lang="en-US" sz="2000" b="1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F88FD0B6-7023-45A1-BD02-3B00E2127BFC}"/>
              </a:ext>
            </a:extLst>
          </p:cNvPr>
          <p:cNvSpPr/>
          <p:nvPr/>
        </p:nvSpPr>
        <p:spPr>
          <a:xfrm>
            <a:off x="5673969" y="1584534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A2D5459B-8635-4876-90EC-7838807EBF79}"/>
              </a:ext>
            </a:extLst>
          </p:cNvPr>
          <p:cNvSpPr/>
          <p:nvPr/>
        </p:nvSpPr>
        <p:spPr>
          <a:xfrm>
            <a:off x="5685691" y="4142508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088DD86B-E0E7-4DB7-9FA7-922063423498}"/>
              </a:ext>
            </a:extLst>
          </p:cNvPr>
          <p:cNvSpPr/>
          <p:nvPr/>
        </p:nvSpPr>
        <p:spPr>
          <a:xfrm>
            <a:off x="5655212" y="4899820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8898977-14F8-4051-B43B-6268BF93E66D}"/>
              </a:ext>
            </a:extLst>
          </p:cNvPr>
          <p:cNvSpPr/>
          <p:nvPr/>
        </p:nvSpPr>
        <p:spPr>
          <a:xfrm>
            <a:off x="5681002" y="3406301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0307F024-D747-465E-A27C-6D04BF8FA7D9}"/>
              </a:ext>
            </a:extLst>
          </p:cNvPr>
          <p:cNvSpPr/>
          <p:nvPr/>
        </p:nvSpPr>
        <p:spPr>
          <a:xfrm>
            <a:off x="5662246" y="2346534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2618F1-0F6B-49AB-ACA6-1C3E78E8E3A0}"/>
              </a:ext>
            </a:extLst>
          </p:cNvPr>
          <p:cNvSpPr/>
          <p:nvPr/>
        </p:nvSpPr>
        <p:spPr>
          <a:xfrm>
            <a:off x="4803378" y="1936039"/>
            <a:ext cx="1914307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All programs </a:t>
            </a:r>
            <a:endParaRPr lang="en-US" sz="20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57806EB-42C1-46AD-9262-23DC62DD899B}"/>
              </a:ext>
            </a:extLst>
          </p:cNvPr>
          <p:cNvSpPr/>
          <p:nvPr/>
        </p:nvSpPr>
        <p:spPr>
          <a:xfrm>
            <a:off x="900333" y="2700049"/>
            <a:ext cx="10508565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Accessories- system tools- Disk Defragmenter(</a:t>
            </a:r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এখানে সবগুলো </a:t>
            </a:r>
            <a:r>
              <a:rPr lang="en-US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drive </a:t>
            </a:r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দেখাবে। যেমন- </a:t>
            </a:r>
            <a:r>
              <a:rPr lang="en-US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C / D/ E/ F ) </a:t>
            </a:r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 একটি  করে </a:t>
            </a:r>
            <a:r>
              <a:rPr lang="en-US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select </a:t>
            </a:r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endParaRPr lang="en-US" sz="20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0AECBDF-B339-4FD7-AC3C-B8F9BC2C5A46}"/>
              </a:ext>
            </a:extLst>
          </p:cNvPr>
          <p:cNvSpPr/>
          <p:nvPr/>
        </p:nvSpPr>
        <p:spPr>
          <a:xfrm>
            <a:off x="4718475" y="3750771"/>
            <a:ext cx="244971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Defragment</a:t>
            </a:r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Disk </a:t>
            </a:r>
            <a:endParaRPr lang="en-US" sz="20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D971C8-70C1-40D0-9A98-A2A2E2EC414B}"/>
              </a:ext>
            </a:extLst>
          </p:cNvPr>
          <p:cNvSpPr/>
          <p:nvPr/>
        </p:nvSpPr>
        <p:spPr>
          <a:xfrm>
            <a:off x="3532859" y="4496359"/>
            <a:ext cx="4945585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সবগুলো </a:t>
            </a:r>
            <a:r>
              <a:rPr lang="en-US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drive Defragment</a:t>
            </a:r>
            <a:r>
              <a:rPr lang="bn-BD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হয়ে গেলে (১০০%)</a:t>
            </a:r>
            <a:r>
              <a:rPr lang="en-US" sz="2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8588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-15239" y="-53926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5E9EFB54-40C5-4739-BAF9-C6467E3A93A7}"/>
              </a:ext>
            </a:extLst>
          </p:cNvPr>
          <p:cNvSpPr/>
          <p:nvPr/>
        </p:nvSpPr>
        <p:spPr>
          <a:xfrm>
            <a:off x="548641" y="1001877"/>
            <a:ext cx="11521440" cy="14465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Computer </a:t>
            </a:r>
            <a:r>
              <a:rPr lang="bn-BD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প্রজেক্টরের সাথে সংযোগ দেওয়ার পর ছবি না আসলে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4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AA2541-3583-4735-B611-226397EF31D4}"/>
              </a:ext>
            </a:extLst>
          </p:cNvPr>
          <p:cNvSpPr/>
          <p:nvPr/>
        </p:nvSpPr>
        <p:spPr>
          <a:xfrm>
            <a:off x="6738435" y="6270562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9F6797-2445-425A-A776-EAF5230B23D3}"/>
              </a:ext>
            </a:extLst>
          </p:cNvPr>
          <p:cNvSpPr/>
          <p:nvPr/>
        </p:nvSpPr>
        <p:spPr>
          <a:xfrm>
            <a:off x="4178127" y="3061453"/>
            <a:ext cx="2424062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কী বোর্ড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থেকে </a:t>
            </a:r>
            <a:endParaRPr lang="en-US" sz="36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0D8690-6201-4EEF-84E7-B1055298CF59}"/>
              </a:ext>
            </a:extLst>
          </p:cNvPr>
          <p:cNvSpPr/>
          <p:nvPr/>
        </p:nvSpPr>
        <p:spPr>
          <a:xfrm>
            <a:off x="3924887" y="4355681"/>
            <a:ext cx="298235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Windows +p </a:t>
            </a:r>
            <a:endParaRPr lang="en-US" sz="3600" dirty="0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38ADAA22-430D-4471-A7DD-66F4FB8857D0}"/>
              </a:ext>
            </a:extLst>
          </p:cNvPr>
          <p:cNvSpPr/>
          <p:nvPr/>
        </p:nvSpPr>
        <p:spPr>
          <a:xfrm>
            <a:off x="5118296" y="4986999"/>
            <a:ext cx="490024" cy="621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3CD2DA99-6105-493B-BA98-64B537A564B6}"/>
              </a:ext>
            </a:extLst>
          </p:cNvPr>
          <p:cNvSpPr/>
          <p:nvPr/>
        </p:nvSpPr>
        <p:spPr>
          <a:xfrm>
            <a:off x="5228492" y="3718562"/>
            <a:ext cx="490024" cy="621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0CA686D-BC16-441F-84F9-C5824D508749}"/>
              </a:ext>
            </a:extLst>
          </p:cNvPr>
          <p:cNvSpPr/>
          <p:nvPr/>
        </p:nvSpPr>
        <p:spPr>
          <a:xfrm>
            <a:off x="4065564" y="5657672"/>
            <a:ext cx="2700997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Duplicate.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9180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3" grpId="0" animBg="1"/>
      <p:bldP spid="14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-15239" y="-53926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87A307D8-22F4-4061-B1D9-B1E469098AB0}"/>
              </a:ext>
            </a:extLst>
          </p:cNvPr>
          <p:cNvSpPr/>
          <p:nvPr/>
        </p:nvSpPr>
        <p:spPr>
          <a:xfrm>
            <a:off x="3643533" y="126609"/>
            <a:ext cx="4712676" cy="203981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ল্যায়ন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D80B72-4482-486D-B745-4571C31D1F8D}"/>
              </a:ext>
            </a:extLst>
          </p:cNvPr>
          <p:cNvSpPr txBox="1"/>
          <p:nvPr/>
        </p:nvSpPr>
        <p:spPr>
          <a:xfrm>
            <a:off x="1364566" y="3868616"/>
            <a:ext cx="10180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r>
              <a:rPr lang="bn-BD" sz="3600" b="1" dirty="0">
                <a:latin typeface="NikoshBAN" panose="02000000000000000000" pitchFamily="2" charset="0"/>
                <a:cs typeface="NikoshBAN" pitchFamily="2" charset="0"/>
              </a:rPr>
              <a:t>এ কি কি </a:t>
            </a:r>
            <a:r>
              <a:rPr lang="en-US" sz="3600" b="1" dirty="0">
                <a:latin typeface="NikoshBAN" panose="02000000000000000000" pitchFamily="2" charset="0"/>
                <a:cs typeface="NikoshBAN" pitchFamily="2" charset="0"/>
              </a:rPr>
              <a:t>স</a:t>
            </a:r>
            <a:r>
              <a:rPr lang="as-IN" sz="3600" b="1" dirty="0">
                <a:latin typeface="NikoshBAN" panose="02000000000000000000" pitchFamily="2" charset="0"/>
                <a:cs typeface="NikoshBAN" pitchFamily="2" charset="0"/>
              </a:rPr>
              <a:t>ফ</a:t>
            </a:r>
            <a:r>
              <a:rPr lang="en-US" sz="3600" b="1" dirty="0">
                <a:latin typeface="NikoshBAN" panose="02000000000000000000" pitchFamily="2" charset="0"/>
                <a:cs typeface="NikoshBAN" pitchFamily="2" charset="0"/>
              </a:rPr>
              <a:t>ট</a:t>
            </a:r>
            <a:r>
              <a:rPr lang="as-IN" sz="3600" b="1" dirty="0">
                <a:latin typeface="NikoshBAN" panose="02000000000000000000" pitchFamily="2" charset="0"/>
                <a:cs typeface="NikoshBAN" pitchFamily="2" charset="0"/>
              </a:rPr>
              <a:t>ও</a:t>
            </a:r>
            <a:r>
              <a:rPr lang="en-US" sz="3600" b="1" dirty="0">
                <a:latin typeface="NikoshBAN" panose="02000000000000000000" pitchFamily="2" charset="0"/>
                <a:cs typeface="NikoshBAN" pitchFamily="2" charset="0"/>
              </a:rPr>
              <a:t>য়</a:t>
            </a:r>
            <a:r>
              <a:rPr lang="as-IN" sz="3600" b="1" dirty="0">
                <a:latin typeface="NikoshBAN" panose="02000000000000000000" pitchFamily="2" charset="0"/>
                <a:cs typeface="NikoshBAN" pitchFamily="2" charset="0"/>
              </a:rPr>
              <a:t>্</a:t>
            </a:r>
            <a:r>
              <a:rPr lang="en-US" sz="3600" b="1" dirty="0">
                <a:latin typeface="NikoshBAN" panose="02000000000000000000" pitchFamily="2" charset="0"/>
                <a:cs typeface="NikoshBAN" pitchFamily="2" charset="0"/>
              </a:rPr>
              <a:t>য</a:t>
            </a:r>
            <a:r>
              <a:rPr lang="as-IN" sz="3600" b="1" dirty="0">
                <a:latin typeface="NikoshBAN" panose="02000000000000000000" pitchFamily="2" charset="0"/>
                <a:cs typeface="NikoshBAN" pitchFamily="2" charset="0"/>
              </a:rPr>
              <a:t>া</a:t>
            </a:r>
            <a:r>
              <a:rPr lang="en-US" sz="3600" b="1" dirty="0">
                <a:latin typeface="NikoshBAN" panose="02000000000000000000" pitchFamily="2" charset="0"/>
                <a:cs typeface="NikoshBAN" pitchFamily="2" charset="0"/>
              </a:rPr>
              <a:t>র </a:t>
            </a:r>
            <a:r>
              <a:rPr lang="bn-BD" sz="3600" b="1" dirty="0">
                <a:latin typeface="NikoshBAN" panose="02000000000000000000" pitchFamily="2" charset="0"/>
                <a:cs typeface="NikoshBAN" pitchFamily="2" charset="0"/>
              </a:rPr>
              <a:t>চালু আছে তা দেখ</a:t>
            </a:r>
            <a:r>
              <a:rPr lang="en-US" sz="3600" b="1" dirty="0">
                <a:latin typeface="NikoshBAN" panose="02000000000000000000" pitchFamily="2" charset="0"/>
                <a:cs typeface="NikoshBAN" pitchFamily="2" charset="0"/>
              </a:rPr>
              <a:t>ত</a:t>
            </a:r>
            <a:r>
              <a:rPr lang="as-IN" sz="3600" b="1" dirty="0">
                <a:latin typeface="NikoshBAN" panose="02000000000000000000" pitchFamily="2" charset="0"/>
                <a:cs typeface="NikoshBAN" pitchFamily="2" charset="0"/>
              </a:rPr>
              <a:t>ে</a:t>
            </a:r>
            <a:r>
              <a:rPr lang="en-US" sz="3600" b="1" dirty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itchFamily="2" charset="0"/>
              </a:rPr>
              <a:t>হ</a:t>
            </a:r>
            <a:r>
              <a:rPr lang="en-US" sz="3600" b="1" dirty="0">
                <a:latin typeface="NikoshBAN" panose="02000000000000000000" pitchFamily="2" charset="0"/>
                <a:cs typeface="NikoshBAN" pitchFamily="2" charset="0"/>
              </a:rPr>
              <a:t>য় </a:t>
            </a:r>
            <a:r>
              <a:rPr lang="as-IN" sz="3600" b="1" dirty="0">
                <a:latin typeface="NikoshBAN" panose="02000000000000000000" pitchFamily="2" charset="0"/>
                <a:cs typeface="NikoshBAN" pitchFamily="2" charset="0"/>
              </a:rPr>
              <a:t>ক</a:t>
            </a:r>
            <a:r>
              <a:rPr lang="en-US" sz="3600" b="1" dirty="0">
                <a:latin typeface="NikoshBAN" panose="02000000000000000000" pitchFamily="2" charset="0"/>
                <a:cs typeface="NikoshBAN" pitchFamily="2" charset="0"/>
              </a:rPr>
              <a:t>ী</a:t>
            </a:r>
            <a:r>
              <a:rPr lang="as-IN" sz="3600" b="1" dirty="0">
                <a:latin typeface="NikoshBAN" panose="02000000000000000000" pitchFamily="2" charset="0"/>
                <a:cs typeface="NikoshBAN" pitchFamily="2" charset="0"/>
              </a:rPr>
              <a:t>ভ</a:t>
            </a:r>
            <a:r>
              <a:rPr lang="en-US" sz="3600" b="1" dirty="0">
                <a:latin typeface="NikoshBAN" panose="02000000000000000000" pitchFamily="2" charset="0"/>
                <a:cs typeface="NikoshBAN" pitchFamily="2" charset="0"/>
              </a:rPr>
              <a:t>া</a:t>
            </a:r>
            <a:r>
              <a:rPr lang="as-IN" sz="3600" b="1" dirty="0">
                <a:latin typeface="NikoshBAN" panose="02000000000000000000" pitchFamily="2" charset="0"/>
                <a:cs typeface="NikoshBAN" pitchFamily="2" charset="0"/>
              </a:rPr>
              <a:t>ব</a:t>
            </a:r>
            <a:r>
              <a:rPr lang="en-US" sz="3600" b="1" dirty="0">
                <a:latin typeface="NikoshBAN" panose="02000000000000000000" pitchFamily="2" charset="0"/>
                <a:cs typeface="NikoshBAN" pitchFamily="2" charset="0"/>
              </a:rPr>
              <a:t>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3776F3-A912-466F-A68A-31C7E2DEE5BE}"/>
              </a:ext>
            </a:extLst>
          </p:cNvPr>
          <p:cNvSpPr txBox="1"/>
          <p:nvPr/>
        </p:nvSpPr>
        <p:spPr>
          <a:xfrm>
            <a:off x="1463040" y="3094893"/>
            <a:ext cx="2768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ট্রাব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শুটিং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C08AF07-2498-40E4-A3DB-202AA8C22F0A}"/>
              </a:ext>
            </a:extLst>
          </p:cNvPr>
          <p:cNvSpPr txBox="1"/>
          <p:nvPr/>
        </p:nvSpPr>
        <p:spPr>
          <a:xfrm>
            <a:off x="1434905" y="4698609"/>
            <a:ext cx="9038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3600" b="1" dirty="0">
                <a:latin typeface="NikoshBAN" panose="02000000000000000000" pitchFamily="2" charset="0"/>
                <a:cs typeface="NikoshBAN" pitchFamily="2" charset="0"/>
              </a:rPr>
              <a:t>ডেস্কটপের আইকন হারিয়ে গেলে ফিরে পাওয়ার উপায়</a:t>
            </a:r>
            <a:r>
              <a:rPr lang="en-US" sz="3600" b="1" dirty="0"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itchFamily="2" charset="0"/>
              </a:rPr>
              <a:t>ক</a:t>
            </a:r>
            <a:r>
              <a:rPr lang="en-US" sz="3600" b="1" dirty="0">
                <a:latin typeface="NikoshBAN" panose="02000000000000000000" pitchFamily="2" charset="0"/>
                <a:cs typeface="NikoshBAN" pitchFamily="2" charset="0"/>
              </a:rPr>
              <a:t>ী?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8666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9794436-6CF4-43DF-A87B-6F19603D0945}"/>
              </a:ext>
            </a:extLst>
          </p:cNvPr>
          <p:cNvGrpSpPr/>
          <p:nvPr/>
        </p:nvGrpSpPr>
        <p:grpSpPr>
          <a:xfrm>
            <a:off x="-198123" y="-53926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C5EDA25-2DAB-407A-84C5-342DD0EEFD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991A8E97-3083-4613-8FE6-B561087C10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7E1820-1CBB-4B88-B53E-B05EB31CC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BA68161-8082-4A34-AE5C-0285AA55D0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7A2A118-4353-46B1-AE03-91B59426928A}"/>
              </a:ext>
            </a:extLst>
          </p:cNvPr>
          <p:cNvGrpSpPr/>
          <p:nvPr/>
        </p:nvGrpSpPr>
        <p:grpSpPr>
          <a:xfrm>
            <a:off x="-212920" y="-273147"/>
            <a:ext cx="12617840" cy="7404295"/>
            <a:chOff x="-167639" y="-206326"/>
            <a:chExt cx="12617840" cy="740429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DDCF062-B7E8-41CE-AEE9-19B1B8BDF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6DB2845-25D2-472A-AF1E-5D6D2C4E44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6390676-F275-4FED-991F-C0B20C2B10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93F8338-5BF5-4924-A583-AAE6478E6D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6444B75-ED13-4C27-9192-9EE64FC60164}"/>
              </a:ext>
            </a:extLst>
          </p:cNvPr>
          <p:cNvGrpSpPr/>
          <p:nvPr/>
        </p:nvGrpSpPr>
        <p:grpSpPr>
          <a:xfrm>
            <a:off x="-167639" y="-206326"/>
            <a:ext cx="12617840" cy="7404295"/>
            <a:chOff x="-167639" y="-206326"/>
            <a:chExt cx="12617840" cy="7404295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B2D6A7C-9E97-426E-B05B-35CFDDC7D3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D6E7046-90EE-4C3F-B2E4-559A429D4F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B338A07-CEEC-4A34-B6B6-E956D9E5A3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767816B-5C1A-4871-A347-815B5AE906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C435380-2B64-4AED-8DDB-9FACFB01810A}"/>
              </a:ext>
            </a:extLst>
          </p:cNvPr>
          <p:cNvGrpSpPr/>
          <p:nvPr/>
        </p:nvGrpSpPr>
        <p:grpSpPr>
          <a:xfrm>
            <a:off x="471895" y="-164718"/>
            <a:ext cx="11443439" cy="6730245"/>
            <a:chOff x="-26685" y="-337812"/>
            <a:chExt cx="12254802" cy="7565326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68D53D18-BEEC-49BB-8B3C-97AEAE88AC0B}"/>
                </a:ext>
              </a:extLst>
            </p:cNvPr>
            <p:cNvGrpSpPr/>
            <p:nvPr/>
          </p:nvGrpSpPr>
          <p:grpSpPr>
            <a:xfrm>
              <a:off x="4085284" y="-337812"/>
              <a:ext cx="5554337" cy="2580351"/>
              <a:chOff x="4240815" y="-299551"/>
              <a:chExt cx="5554337" cy="2580351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D6ED03DF-A120-4C83-A93A-88600A308117}"/>
                  </a:ext>
                </a:extLst>
              </p:cNvPr>
              <p:cNvSpPr/>
              <p:nvPr/>
            </p:nvSpPr>
            <p:spPr>
              <a:xfrm>
                <a:off x="4240815" y="-299551"/>
                <a:ext cx="5554337" cy="258035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05824E1-A7F0-4D27-BC6F-C428675706C4}"/>
                  </a:ext>
                </a:extLst>
              </p:cNvPr>
              <p:cNvSpPr txBox="1"/>
              <p:nvPr/>
            </p:nvSpPr>
            <p:spPr>
              <a:xfrm>
                <a:off x="4938283" y="118213"/>
                <a:ext cx="4853273" cy="1764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96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পরিচিতি</a:t>
                </a:r>
                <a:endParaRPr lang="en-US" sz="360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22" name="Rounded Rectangle 9">
              <a:extLst>
                <a:ext uri="{FF2B5EF4-FFF2-40B4-BE49-F238E27FC236}">
                  <a16:creationId xmlns:a16="http://schemas.microsoft.com/office/drawing/2014/main" id="{EDFB5760-3915-4210-B634-D4B8107116FB}"/>
                </a:ext>
              </a:extLst>
            </p:cNvPr>
            <p:cNvSpPr/>
            <p:nvPr/>
          </p:nvSpPr>
          <p:spPr>
            <a:xfrm>
              <a:off x="5177642" y="2424894"/>
              <a:ext cx="7050475" cy="4759771"/>
            </a:xfrm>
            <a:prstGeom prst="round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harsh" dir="t"/>
              </a:scene3d>
              <a:sp3d extrusionH="57150" prstMaterial="matte">
                <a:bevelT w="63500" h="12700" prst="angle"/>
                <a:contourClr>
                  <a:schemeClr val="bg1">
                    <a:lumMod val="65000"/>
                  </a:schemeClr>
                </a:contourClr>
              </a:sp3d>
            </a:bodyPr>
            <a:lstStyle/>
            <a:p>
              <a:pPr algn="ctr"/>
              <a:r>
                <a:rPr lang="en-US" sz="8000" b="1" kern="800" baseline="-2000" dirty="0">
                  <a:ln/>
                  <a:solidFill>
                    <a:srgbClr val="FF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বিশ্বজিত </a:t>
              </a:r>
              <a:r>
                <a:rPr lang="en-US" sz="8000" b="1" kern="800" baseline="-2000" dirty="0" err="1">
                  <a:ln/>
                  <a:solidFill>
                    <a:srgbClr val="FF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ঘরামী</a:t>
              </a:r>
              <a:endParaRPr lang="en-US" sz="8000" b="1" kern="800" baseline="-2000" dirty="0">
                <a:ln/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6600" b="1" kern="800" baseline="-2000" dirty="0" err="1">
                  <a:ln/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সহকারি</a:t>
              </a:r>
              <a:r>
                <a:rPr lang="en-US" sz="6600" b="1" kern="800" baseline="-2000" dirty="0">
                  <a:ln/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b="1" kern="800" baseline="-2000" dirty="0" err="1">
                  <a:ln/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6600" b="1" kern="800" baseline="-2000" dirty="0">
                  <a:ln/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(</a:t>
              </a:r>
              <a:r>
                <a:rPr lang="en-US" sz="6600" b="1" kern="800" baseline="-2000" dirty="0" err="1">
                  <a:ln/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কম্পিউটার</a:t>
              </a:r>
              <a:r>
                <a:rPr lang="en-US" sz="6600" b="1" kern="800" baseline="-2000" dirty="0">
                  <a:ln/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)</a:t>
              </a:r>
              <a:endParaRPr lang="en-US" sz="4400" b="1" kern="800" baseline="-2000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000" b="1" kern="800" baseline="-2000" dirty="0">
                  <a:ln/>
                  <a:solidFill>
                    <a:srgbClr val="FF00FF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b="1" kern="800" baseline="-2000" dirty="0" err="1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হড্ডা</a:t>
              </a:r>
              <a:r>
                <a:rPr lang="en-US" sz="6600" b="1" kern="800" baseline="-2000" dirty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b="1" kern="800" baseline="-2000" dirty="0" err="1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ডি</a:t>
              </a:r>
              <a:r>
                <a:rPr lang="en-US" sz="6600" b="1" kern="800" baseline="-2000" dirty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6600" b="1" kern="800" baseline="-2000" dirty="0" err="1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এম</a:t>
              </a:r>
              <a:r>
                <a:rPr lang="en-US" sz="6600" b="1" kern="800" baseline="-2000" dirty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6600" b="1" kern="800" baseline="-2000" dirty="0" err="1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মাধ্যমিক</a:t>
              </a:r>
              <a:r>
                <a:rPr lang="en-US" sz="6600" b="1" kern="800" baseline="-2000" dirty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600" b="1" kern="800" baseline="-2000" dirty="0" err="1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endParaRPr lang="en-US" sz="6600" b="1" kern="800" baseline="-2000" dirty="0">
                <a:ln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6000" b="1" kern="800" baseline="-2000" dirty="0" err="1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কয়রা</a:t>
              </a:r>
              <a:r>
                <a:rPr lang="en-US" sz="6000" b="1" kern="800" baseline="-2000" dirty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6000" b="1" kern="800" baseline="-2000" dirty="0" err="1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খুলনা</a:t>
              </a:r>
              <a:r>
                <a:rPr lang="en-US" sz="6000" b="1" kern="800" baseline="-2000" dirty="0">
                  <a:ln/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algn="ctr"/>
              <a:r>
                <a:rPr lang="en-US" sz="4800" b="1" kern="800" baseline="-2000" dirty="0">
                  <a:ln/>
                  <a:solidFill>
                    <a:srgbClr val="00B0F0"/>
                  </a:solidFill>
                  <a:cs typeface="NikoshBAN" panose="02000000000000000000" pitchFamily="2" charset="0"/>
                </a:rPr>
                <a:t>E-mail: bjriti1@gmail.com</a:t>
              </a:r>
            </a:p>
            <a:p>
              <a:pPr algn="ctr"/>
              <a:r>
                <a:rPr lang="en-US" sz="4000" b="1" kern="800" baseline="-2000" dirty="0" err="1">
                  <a:ln/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মোবাইল</a:t>
              </a:r>
              <a:r>
                <a:rPr lang="en-US" sz="4000" b="1" kern="800" baseline="-2000" dirty="0">
                  <a:ln/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b="1" kern="800" baseline="-2000" dirty="0" err="1">
                  <a:ln/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নং</a:t>
              </a:r>
              <a:r>
                <a:rPr lang="en-US" sz="4000" b="1" kern="800" baseline="-2000" dirty="0">
                  <a:ln/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- ০১৭৫৯৮৯২৪৬২</a:t>
              </a:r>
              <a:r>
                <a:rPr lang="en-US" sz="2800" b="1" kern="800" baseline="-2000" dirty="0">
                  <a:ln/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400" b="1" kern="800" baseline="-2000" dirty="0">
                <a:ln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91A415E7-6CAE-4D34-9E11-924878EC60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352632" y="2134130"/>
              <a:ext cx="5419331" cy="476743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</p:spTree>
    <p:extLst>
      <p:ext uri="{BB962C8B-B14F-4D97-AF65-F5344CB8AC3E}">
        <p14:creationId xmlns:p14="http://schemas.microsoft.com/office/powerpoint/2010/main" val="276827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-15239" y="-53926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B2759DD5-44A0-44BC-A3CE-40758C6631A2}"/>
              </a:ext>
            </a:extLst>
          </p:cNvPr>
          <p:cNvSpPr/>
          <p:nvPr/>
        </p:nvSpPr>
        <p:spPr>
          <a:xfrm>
            <a:off x="3263705" y="225083"/>
            <a:ext cx="5542670" cy="2053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গত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D7FFA4-F377-457A-BEEC-511D8C9B076F}"/>
              </a:ext>
            </a:extLst>
          </p:cNvPr>
          <p:cNvSpPr txBox="1"/>
          <p:nvPr/>
        </p:nvSpPr>
        <p:spPr>
          <a:xfrm>
            <a:off x="1406770" y="2954215"/>
            <a:ext cx="9970999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54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কম্পিউটারকে </a:t>
            </a:r>
            <a:r>
              <a:rPr lang="en-US" sz="54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Fast </a:t>
            </a:r>
            <a:r>
              <a:rPr lang="bn-BD" sz="54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54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as-IN" sz="54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en-US" sz="54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as-IN" sz="54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en-US" sz="54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as-IN" sz="54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5400" b="1" dirty="0" err="1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ধতিগুলো</a:t>
            </a:r>
            <a:r>
              <a:rPr lang="en-US" sz="54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লে</a:t>
            </a:r>
            <a:r>
              <a:rPr lang="as-IN" sz="54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5400" b="1" dirty="0"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DE7374-4214-419B-8F94-268BD3F524E8}"/>
              </a:ext>
            </a:extLst>
          </p:cNvPr>
          <p:cNvSpPr txBox="1"/>
          <p:nvPr/>
        </p:nvSpPr>
        <p:spPr>
          <a:xfrm>
            <a:off x="1856936" y="4684541"/>
            <a:ext cx="9151864" cy="830997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4800" b="1" dirty="0">
                <a:latin typeface="NikoshBAN" pitchFamily="2" charset="0"/>
                <a:cs typeface="NikoshBAN" pitchFamily="2" charset="0"/>
              </a:rPr>
              <a:t>Drive Defragment 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করার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275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608E9F2-2DD4-481B-AB89-7E9962735835}"/>
              </a:ext>
            </a:extLst>
          </p:cNvPr>
          <p:cNvGrpSpPr/>
          <p:nvPr/>
        </p:nvGrpSpPr>
        <p:grpSpPr>
          <a:xfrm>
            <a:off x="-198123" y="-53926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897498B-5755-4520-8318-0023971EE7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BE560397-046B-4B93-95E2-B1661B1076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A95856F-1BBE-48CF-B65A-9EF84B6D7E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D5239CF-68E1-4F84-8DF2-149E357493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E218DAD-DDCA-4A07-9955-31E0C1A30ED6}"/>
              </a:ext>
            </a:extLst>
          </p:cNvPr>
          <p:cNvGrpSpPr/>
          <p:nvPr/>
        </p:nvGrpSpPr>
        <p:grpSpPr>
          <a:xfrm>
            <a:off x="-167639" y="-206326"/>
            <a:ext cx="12617840" cy="7404295"/>
            <a:chOff x="-167639" y="-206326"/>
            <a:chExt cx="12617840" cy="740429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0C3A561-EEF6-4091-8F50-1ECFC6B099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170BC1D-9B53-4317-A8A1-2326C8F8CA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E86A43C-89AA-47B9-839C-CAB7E5858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D7A4B656-E646-4BE5-B96E-4459EBC548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F846DDC1-F24A-43B7-959C-36B986FB5A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05" y="239151"/>
            <a:ext cx="11408898" cy="4276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9C8C664-0E79-4DF5-A986-DB0126B2DD1C}"/>
              </a:ext>
            </a:extLst>
          </p:cNvPr>
          <p:cNvSpPr txBox="1"/>
          <p:nvPr/>
        </p:nvSpPr>
        <p:spPr>
          <a:xfrm>
            <a:off x="759656" y="464234"/>
            <a:ext cx="2900153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AE34416-6E0B-416F-83EC-43B36B15B15A}"/>
              </a:ext>
            </a:extLst>
          </p:cNvPr>
          <p:cNvSpPr txBox="1"/>
          <p:nvPr/>
        </p:nvSpPr>
        <p:spPr>
          <a:xfrm>
            <a:off x="534572" y="4853354"/>
            <a:ext cx="1055321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File  </a:t>
            </a:r>
            <a:r>
              <a:rPr lang="en-US" sz="4800" b="1" dirty="0" err="1">
                <a:solidFill>
                  <a:srgbClr val="002060"/>
                </a:solidFill>
              </a:rPr>
              <a:t>Zeep</a:t>
            </a:r>
            <a:r>
              <a:rPr lang="en-US" sz="4800" b="1" dirty="0">
                <a:solidFill>
                  <a:srgbClr val="002060"/>
                </a:solidFill>
              </a:rPr>
              <a:t> </a:t>
            </a:r>
            <a:r>
              <a:rPr lang="bn-BD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b="1" dirty="0">
                <a:solidFill>
                  <a:srgbClr val="002060"/>
                </a:solidFill>
              </a:rPr>
              <a:t>/ 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file </a:t>
            </a:r>
            <a:r>
              <a:rPr lang="bn-BD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 সাইজ বা 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MB </a:t>
            </a:r>
            <a:r>
              <a:rPr lang="bn-BD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কমানো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85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-15239" y="-53926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6B50BBBE-E8C8-4853-A49D-723F2E2F63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85" y="382119"/>
            <a:ext cx="11240086" cy="631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25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0" y="0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A666F33D-519C-40C2-8B26-5240C5C5B8FC}"/>
              </a:ext>
            </a:extLst>
          </p:cNvPr>
          <p:cNvSpPr/>
          <p:nvPr/>
        </p:nvSpPr>
        <p:spPr>
          <a:xfrm>
            <a:off x="1448972" y="2438400"/>
            <a:ext cx="10058399" cy="4419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</a:t>
            </a:r>
            <a:r>
              <a:rPr lang="as-IN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ি</a:t>
            </a: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as-IN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</a:t>
            </a: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ম-</a:t>
            </a:r>
            <a:r>
              <a:rPr lang="bn-BD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bn-BD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তথ্য ও যোগাযোগ প্রযুক্তি </a:t>
            </a:r>
          </a:p>
          <a:p>
            <a:pPr algn="ctr"/>
            <a:r>
              <a:rPr lang="en-US" sz="72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72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endParaRPr lang="en-US" sz="7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সময়ঃ ৫০মিনিট</a:t>
            </a:r>
            <a:r>
              <a:rPr lang="bn-BD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10" name="Scroll: Horizontal 9">
            <a:extLst>
              <a:ext uri="{FF2B5EF4-FFF2-40B4-BE49-F238E27FC236}">
                <a16:creationId xmlns:a16="http://schemas.microsoft.com/office/drawing/2014/main" id="{B98CFCBC-0BB8-4FBE-9632-BF244287E723}"/>
              </a:ext>
            </a:extLst>
          </p:cNvPr>
          <p:cNvSpPr/>
          <p:nvPr/>
        </p:nvSpPr>
        <p:spPr>
          <a:xfrm>
            <a:off x="2715065" y="0"/>
            <a:ext cx="7399606" cy="229303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11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9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-15239" y="-53926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18F017E4-C055-4B51-A03C-28B4982E0CC9}"/>
              </a:ext>
            </a:extLst>
          </p:cNvPr>
          <p:cNvSpPr txBox="1"/>
          <p:nvPr/>
        </p:nvSpPr>
        <p:spPr>
          <a:xfrm>
            <a:off x="2982349" y="351693"/>
            <a:ext cx="6527749" cy="1200329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আজকের </a:t>
            </a:r>
            <a:r>
              <a:rPr lang="en-US" sz="7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পাঠ</a:t>
            </a:r>
            <a:r>
              <a:rPr lang="en-US" sz="7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58EFE5-B905-4DF9-B857-1E5E54D4DE99}"/>
              </a:ext>
            </a:extLst>
          </p:cNvPr>
          <p:cNvSpPr/>
          <p:nvPr/>
        </p:nvSpPr>
        <p:spPr>
          <a:xfrm>
            <a:off x="914400" y="2546253"/>
            <a:ext cx="10396025" cy="32918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Troubleshooting</a:t>
            </a:r>
          </a:p>
        </p:txBody>
      </p:sp>
    </p:spTree>
    <p:extLst>
      <p:ext uri="{BB962C8B-B14F-4D97-AF65-F5344CB8AC3E}">
        <p14:creationId xmlns:p14="http://schemas.microsoft.com/office/powerpoint/2010/main" val="200903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-239151" y="0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A62D30D6-47B1-446E-9DE8-A5D2BAEFEFDB}"/>
              </a:ext>
            </a:extLst>
          </p:cNvPr>
          <p:cNvSpPr/>
          <p:nvPr/>
        </p:nvSpPr>
        <p:spPr>
          <a:xfrm>
            <a:off x="2574386" y="154745"/>
            <a:ext cx="5275385" cy="218049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800" b="1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426D6A-743C-472B-A8A7-1301772F2C0C}"/>
              </a:ext>
            </a:extLst>
          </p:cNvPr>
          <p:cNvSpPr txBox="1"/>
          <p:nvPr/>
        </p:nvSpPr>
        <p:spPr>
          <a:xfrm>
            <a:off x="717453" y="3629465"/>
            <a:ext cx="102771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ট্রাবলশ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াখ্যা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877A227-0EA0-4DB7-A65B-8C841FD30555}"/>
              </a:ext>
            </a:extLst>
          </p:cNvPr>
          <p:cNvSpPr txBox="1"/>
          <p:nvPr/>
        </p:nvSpPr>
        <p:spPr>
          <a:xfrm>
            <a:off x="798340" y="4417255"/>
            <a:ext cx="10287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াধারন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স্যার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ট্রাবলশুট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ে।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C86F18-9B85-4CD4-8554-6A3874BF67FB}"/>
              </a:ext>
            </a:extLst>
          </p:cNvPr>
          <p:cNvSpPr txBox="1"/>
          <p:nvPr/>
        </p:nvSpPr>
        <p:spPr>
          <a:xfrm>
            <a:off x="872198" y="2700996"/>
            <a:ext cx="64267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ট্রাবল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শ</a:t>
            </a: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0061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-15239" y="-53926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3F04379C-E7F9-4D47-8CB7-66574A7D6A73}"/>
              </a:ext>
            </a:extLst>
          </p:cNvPr>
          <p:cNvSpPr/>
          <p:nvPr/>
        </p:nvSpPr>
        <p:spPr>
          <a:xfrm>
            <a:off x="947334" y="571474"/>
            <a:ext cx="10435870" cy="830997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bn-BD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পাঁচটি কমন আইকন ডেস্কটপে না থাকলে আনার উপায়</a:t>
            </a: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3A28F0-C594-4E20-A77B-6EF1B57773C3}"/>
              </a:ext>
            </a:extLst>
          </p:cNvPr>
          <p:cNvSpPr txBox="1"/>
          <p:nvPr/>
        </p:nvSpPr>
        <p:spPr>
          <a:xfrm>
            <a:off x="2405575" y="1688123"/>
            <a:ext cx="4878259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bn-BD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ডেস্কটপে মাউসের ডান বাটন ক্লিক</a:t>
            </a:r>
            <a:endParaRPr lang="en-US" sz="36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003EB0-0456-45D9-91DB-D6332DD1E3D8}"/>
              </a:ext>
            </a:extLst>
          </p:cNvPr>
          <p:cNvSpPr txBox="1"/>
          <p:nvPr/>
        </p:nvSpPr>
        <p:spPr>
          <a:xfrm>
            <a:off x="3699803" y="2855741"/>
            <a:ext cx="285847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personalize</a:t>
            </a:r>
            <a:endParaRPr lang="en-US" sz="36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692016-A66A-441B-BB43-AFC801CB72AF}"/>
              </a:ext>
            </a:extLst>
          </p:cNvPr>
          <p:cNvSpPr txBox="1"/>
          <p:nvPr/>
        </p:nvSpPr>
        <p:spPr>
          <a:xfrm>
            <a:off x="2560321" y="3882682"/>
            <a:ext cx="512191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change desktop icons</a:t>
            </a:r>
            <a:endParaRPr lang="en-US" sz="36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417DE3-5729-4730-8E77-E2D03CAAA944}"/>
              </a:ext>
            </a:extLst>
          </p:cNvPr>
          <p:cNvSpPr txBox="1"/>
          <p:nvPr/>
        </p:nvSpPr>
        <p:spPr>
          <a:xfrm>
            <a:off x="2264898" y="4909624"/>
            <a:ext cx="5662127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desktop icons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এ সব গুলি টিক দিয়ে</a:t>
            </a:r>
            <a:endParaRPr lang="en-US" sz="32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6747DD-43CD-4BE2-A108-CD5F1728C357}"/>
              </a:ext>
            </a:extLst>
          </p:cNvPr>
          <p:cNvSpPr txBox="1"/>
          <p:nvPr/>
        </p:nvSpPr>
        <p:spPr>
          <a:xfrm>
            <a:off x="4670474" y="6020007"/>
            <a:ext cx="675185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ok</a:t>
            </a:r>
            <a:endParaRPr lang="en-US" sz="3200" dirty="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C744CE85-83A0-4852-B410-A170FF9A09AE}"/>
              </a:ext>
            </a:extLst>
          </p:cNvPr>
          <p:cNvSpPr/>
          <p:nvPr/>
        </p:nvSpPr>
        <p:spPr>
          <a:xfrm>
            <a:off x="4684541" y="2433711"/>
            <a:ext cx="281354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79F73CCF-0AC7-4EF8-90E1-A6475E5BC498}"/>
              </a:ext>
            </a:extLst>
          </p:cNvPr>
          <p:cNvSpPr/>
          <p:nvPr/>
        </p:nvSpPr>
        <p:spPr>
          <a:xfrm>
            <a:off x="4780672" y="5554394"/>
            <a:ext cx="281354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4D477721-B6D3-424D-8C74-BF1AE4CA317C}"/>
              </a:ext>
            </a:extLst>
          </p:cNvPr>
          <p:cNvSpPr/>
          <p:nvPr/>
        </p:nvSpPr>
        <p:spPr>
          <a:xfrm>
            <a:off x="4722056" y="3498166"/>
            <a:ext cx="281354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77EC7919-B5CA-439F-A43B-CF34A272CD8F}"/>
              </a:ext>
            </a:extLst>
          </p:cNvPr>
          <p:cNvSpPr/>
          <p:nvPr/>
        </p:nvSpPr>
        <p:spPr>
          <a:xfrm>
            <a:off x="4719710" y="4508695"/>
            <a:ext cx="281354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0" y="0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AF412D23-9838-4940-A5A6-2342384C86F8}"/>
              </a:ext>
            </a:extLst>
          </p:cNvPr>
          <p:cNvSpPr/>
          <p:nvPr/>
        </p:nvSpPr>
        <p:spPr>
          <a:xfrm>
            <a:off x="2868026" y="170655"/>
            <a:ext cx="6782412" cy="92333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bn-BD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ডেস্কটপের ব্যাক</a:t>
            </a:r>
            <a:r>
              <a:rPr lang="en-US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as-IN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as-IN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bn-BD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উন্ড পরিবর্তন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FA00FC-D515-422A-96D6-7A540314C227}"/>
              </a:ext>
            </a:extLst>
          </p:cNvPr>
          <p:cNvSpPr/>
          <p:nvPr/>
        </p:nvSpPr>
        <p:spPr>
          <a:xfrm>
            <a:off x="2981705" y="1851633"/>
            <a:ext cx="6441187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just"/>
            <a:r>
              <a:rPr lang="bn-BD" sz="4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ডেস্কটপে মাউসের ডান বাটন ক্লিক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604C607A-BE48-4A45-9BFC-2BC582646717}"/>
              </a:ext>
            </a:extLst>
          </p:cNvPr>
          <p:cNvSpPr/>
          <p:nvPr/>
        </p:nvSpPr>
        <p:spPr>
          <a:xfrm>
            <a:off x="5880293" y="2729133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515AAEB-DD45-49C2-B3D0-D111802B63DE}"/>
              </a:ext>
            </a:extLst>
          </p:cNvPr>
          <p:cNvSpPr/>
          <p:nvPr/>
        </p:nvSpPr>
        <p:spPr>
          <a:xfrm>
            <a:off x="6030350" y="5284764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0E9AF5-030B-4C75-84AB-0FDFF128AC22}"/>
              </a:ext>
            </a:extLst>
          </p:cNvPr>
          <p:cNvSpPr/>
          <p:nvPr/>
        </p:nvSpPr>
        <p:spPr>
          <a:xfrm>
            <a:off x="4519480" y="3145859"/>
            <a:ext cx="3155031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personalize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65AC3C0-A59F-478F-912D-60C903A86C4E}"/>
              </a:ext>
            </a:extLst>
          </p:cNvPr>
          <p:cNvSpPr/>
          <p:nvPr/>
        </p:nvSpPr>
        <p:spPr>
          <a:xfrm>
            <a:off x="5837674" y="5818722"/>
            <a:ext cx="675185" cy="584775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ok</a:t>
            </a:r>
            <a:endParaRPr 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D16EB3-B670-4228-BDE1-2F77A1522471}"/>
              </a:ext>
            </a:extLst>
          </p:cNvPr>
          <p:cNvSpPr txBox="1"/>
          <p:nvPr/>
        </p:nvSpPr>
        <p:spPr>
          <a:xfrm>
            <a:off x="3967089" y="4403187"/>
            <a:ext cx="5048177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select Aero themes</a:t>
            </a:r>
            <a:endParaRPr lang="en-US" sz="4000" dirty="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9C9E9244-6F20-41D0-B113-4AB3B70CF683}"/>
              </a:ext>
            </a:extLst>
          </p:cNvPr>
          <p:cNvSpPr/>
          <p:nvPr/>
        </p:nvSpPr>
        <p:spPr>
          <a:xfrm>
            <a:off x="5943599" y="3903786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5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8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-15239" y="-53926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90F2DC09-7D3F-40D4-81C9-6699A5F4ECED}"/>
              </a:ext>
            </a:extLst>
          </p:cNvPr>
          <p:cNvSpPr/>
          <p:nvPr/>
        </p:nvSpPr>
        <p:spPr>
          <a:xfrm>
            <a:off x="939988" y="463620"/>
            <a:ext cx="10581451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800" b="1" dirty="0"/>
              <a:t> 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এ কি কি 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স</a:t>
            </a:r>
            <a:r>
              <a:rPr lang="as-IN" sz="4800" b="1" dirty="0">
                <a:latin typeface="NikoshBAN" pitchFamily="2" charset="0"/>
                <a:cs typeface="NikoshBAN" pitchFamily="2" charset="0"/>
              </a:rPr>
              <a:t>ফ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ট</a:t>
            </a:r>
            <a:r>
              <a:rPr lang="as-IN" sz="4800" b="1" dirty="0">
                <a:latin typeface="NikoshBAN" pitchFamily="2" charset="0"/>
                <a:cs typeface="NikoshBAN" pitchFamily="2" charset="0"/>
              </a:rPr>
              <a:t>ও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800" b="1" dirty="0">
                <a:latin typeface="NikoshBAN" pitchFamily="2" charset="0"/>
                <a:cs typeface="NikoshBAN" pitchFamily="2" charset="0"/>
              </a:rPr>
              <a:t>্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য</a:t>
            </a:r>
            <a:r>
              <a:rPr lang="as-IN" sz="4800" b="1" dirty="0">
                <a:latin typeface="NikoshBAN" pitchFamily="2" charset="0"/>
                <a:cs typeface="NikoshBAN" pitchFamily="2" charset="0"/>
              </a:rPr>
              <a:t>া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র 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চালু আছে তা দেখতে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15E5E4-7892-47FD-9D48-269840A9D025}"/>
              </a:ext>
            </a:extLst>
          </p:cNvPr>
          <p:cNvSpPr/>
          <p:nvPr/>
        </p:nvSpPr>
        <p:spPr>
          <a:xfrm>
            <a:off x="4795117" y="1668753"/>
            <a:ext cx="1109919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600" b="1" dirty="0"/>
              <a:t>Start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2277CB63-0FEA-43B8-8886-43B42C83C63F}"/>
              </a:ext>
            </a:extLst>
          </p:cNvPr>
          <p:cNvSpPr/>
          <p:nvPr/>
        </p:nvSpPr>
        <p:spPr>
          <a:xfrm>
            <a:off x="5256627" y="4637650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6292D60F-E55A-41F2-9DEA-7AB6E5BDBEF6}"/>
              </a:ext>
            </a:extLst>
          </p:cNvPr>
          <p:cNvSpPr/>
          <p:nvPr/>
        </p:nvSpPr>
        <p:spPr>
          <a:xfrm>
            <a:off x="5268349" y="3481754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CAC590E4-6898-4AC9-8E77-7853DF71E33B}"/>
              </a:ext>
            </a:extLst>
          </p:cNvPr>
          <p:cNvSpPr/>
          <p:nvPr/>
        </p:nvSpPr>
        <p:spPr>
          <a:xfrm>
            <a:off x="5223802" y="5702105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B6C75F1C-B085-4458-A109-9EAC13ACE6FA}"/>
              </a:ext>
            </a:extLst>
          </p:cNvPr>
          <p:cNvSpPr/>
          <p:nvPr/>
        </p:nvSpPr>
        <p:spPr>
          <a:xfrm>
            <a:off x="5235524" y="2407921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F24F85-FF74-4E78-8796-20ADBEA8A870}"/>
              </a:ext>
            </a:extLst>
          </p:cNvPr>
          <p:cNvSpPr/>
          <p:nvPr/>
        </p:nvSpPr>
        <p:spPr>
          <a:xfrm>
            <a:off x="4147153" y="2850438"/>
            <a:ext cx="253191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/>
              <a:t>control panel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644287-746E-4107-A3CD-E4163BCEA5FA}"/>
              </a:ext>
            </a:extLst>
          </p:cNvPr>
          <p:cNvSpPr/>
          <p:nvPr/>
        </p:nvSpPr>
        <p:spPr>
          <a:xfrm>
            <a:off x="4412335" y="3891447"/>
            <a:ext cx="2017732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dirty="0"/>
              <a:t>category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5D3AFC-AD74-4995-9D88-5D8AA89E338B}"/>
              </a:ext>
            </a:extLst>
          </p:cNvPr>
          <p:cNvSpPr/>
          <p:nvPr/>
        </p:nvSpPr>
        <p:spPr>
          <a:xfrm>
            <a:off x="4307034" y="5073133"/>
            <a:ext cx="2178172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/>
              <a:t>  Programs</a:t>
            </a:r>
            <a:r>
              <a:rPr lang="en-US" dirty="0"/>
              <a:t>	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24EDC2-7CFF-49D9-93EC-941EF40C4926}"/>
              </a:ext>
            </a:extLst>
          </p:cNvPr>
          <p:cNvSpPr/>
          <p:nvPr/>
        </p:nvSpPr>
        <p:spPr>
          <a:xfrm>
            <a:off x="3635850" y="6118480"/>
            <a:ext cx="4024628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/>
              <a:t>programs and features</a:t>
            </a:r>
          </a:p>
        </p:txBody>
      </p:sp>
    </p:spTree>
    <p:extLst>
      <p:ext uri="{BB962C8B-B14F-4D97-AF65-F5344CB8AC3E}">
        <p14:creationId xmlns:p14="http://schemas.microsoft.com/office/powerpoint/2010/main" val="265945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CCF687-3361-472F-9668-463BDB73C825}"/>
              </a:ext>
            </a:extLst>
          </p:cNvPr>
          <p:cNvGrpSpPr/>
          <p:nvPr/>
        </p:nvGrpSpPr>
        <p:grpSpPr>
          <a:xfrm>
            <a:off x="-15239" y="-53926"/>
            <a:ext cx="12617840" cy="7404295"/>
            <a:chOff x="-167639" y="-206326"/>
            <a:chExt cx="12617840" cy="740429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8DFFA8A-8E08-466D-95AD-8BB884D1C3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9833" y="4302369"/>
              <a:ext cx="2857500" cy="2895600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7124CD5-B900-4AC9-BC3B-9FF80F730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573651" y="4201551"/>
              <a:ext cx="2857500" cy="28956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FFAF850-399A-4A57-B082-24A471953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148589" y="-203749"/>
              <a:ext cx="2857500" cy="2895600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667739A-432D-4FCB-8D2B-51B7231791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541706" y="-206326"/>
              <a:ext cx="2857500" cy="2895600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189F1931-144C-42FD-BD05-CD18A0F450E9}"/>
              </a:ext>
            </a:extLst>
          </p:cNvPr>
          <p:cNvSpPr/>
          <p:nvPr/>
        </p:nvSpPr>
        <p:spPr>
          <a:xfrm>
            <a:off x="1821631" y="430796"/>
            <a:ext cx="8489825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Ms word </a:t>
            </a:r>
            <a:r>
              <a:rPr lang="bn-BD" sz="36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Text boundaries </a:t>
            </a:r>
            <a:r>
              <a:rPr lang="bn-BD" sz="36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দিতে চাইলে-</a:t>
            </a:r>
            <a:r>
              <a:rPr lang="en-US" sz="3600" b="1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F16055-83B1-4FA1-9314-FBF353DE5E29}"/>
              </a:ext>
            </a:extLst>
          </p:cNvPr>
          <p:cNvSpPr/>
          <p:nvPr/>
        </p:nvSpPr>
        <p:spPr>
          <a:xfrm>
            <a:off x="4041760" y="1443670"/>
            <a:ext cx="3935693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Ms word open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করার পর </a:t>
            </a:r>
            <a:endParaRPr lang="en-US" sz="28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F4B36F-77D3-42B3-81FF-A6CA630A703D}"/>
              </a:ext>
            </a:extLst>
          </p:cNvPr>
          <p:cNvSpPr/>
          <p:nvPr/>
        </p:nvSpPr>
        <p:spPr>
          <a:xfrm>
            <a:off x="4587111" y="2344001"/>
            <a:ext cx="2582758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office button </a:t>
            </a:r>
            <a:endParaRPr lang="en-US" sz="28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0C4C37-735E-4F07-8BA4-F5AA9B4B78A1}"/>
              </a:ext>
            </a:extLst>
          </p:cNvPr>
          <p:cNvSpPr/>
          <p:nvPr/>
        </p:nvSpPr>
        <p:spPr>
          <a:xfrm>
            <a:off x="4566631" y="3230267"/>
            <a:ext cx="2600392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word options </a:t>
            </a:r>
            <a:endParaRPr lang="en-US" sz="28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EF543E-8CA3-4AC9-BD3E-3BFF71C92697}"/>
              </a:ext>
            </a:extLst>
          </p:cNvPr>
          <p:cNvSpPr/>
          <p:nvPr/>
        </p:nvSpPr>
        <p:spPr>
          <a:xfrm>
            <a:off x="4942785" y="4116531"/>
            <a:ext cx="1691489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advaced</a:t>
            </a:r>
            <a:endParaRPr lang="en-US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481730-60A3-4280-9F0E-80D4FE21E8C7}"/>
              </a:ext>
            </a:extLst>
          </p:cNvPr>
          <p:cNvSpPr/>
          <p:nvPr/>
        </p:nvSpPr>
        <p:spPr>
          <a:xfrm>
            <a:off x="3842379" y="4988728"/>
            <a:ext cx="3938899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show text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boundaris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13BC4E-B8D1-42B4-ABF2-EAF226276ED0}"/>
              </a:ext>
            </a:extLst>
          </p:cNvPr>
          <p:cNvSpPr/>
          <p:nvPr/>
        </p:nvSpPr>
        <p:spPr>
          <a:xfrm>
            <a:off x="5451600" y="5818722"/>
            <a:ext cx="614271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ok</a:t>
            </a:r>
            <a:endParaRPr lang="en-US" sz="2800" b="1" dirty="0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750145B-2DE7-4364-A290-94D44DD35DEF}"/>
              </a:ext>
            </a:extLst>
          </p:cNvPr>
          <p:cNvSpPr/>
          <p:nvPr/>
        </p:nvSpPr>
        <p:spPr>
          <a:xfrm>
            <a:off x="5732583" y="1976512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98A85322-BE40-4596-ACEA-37B7EBCB0A73}"/>
              </a:ext>
            </a:extLst>
          </p:cNvPr>
          <p:cNvSpPr/>
          <p:nvPr/>
        </p:nvSpPr>
        <p:spPr>
          <a:xfrm>
            <a:off x="5688035" y="2874499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63F36D3B-77FB-4C43-8F05-A14B4FE12C18}"/>
              </a:ext>
            </a:extLst>
          </p:cNvPr>
          <p:cNvSpPr/>
          <p:nvPr/>
        </p:nvSpPr>
        <p:spPr>
          <a:xfrm>
            <a:off x="5643488" y="3758419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F939739D-1EB8-4568-9204-E38E66CDEEC8}"/>
              </a:ext>
            </a:extLst>
          </p:cNvPr>
          <p:cNvSpPr/>
          <p:nvPr/>
        </p:nvSpPr>
        <p:spPr>
          <a:xfrm>
            <a:off x="5584873" y="4628272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25FCF5FA-6935-41BC-8EEC-2A6715AE354E}"/>
              </a:ext>
            </a:extLst>
          </p:cNvPr>
          <p:cNvSpPr/>
          <p:nvPr/>
        </p:nvSpPr>
        <p:spPr>
          <a:xfrm>
            <a:off x="5566115" y="5453576"/>
            <a:ext cx="253219" cy="3235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0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623</Words>
  <Application>Microsoft Office PowerPoint</Application>
  <PresentationFormat>Widescreen</PresentationFormat>
  <Paragraphs>111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40</cp:revision>
  <dcterms:created xsi:type="dcterms:W3CDTF">2020-07-26T00:42:12Z</dcterms:created>
  <dcterms:modified xsi:type="dcterms:W3CDTF">2020-07-28T11:15:47Z</dcterms:modified>
</cp:coreProperties>
</file>