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79" r:id="rId3"/>
    <p:sldId id="303" r:id="rId4"/>
    <p:sldId id="316" r:id="rId5"/>
    <p:sldId id="324" r:id="rId6"/>
    <p:sldId id="325" r:id="rId7"/>
    <p:sldId id="326" r:id="rId8"/>
    <p:sldId id="327" r:id="rId9"/>
    <p:sldId id="310" r:id="rId10"/>
    <p:sldId id="311" r:id="rId11"/>
    <p:sldId id="313" r:id="rId12"/>
    <p:sldId id="314" r:id="rId13"/>
    <p:sldId id="312" r:id="rId14"/>
    <p:sldId id="319" r:id="rId15"/>
    <p:sldId id="321" r:id="rId16"/>
    <p:sldId id="340" r:id="rId17"/>
    <p:sldId id="338" r:id="rId18"/>
    <p:sldId id="306" r:id="rId19"/>
    <p:sldId id="307" r:id="rId20"/>
    <p:sldId id="328" r:id="rId21"/>
    <p:sldId id="329" r:id="rId22"/>
    <p:sldId id="330" r:id="rId23"/>
    <p:sldId id="331" r:id="rId24"/>
    <p:sldId id="334" r:id="rId25"/>
    <p:sldId id="336" r:id="rId26"/>
    <p:sldId id="268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10" autoAdjust="0"/>
  </p:normalViewPr>
  <p:slideViewPr>
    <p:cSldViewPr>
      <p:cViewPr varScale="1">
        <p:scale>
          <a:sx n="76" d="100"/>
          <a:sy n="76" d="100"/>
        </p:scale>
        <p:origin x="3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4D352-A9B1-4C35-B4F2-44A356995D6B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98AC-8878-4C4E-A31F-33EEE4E3B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1183-28E3-401E-BFDB-62E9C266C4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794D-29A8-46B8-8615-219ABF7C3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98AC-8878-4C4E-A31F-33EEE4E3B0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6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3D2-8BDD-4F7B-9A99-280DF9318555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F38-8DA6-4958-8B16-7EA960555B83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F815-39ED-44D9-8F98-D0448F3D352D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F9BC-0298-4370-983C-9BFFBCC68DAC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BFCE-7F1E-4291-8467-12C4E20A0C16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2472-AF89-4272-82AC-9803AD142DA3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DDDB-2D35-4BB0-A09C-8BFF30BE290B}" type="datetime1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776E-7561-4E45-B23D-41F4FA8CAC40}" type="datetime1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5A6C-EB19-4F29-8C08-0B1BF2068444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E98-ADFF-4E54-9757-E237522F9F80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8D0-3D85-497E-806B-FCC89BC0E6BC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C703-4737-4AB6-B3DE-39A50716BFA6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hyperlink" Target="mailto:apurbodas2010@gmail.com" TargetMode="Externa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75164"/>
            <a:ext cx="8880764" cy="45512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381000"/>
            <a:ext cx="64008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229600" cy="63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0" y="3429956"/>
            <a:ext cx="2908161" cy="195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" y="-156945"/>
            <a:ext cx="32419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58" y="1447800"/>
            <a:ext cx="2652777" cy="22513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8A08-2873-436F-8512-D7C0EC850721}" type="datetime1">
              <a:rPr lang="en-US" smtClean="0"/>
              <a:t>7/28/2020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E146-180C-4421-8301-73670C9E0667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সমাধান</a:t>
            </a:r>
            <a:r>
              <a:rPr lang="en-US" sz="2400" b="1" dirty="0" smtClean="0"/>
              <a:t> 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179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আমাদেরকে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বুঝতে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আমরা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দেখতে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পাচ্ছি</a:t>
            </a:r>
            <a:r>
              <a:rPr lang="en-US" sz="2000" b="1" dirty="0"/>
              <a:t> </a:t>
            </a:r>
            <a:r>
              <a:rPr lang="en-US" sz="2000" b="1" dirty="0" err="1" smtClean="0"/>
              <a:t>এখানে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কাঁঠাল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বল</a:t>
            </a:r>
            <a:r>
              <a:rPr lang="en-US" sz="2000" b="1" dirty="0"/>
              <a:t> </a:t>
            </a:r>
            <a:r>
              <a:rPr lang="en-US" sz="2000" b="1" dirty="0" smtClean="0"/>
              <a:t>ও </a:t>
            </a:r>
            <a:r>
              <a:rPr lang="en-US" sz="2000" b="1" dirty="0" err="1" smtClean="0"/>
              <a:t>কবুতরের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কিন্তু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ভূগোলক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ঘড়ির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বেশি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তাই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জিনিসগুলো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আগে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কিনবো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392501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কাঁঠাল</a:t>
            </a:r>
            <a:r>
              <a:rPr lang="en-US" sz="2000" b="1" dirty="0" smtClean="0"/>
              <a:t> = ১৩০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r>
              <a:rPr lang="en-US" sz="2000" b="1" u="sng" dirty="0" err="1" smtClean="0"/>
              <a:t>কবুতর</a:t>
            </a:r>
            <a:r>
              <a:rPr lang="en-US" sz="2000" b="1" u="sng" dirty="0" smtClean="0"/>
              <a:t> = ১৭০ </a:t>
            </a:r>
            <a:r>
              <a:rPr lang="en-US" sz="2000" b="1" u="sng" dirty="0" err="1" smtClean="0"/>
              <a:t>টাকা</a:t>
            </a:r>
            <a:endParaRPr lang="en-US" sz="2000" b="1" u="sng" dirty="0" smtClean="0"/>
          </a:p>
          <a:p>
            <a:r>
              <a:rPr lang="en-US" sz="2000" b="1" dirty="0" err="1" smtClean="0"/>
              <a:t>মোট</a:t>
            </a:r>
            <a:r>
              <a:rPr lang="en-US" sz="2000" b="1" dirty="0" smtClean="0"/>
              <a:t> = ৩০০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err="1" smtClean="0"/>
              <a:t>আমার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 ৫০০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তাই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রইল</a:t>
            </a:r>
            <a:r>
              <a:rPr lang="en-US" sz="2000" b="1" dirty="0" smtClean="0"/>
              <a:t> = ৫০০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r>
              <a:rPr lang="en-US" sz="2000" b="1" dirty="0" smtClean="0"/>
              <a:t>                                                                   </a:t>
            </a:r>
            <a:r>
              <a:rPr lang="en-US" sz="2000" b="1" u="sng" dirty="0" smtClean="0"/>
              <a:t>- ৩০০ </a:t>
            </a:r>
            <a:r>
              <a:rPr lang="en-US" sz="2000" b="1" u="sng" dirty="0" err="1" smtClean="0"/>
              <a:t>টাকা</a:t>
            </a:r>
            <a:endParaRPr lang="en-US" sz="2000" b="1" u="sng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  = ২০০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pPr algn="just"/>
            <a:r>
              <a:rPr lang="en-US" sz="2000" b="1" dirty="0" err="1" smtClean="0"/>
              <a:t>এখন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আমি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যদি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উক্ত</a:t>
            </a:r>
            <a:r>
              <a:rPr lang="en-US" sz="2000" b="1" dirty="0" smtClean="0"/>
              <a:t> ২০০ </a:t>
            </a:r>
            <a:r>
              <a:rPr lang="en-US" sz="2000" b="1" dirty="0" err="1" smtClean="0"/>
              <a:t>টাকায়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তাহলে</a:t>
            </a:r>
            <a:r>
              <a:rPr lang="en-US" sz="2000" b="1" dirty="0" smtClean="0"/>
              <a:t>, ২০০-১৫০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 = ৫০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থেকে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যাবে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আর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যদি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ভুগোলক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ঘড়ি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তাহলে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আমার</a:t>
            </a:r>
            <a:r>
              <a:rPr lang="en-US" sz="2000" b="1" dirty="0" smtClean="0"/>
              <a:t> ৫০০ </a:t>
            </a:r>
            <a:r>
              <a:rPr lang="en-US" sz="2000" b="1" dirty="0" err="1" smtClean="0"/>
              <a:t>টাকার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791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অতএব</a:t>
            </a:r>
            <a:r>
              <a:rPr lang="en-US" sz="2000" b="1" dirty="0"/>
              <a:t>, </a:t>
            </a:r>
            <a:r>
              <a:rPr lang="en-US" sz="2000" b="1" dirty="0" err="1"/>
              <a:t>দুইটি</a:t>
            </a:r>
            <a:r>
              <a:rPr lang="en-US" sz="2000" b="1" dirty="0"/>
              <a:t> </a:t>
            </a:r>
            <a:r>
              <a:rPr lang="en-US" sz="2000" b="1" dirty="0" err="1"/>
              <a:t>কবুতর</a:t>
            </a:r>
            <a:r>
              <a:rPr lang="en-US" sz="2000" b="1" dirty="0"/>
              <a:t>, </a:t>
            </a:r>
            <a:r>
              <a:rPr lang="en-US" sz="2000" b="1" dirty="0" err="1"/>
              <a:t>একটি</a:t>
            </a:r>
            <a:r>
              <a:rPr lang="en-US" sz="2000" b="1" dirty="0"/>
              <a:t> </a:t>
            </a:r>
            <a:r>
              <a:rPr lang="en-US" sz="2000" b="1" dirty="0" err="1"/>
              <a:t>কাঁঠাল</a:t>
            </a:r>
            <a:r>
              <a:rPr lang="en-US" sz="2000" b="1" dirty="0"/>
              <a:t> ও </a:t>
            </a:r>
            <a:r>
              <a:rPr lang="en-US" sz="2000" b="1" dirty="0" err="1"/>
              <a:t>একটি</a:t>
            </a:r>
            <a:r>
              <a:rPr lang="en-US" sz="2000" b="1" dirty="0"/>
              <a:t> </a:t>
            </a:r>
            <a:r>
              <a:rPr lang="en-US" sz="2000" b="1" dirty="0" err="1"/>
              <a:t>ভুগোলক</a:t>
            </a:r>
            <a:r>
              <a:rPr lang="en-US" sz="2000" b="1" dirty="0"/>
              <a:t> </a:t>
            </a:r>
            <a:r>
              <a:rPr lang="en-US" sz="2000" b="1" dirty="0" err="1"/>
              <a:t>অথবা</a:t>
            </a:r>
            <a:r>
              <a:rPr lang="en-US" sz="2000" b="1" dirty="0"/>
              <a:t>  </a:t>
            </a:r>
            <a:r>
              <a:rPr lang="en-US" sz="2000" b="1" dirty="0" err="1"/>
              <a:t>একটি</a:t>
            </a:r>
            <a:r>
              <a:rPr lang="en-US" sz="2000" b="1" dirty="0"/>
              <a:t> </a:t>
            </a:r>
            <a:r>
              <a:rPr lang="en-US" sz="2000" b="1" dirty="0" err="1"/>
              <a:t>ঘড়ি</a:t>
            </a:r>
            <a:r>
              <a:rPr lang="en-US" sz="2000" b="1" dirty="0"/>
              <a:t> </a:t>
            </a:r>
            <a:r>
              <a:rPr lang="en-US" sz="2000" b="1" dirty="0" err="1"/>
              <a:t>কিনতে</a:t>
            </a:r>
            <a:r>
              <a:rPr lang="en-US" sz="2000" b="1" dirty="0"/>
              <a:t> </a:t>
            </a:r>
            <a:r>
              <a:rPr lang="en-US" sz="2000" b="1" dirty="0" err="1"/>
              <a:t>পারবো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85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26" y="1230549"/>
            <a:ext cx="2648174" cy="47892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3D1-98CC-4860-BA08-51F5CE91F559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১১। </a:t>
            </a:r>
            <a:r>
              <a:rPr lang="en-US" sz="2400" b="1" dirty="0" err="1"/>
              <a:t>মা</a:t>
            </a:r>
            <a:r>
              <a:rPr lang="en-US" sz="2400" b="1" dirty="0"/>
              <a:t> </a:t>
            </a:r>
            <a:r>
              <a:rPr lang="en-US" sz="2400" b="1" dirty="0" err="1"/>
              <a:t>মৌরিকে</a:t>
            </a:r>
            <a:r>
              <a:rPr lang="en-US" sz="2400" b="1" dirty="0"/>
              <a:t> ৮০০ </a:t>
            </a:r>
            <a:r>
              <a:rPr lang="en-US" sz="2400" b="1" dirty="0" err="1"/>
              <a:t>টাকা</a:t>
            </a:r>
            <a:r>
              <a:rPr lang="en-US" sz="2400" b="1" dirty="0"/>
              <a:t> </a:t>
            </a:r>
            <a:r>
              <a:rPr lang="en-US" sz="2400" b="1" dirty="0" err="1"/>
              <a:t>দিলেন</a:t>
            </a:r>
            <a:r>
              <a:rPr lang="en-US" sz="2400" b="1" dirty="0"/>
              <a:t>। </a:t>
            </a:r>
            <a:r>
              <a:rPr lang="en-US" sz="2400" b="1" dirty="0" err="1"/>
              <a:t>এই</a:t>
            </a:r>
            <a:r>
              <a:rPr lang="en-US" sz="2400" b="1" dirty="0"/>
              <a:t> </a:t>
            </a:r>
            <a:r>
              <a:rPr lang="en-US" sz="2400" b="1" dirty="0" err="1"/>
              <a:t>টাকা</a:t>
            </a:r>
            <a:r>
              <a:rPr lang="en-US" sz="2400" b="1" dirty="0"/>
              <a:t> </a:t>
            </a:r>
            <a:r>
              <a:rPr lang="en-US" sz="2400" b="1" dirty="0" err="1"/>
              <a:t>দিয়ে</a:t>
            </a:r>
            <a:r>
              <a:rPr lang="en-US" sz="2400" b="1" dirty="0"/>
              <a:t> ১টি </a:t>
            </a:r>
            <a:r>
              <a:rPr lang="en-US" sz="2400" b="1" dirty="0" err="1"/>
              <a:t>ব্যাগ</a:t>
            </a:r>
            <a:r>
              <a:rPr lang="en-US" sz="2400" b="1" dirty="0"/>
              <a:t> </a:t>
            </a:r>
            <a:r>
              <a:rPr lang="en-US" sz="2400" b="1" dirty="0" err="1"/>
              <a:t>কেনার</a:t>
            </a:r>
            <a:r>
              <a:rPr lang="en-US" sz="2400" b="1" dirty="0"/>
              <a:t> </a:t>
            </a:r>
            <a:r>
              <a:rPr lang="en-US" sz="2400" b="1" dirty="0" err="1"/>
              <a:t>পর</a:t>
            </a:r>
            <a:r>
              <a:rPr lang="en-US" sz="2400" b="1" dirty="0"/>
              <a:t> </a:t>
            </a:r>
            <a:r>
              <a:rPr lang="en-US" sz="2400" b="1" dirty="0" err="1"/>
              <a:t>বাকি</a:t>
            </a:r>
            <a:r>
              <a:rPr lang="en-US" sz="2400" b="1" dirty="0"/>
              <a:t> </a:t>
            </a:r>
            <a:r>
              <a:rPr lang="en-US" sz="2400" b="1" dirty="0" err="1"/>
              <a:t>টাকায়</a:t>
            </a:r>
            <a:r>
              <a:rPr lang="en-US" sz="2400" b="1" dirty="0"/>
              <a:t> </a:t>
            </a:r>
            <a:r>
              <a:rPr lang="en-US" sz="2400" b="1" dirty="0" err="1"/>
              <a:t>মৌরি</a:t>
            </a:r>
            <a:r>
              <a:rPr lang="en-US" sz="2400" b="1" dirty="0"/>
              <a:t> </a:t>
            </a:r>
            <a:r>
              <a:rPr lang="en-US" sz="2400" b="1" dirty="0" err="1"/>
              <a:t>কী</a:t>
            </a:r>
            <a:r>
              <a:rPr lang="en-US" sz="2400" b="1" dirty="0"/>
              <a:t> </a:t>
            </a:r>
            <a:r>
              <a:rPr lang="en-US" sz="2400" b="1" dirty="0" err="1"/>
              <a:t>কী</a:t>
            </a:r>
            <a:r>
              <a:rPr lang="en-US" sz="2400" b="1" dirty="0"/>
              <a:t> </a:t>
            </a:r>
            <a:r>
              <a:rPr lang="en-US" sz="2400" b="1" dirty="0" err="1"/>
              <a:t>জিনিস</a:t>
            </a:r>
            <a:r>
              <a:rPr lang="en-US" sz="2400" b="1" dirty="0"/>
              <a:t> </a:t>
            </a:r>
            <a:r>
              <a:rPr lang="en-US" sz="2400" b="1" dirty="0" err="1"/>
              <a:t>কিনতে</a:t>
            </a:r>
            <a:r>
              <a:rPr lang="en-US" sz="2400" b="1" dirty="0"/>
              <a:t> </a:t>
            </a:r>
            <a:r>
              <a:rPr lang="en-US" sz="2400" b="1" dirty="0" err="1"/>
              <a:t>পারে</a:t>
            </a:r>
            <a:r>
              <a:rPr lang="en-US" sz="2400" b="1" dirty="0"/>
              <a:t>, </a:t>
            </a:r>
            <a:r>
              <a:rPr lang="en-US" sz="2400" b="1" dirty="0" err="1"/>
              <a:t>তালিকা</a:t>
            </a:r>
            <a:r>
              <a:rPr lang="en-US" sz="2400" b="1" dirty="0"/>
              <a:t> </a:t>
            </a:r>
            <a:r>
              <a:rPr lang="en-US" sz="2400" b="1" dirty="0" err="1"/>
              <a:t>কর</a:t>
            </a:r>
            <a:r>
              <a:rPr lang="en-US" sz="2400" b="1" dirty="0"/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9" y="1752599"/>
            <a:ext cx="1391582" cy="1295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0481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১১৫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129540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70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৮০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9" y="1676400"/>
            <a:ext cx="1048423" cy="13978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৯০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27484"/>
            <a:ext cx="1340573" cy="9489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২৪০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1524000" cy="152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08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১২০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86200"/>
            <a:ext cx="1524000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82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৩৬০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1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C28A-86A4-4870-9242-694F8999EAE8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সমাধান</a:t>
            </a:r>
            <a:r>
              <a:rPr lang="en-US" sz="2400" b="1" dirty="0" smtClean="0"/>
              <a:t> 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941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আমাদেরকে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বুঝতে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আমরা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দেখতে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পাচ্ছি</a:t>
            </a:r>
            <a:r>
              <a:rPr lang="en-US" sz="2000" b="1" dirty="0"/>
              <a:t> </a:t>
            </a:r>
            <a:r>
              <a:rPr lang="en-US" sz="2000" b="1" dirty="0" err="1" smtClean="0"/>
              <a:t>এখানে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মগ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পুতুল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কেক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ছাতা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বইয়ের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কিন্তু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ব্যাগের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বেশি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তাই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মূল্যের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জিনিসগুলো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আগে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কিনবে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উল্লেখ্য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যে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মৌরিকে</a:t>
            </a:r>
            <a:r>
              <a:rPr lang="en-US" sz="2000" b="1" dirty="0" smtClean="0"/>
              <a:t> ১টি </a:t>
            </a:r>
            <a:r>
              <a:rPr lang="en-US" sz="2000" b="1" dirty="0" err="1" smtClean="0"/>
              <a:t>ব্যাগ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আগে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694325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মৌরির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 ৮০০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তাই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কেনার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রইল</a:t>
            </a:r>
            <a:r>
              <a:rPr lang="en-US" sz="2000" b="1" dirty="0" smtClean="0"/>
              <a:t> = ৮০০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r>
              <a:rPr lang="en-US" sz="2000" b="1" dirty="0" smtClean="0"/>
              <a:t>                                                                                                   </a:t>
            </a:r>
            <a:r>
              <a:rPr lang="en-US" sz="2000" b="1" u="sng" dirty="0" smtClean="0"/>
              <a:t>- ৩৬০ </a:t>
            </a:r>
            <a:r>
              <a:rPr lang="en-US" sz="2000" b="1" u="sng" dirty="0" err="1" smtClean="0"/>
              <a:t>টাকা</a:t>
            </a:r>
            <a:endParaRPr lang="en-US" sz="2000" b="1" u="sng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                                  = ৪৪০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pPr algn="just"/>
            <a:r>
              <a:rPr lang="en-US" sz="2000" b="1" dirty="0" err="1" smtClean="0"/>
              <a:t>এখন</a:t>
            </a:r>
            <a:r>
              <a:rPr lang="en-US" sz="2000" b="1" dirty="0" smtClean="0"/>
              <a:t>, </a:t>
            </a:r>
            <a:r>
              <a:rPr lang="en-US" sz="2000" b="1" dirty="0" err="1"/>
              <a:t>মৌরি</a:t>
            </a:r>
            <a:r>
              <a:rPr lang="en-US" sz="2000" b="1" dirty="0"/>
              <a:t> </a:t>
            </a:r>
            <a:r>
              <a:rPr lang="en-US" sz="2000" b="1" dirty="0" err="1" smtClean="0"/>
              <a:t>যদি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উক্ত</a:t>
            </a:r>
            <a:r>
              <a:rPr lang="en-US" sz="2000" b="1" dirty="0" smtClean="0"/>
              <a:t> ৪৪০ </a:t>
            </a:r>
            <a:r>
              <a:rPr lang="en-US" sz="2000" b="1" dirty="0" err="1" smtClean="0"/>
              <a:t>টাকায়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সকল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তাহলে</a:t>
            </a:r>
            <a:r>
              <a:rPr lang="en-US" sz="2000" b="1" dirty="0" smtClean="0"/>
              <a:t>, 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/>
              <a:t>মগ</a:t>
            </a:r>
            <a:r>
              <a:rPr lang="en-US" sz="2000" b="1" dirty="0"/>
              <a:t> = </a:t>
            </a:r>
            <a:r>
              <a:rPr lang="en-US" sz="2000" b="1" dirty="0" smtClean="0"/>
              <a:t> ৮০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dirty="0" err="1"/>
              <a:t>একটি</a:t>
            </a:r>
            <a:r>
              <a:rPr lang="en-US" sz="2000" b="1" dirty="0"/>
              <a:t> </a:t>
            </a:r>
            <a:r>
              <a:rPr lang="en-US" sz="2000" b="1" dirty="0" err="1"/>
              <a:t>পুতুল</a:t>
            </a:r>
            <a:r>
              <a:rPr lang="en-US" sz="2000" b="1" dirty="0"/>
              <a:t> = </a:t>
            </a:r>
            <a:r>
              <a:rPr lang="en-US" sz="2000" b="1" dirty="0" smtClean="0"/>
              <a:t> ৯০ </a:t>
            </a:r>
            <a:r>
              <a:rPr lang="en-US" sz="2000" b="1" dirty="0" err="1"/>
              <a:t>টাকা</a:t>
            </a:r>
            <a:endParaRPr lang="en-US" sz="2000" b="1" dirty="0"/>
          </a:p>
          <a:p>
            <a:r>
              <a:rPr lang="en-US" sz="2000" b="1" dirty="0" err="1"/>
              <a:t>একটি</a:t>
            </a:r>
            <a:r>
              <a:rPr lang="en-US" sz="2000" b="1" dirty="0"/>
              <a:t> </a:t>
            </a:r>
            <a:r>
              <a:rPr lang="en-US" sz="2000" b="1" dirty="0" err="1" smtClean="0"/>
              <a:t>ছাতা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১১৫ </a:t>
            </a:r>
            <a:r>
              <a:rPr lang="en-US" sz="2000" b="1" dirty="0" err="1"/>
              <a:t>টাকা</a:t>
            </a:r>
            <a:endParaRPr lang="en-US" sz="2000" b="1" dirty="0"/>
          </a:p>
          <a:p>
            <a:r>
              <a:rPr lang="en-US" sz="2000" b="1" dirty="0" err="1"/>
              <a:t>একটি</a:t>
            </a:r>
            <a:r>
              <a:rPr lang="en-US" sz="2000" b="1" dirty="0"/>
              <a:t> </a:t>
            </a:r>
            <a:r>
              <a:rPr lang="en-US" sz="2000" b="1" dirty="0" err="1" smtClean="0"/>
              <a:t>কেক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১২০ </a:t>
            </a:r>
            <a:r>
              <a:rPr lang="en-US" sz="2000" b="1" dirty="0" err="1"/>
              <a:t>টাকা</a:t>
            </a:r>
            <a:endParaRPr lang="en-US" sz="2000" b="1" dirty="0"/>
          </a:p>
          <a:p>
            <a:r>
              <a:rPr lang="en-US" sz="2000" b="1" u="sng" dirty="0" smtClean="0"/>
              <a:t>            </a:t>
            </a:r>
            <a:r>
              <a:rPr lang="en-US" sz="2000" b="1" u="sng" dirty="0" err="1" smtClean="0"/>
              <a:t>বই</a:t>
            </a:r>
            <a:r>
              <a:rPr lang="en-US" sz="2000" b="1" u="sng" dirty="0" smtClean="0"/>
              <a:t> </a:t>
            </a:r>
            <a:r>
              <a:rPr lang="en-US" sz="2000" b="1" u="sng" dirty="0"/>
              <a:t>= ২৪০ </a:t>
            </a:r>
            <a:r>
              <a:rPr lang="en-US" sz="2000" b="1" u="sng" dirty="0" err="1"/>
              <a:t>টাকা</a:t>
            </a:r>
            <a:endParaRPr lang="en-US" sz="2000" b="1" u="sng" dirty="0"/>
          </a:p>
          <a:p>
            <a:r>
              <a:rPr lang="en-US" sz="2000" b="1" dirty="0" smtClean="0"/>
              <a:t>        </a:t>
            </a:r>
            <a:r>
              <a:rPr lang="en-US" sz="2000" b="1" dirty="0" err="1" smtClean="0"/>
              <a:t>মোট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৬৪৫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লাগবে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অতএব</a:t>
            </a:r>
            <a:r>
              <a:rPr lang="en-US" sz="2000" b="1" dirty="0" smtClean="0"/>
              <a:t>, ৬৪৫-৪৪০ = ২০৫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বেশি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লাগবে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তাই</a:t>
            </a:r>
            <a:r>
              <a:rPr lang="en-US" sz="2000" b="1" dirty="0" smtClean="0"/>
              <a:t> </a:t>
            </a:r>
            <a:r>
              <a:rPr lang="en-US" sz="2000" b="1" dirty="0" err="1"/>
              <a:t>মৌরি</a:t>
            </a:r>
            <a:r>
              <a:rPr lang="en-US" sz="2000" b="1" dirty="0" smtClean="0"/>
              <a:t> ২০৫ </a:t>
            </a:r>
            <a:r>
              <a:rPr lang="en-US" sz="2000" b="1" dirty="0" err="1" smtClean="0"/>
              <a:t>টাকার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অর্থা</a:t>
            </a:r>
            <a:r>
              <a:rPr lang="en-US" sz="2000" b="1" dirty="0" smtClean="0"/>
              <a:t>ৎ </a:t>
            </a:r>
            <a:r>
              <a:rPr lang="en-US" sz="2000" b="1" dirty="0" err="1" smtClean="0"/>
              <a:t>পুতুল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ছাতা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64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1C-99E2-4EB9-B9FD-02B682016F5C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অতএব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ব্যাগ</a:t>
            </a:r>
            <a:r>
              <a:rPr lang="en-US" sz="2000" b="1" dirty="0" smtClean="0"/>
              <a:t> = ৩৬০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r>
              <a:rPr lang="en-US" sz="2000" b="1" dirty="0" smtClean="0"/>
              <a:t>              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মগ</a:t>
            </a:r>
            <a:r>
              <a:rPr lang="en-US" sz="2000" b="1" dirty="0" smtClean="0"/>
              <a:t> =   ৮০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r>
              <a:rPr lang="en-US" sz="2000" b="1" dirty="0" smtClean="0"/>
              <a:t>           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কেক</a:t>
            </a:r>
            <a:r>
              <a:rPr lang="en-US" sz="2000" b="1" dirty="0" smtClean="0"/>
              <a:t> = ১২০ </a:t>
            </a:r>
            <a:r>
              <a:rPr lang="en-US" sz="2000" b="1" dirty="0" err="1" smtClean="0"/>
              <a:t>টাকা</a:t>
            </a:r>
            <a:endParaRPr lang="en-US" sz="2000" b="1" dirty="0" smtClean="0"/>
          </a:p>
          <a:p>
            <a:r>
              <a:rPr lang="en-US" sz="2000" b="1" dirty="0" smtClean="0"/>
              <a:t>             </a:t>
            </a:r>
            <a:r>
              <a:rPr lang="en-US" sz="2000" b="1" u="sng" dirty="0" smtClean="0"/>
              <a:t>           </a:t>
            </a:r>
            <a:r>
              <a:rPr lang="en-US" sz="2000" b="1" u="sng" dirty="0" err="1" smtClean="0"/>
              <a:t>বই</a:t>
            </a:r>
            <a:r>
              <a:rPr lang="en-US" sz="2000" b="1" u="sng" dirty="0" smtClean="0"/>
              <a:t> = ২৪০ </a:t>
            </a:r>
            <a:r>
              <a:rPr lang="en-US" sz="2000" b="1" u="sng" dirty="0" err="1" smtClean="0"/>
              <a:t>টাকা</a:t>
            </a:r>
            <a:r>
              <a:rPr lang="en-US" sz="2000" b="1" u="sng" dirty="0" smtClean="0"/>
              <a:t> </a:t>
            </a:r>
          </a:p>
          <a:p>
            <a:r>
              <a:rPr lang="en-US" sz="2000" b="1" dirty="0" smtClean="0"/>
              <a:t>                     </a:t>
            </a:r>
            <a:r>
              <a:rPr lang="en-US" sz="2000" b="1" dirty="0" err="1" smtClean="0"/>
              <a:t>মোট</a:t>
            </a:r>
            <a:r>
              <a:rPr lang="en-US" sz="2000" b="1" dirty="0" smtClean="0"/>
              <a:t> = ৮০০ </a:t>
            </a:r>
            <a:r>
              <a:rPr lang="en-US" sz="2000" b="1" dirty="0" err="1" smtClean="0"/>
              <a:t>টাকার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জিনিস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পারবে</a:t>
            </a:r>
            <a:r>
              <a:rPr lang="en-US" sz="2000" b="1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45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3D1-98CC-4860-BA08-51F5CE91F559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১২। </a:t>
            </a:r>
            <a:r>
              <a:rPr lang="en-US" sz="2400" b="1" dirty="0" err="1" smtClean="0"/>
              <a:t>নিচের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সংখ্যাগুলো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ত্রিভুজের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মধ্যে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লেখ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দুইটি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বিয়োগ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অঙ্ক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অঙ্ক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তৈরি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লেখ</a:t>
            </a:r>
            <a:r>
              <a:rPr lang="en-US" sz="2400" b="1" dirty="0" smtClean="0"/>
              <a:t>: 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79" y="3092871"/>
            <a:ext cx="3972021" cy="2622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9779" y="3682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৪০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4825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২৫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81400" y="4876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১৫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872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বিয়োজ্য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0" y="3695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বিয়োজন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4872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বিয়োগফল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1600200"/>
            <a:ext cx="26004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(ক) ৫০, ৩০, ২০</a:t>
            </a:r>
          </a:p>
          <a:p>
            <a:r>
              <a:rPr lang="en-US" sz="3200" b="1" dirty="0" smtClean="0"/>
              <a:t>(খ) ৪০, ৬০, ২০</a:t>
            </a:r>
          </a:p>
          <a:p>
            <a:r>
              <a:rPr lang="en-US" sz="3200" b="1" dirty="0" smtClean="0"/>
              <a:t>(গ) ৬০, ২০, ৮০</a:t>
            </a:r>
          </a:p>
          <a:p>
            <a:r>
              <a:rPr lang="en-US" sz="3200" b="1" dirty="0" smtClean="0"/>
              <a:t>(ঘ) ৯০, ৬০, ৩০</a:t>
            </a:r>
            <a:endParaRPr lang="en-US" sz="32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09889" y="3942155"/>
            <a:ext cx="9573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24289" y="5105400"/>
            <a:ext cx="9573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828800" y="5103167"/>
            <a:ext cx="914400" cy="14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9167 0.001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2621 -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621 -0.00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1C-99E2-4EB9-B9FD-02B682016F5C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85800"/>
            <a:ext cx="778202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219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৫০</a:t>
            </a:r>
            <a:endParaRPr lang="en-US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35804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২০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276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৩০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1" y="5449669"/>
            <a:ext cx="778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৫০ </a:t>
            </a:r>
            <a:r>
              <a:rPr lang="en-US" sz="3600" b="1" dirty="0" err="1" smtClean="0"/>
              <a:t>থেকে</a:t>
            </a:r>
            <a:r>
              <a:rPr lang="en-US" sz="3600" b="1" dirty="0" smtClean="0"/>
              <a:t> ৩০ </a:t>
            </a:r>
            <a:r>
              <a:rPr lang="en-US" sz="3600" b="1" dirty="0" err="1" smtClean="0"/>
              <a:t>বিয়োগ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করলে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বিয়োগফল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হলো</a:t>
            </a:r>
            <a:r>
              <a:rPr lang="en-US" sz="3600" b="1" dirty="0" smtClean="0"/>
              <a:t> = ২০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2286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বিয়োজন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বিয়োজ্য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4267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বিয়োগফল</a:t>
            </a:r>
            <a:endParaRPr lang="en-US" sz="2400" b="1" dirty="0"/>
          </a:p>
        </p:txBody>
      </p:sp>
      <p:sp>
        <p:nvSpPr>
          <p:cNvPr id="15" name="Equal 14"/>
          <p:cNvSpPr/>
          <p:nvPr/>
        </p:nvSpPr>
        <p:spPr>
          <a:xfrm>
            <a:off x="4191000" y="3505200"/>
            <a:ext cx="652511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0.28541 L 3.33333E-6 -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91 0.00741 L -3.33333E-6 -4.16334E-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1C-99E2-4EB9-B9FD-02B682016F5C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85800"/>
            <a:ext cx="778202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219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৬০</a:t>
            </a:r>
            <a:endParaRPr lang="en-US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352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২০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276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৪০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1" y="5449669"/>
            <a:ext cx="778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৬০ </a:t>
            </a:r>
            <a:r>
              <a:rPr lang="en-US" sz="3600" b="1" dirty="0" err="1" smtClean="0"/>
              <a:t>থেকে</a:t>
            </a:r>
            <a:r>
              <a:rPr lang="en-US" sz="3600" b="1" dirty="0" smtClean="0"/>
              <a:t> ৪০ </a:t>
            </a:r>
            <a:r>
              <a:rPr lang="en-US" sz="3600" b="1" dirty="0" err="1" smtClean="0"/>
              <a:t>বিয়োগ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করলে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বিয়োগফল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হলো</a:t>
            </a:r>
            <a:r>
              <a:rPr lang="en-US" sz="3600" b="1" dirty="0" smtClean="0"/>
              <a:t> = ২০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2286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বিয়োজন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বিয়োজ্য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4267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বিয়োগফল</a:t>
            </a:r>
            <a:endParaRPr lang="en-US" sz="2400" b="1" dirty="0"/>
          </a:p>
        </p:txBody>
      </p:sp>
      <p:sp>
        <p:nvSpPr>
          <p:cNvPr id="5" name="Minus 4"/>
          <p:cNvSpPr/>
          <p:nvPr/>
        </p:nvSpPr>
        <p:spPr>
          <a:xfrm rot="3379094">
            <a:off x="5060147" y="2420379"/>
            <a:ext cx="1397845" cy="639470"/>
          </a:xfrm>
          <a:prstGeom prst="mathMinus">
            <a:avLst>
              <a:gd name="adj1" fmla="val 30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4114800" y="3581400"/>
            <a:ext cx="8382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-0.19954 L 0.12031 0.122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3287 L -0.07083 0.004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5A6C-EB19-4F29-8C08-0B1BF2068444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5800" y="152400"/>
            <a:ext cx="7782020" cy="557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2938552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৮০</a:t>
            </a:r>
            <a:endParaRPr lang="en-US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399" y="9144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৬০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799" y="914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২০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762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1" y="5449669"/>
            <a:ext cx="778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৬০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সাথে</a:t>
            </a:r>
            <a:r>
              <a:rPr lang="en-US" sz="3600" b="1" dirty="0" smtClean="0"/>
              <a:t> ২০ </a:t>
            </a:r>
            <a:r>
              <a:rPr lang="en-US" sz="3600" b="1" dirty="0" err="1" smtClean="0"/>
              <a:t>যোগ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করলে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যোগফল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হলো</a:t>
            </a:r>
            <a:r>
              <a:rPr lang="en-US" sz="3600" b="1" dirty="0" smtClean="0"/>
              <a:t> = ৮০</a:t>
            </a:r>
            <a:endParaRPr lang="en-US" sz="3600" b="1" dirty="0"/>
          </a:p>
        </p:txBody>
      </p:sp>
      <p:sp>
        <p:nvSpPr>
          <p:cNvPr id="14" name="Equal 13"/>
          <p:cNvSpPr/>
          <p:nvPr/>
        </p:nvSpPr>
        <p:spPr>
          <a:xfrm>
            <a:off x="4038600" y="2819400"/>
            <a:ext cx="14478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16852 L -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94119" y="291470"/>
            <a:ext cx="2400300" cy="3552825"/>
            <a:chOff x="3048000" y="-123825"/>
            <a:chExt cx="2400300" cy="3552825"/>
          </a:xfrm>
        </p:grpSpPr>
        <p:grpSp>
          <p:nvGrpSpPr>
            <p:cNvPr id="4" name="Group 5"/>
            <p:cNvGrpSpPr/>
            <p:nvPr/>
          </p:nvGrpSpPr>
          <p:grpSpPr>
            <a:xfrm>
              <a:off x="3962400" y="381000"/>
              <a:ext cx="609600" cy="2895599"/>
              <a:chOff x="3581400" y="381000"/>
              <a:chExt cx="609600" cy="289559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Flowchart: Magnetic Disk 5"/>
              <p:cNvSpPr/>
              <p:nvPr/>
            </p:nvSpPr>
            <p:spPr>
              <a:xfrm>
                <a:off x="3581400" y="381000"/>
                <a:ext cx="609600" cy="2438400"/>
              </a:xfrm>
              <a:prstGeom prst="flowChartMagneticDisk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0800000">
                <a:off x="3581400" y="2590799"/>
                <a:ext cx="609600" cy="685800"/>
              </a:xfrm>
              <a:prstGeom prst="triangle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5" name="Picture 2" descr="http://1.bp.blogspot.com/_Tq8oPLja_2A/TCLkiALAiII/AAAAAAAAAOg/yxhYIIqexFE/s1600/pencil2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0" y="-123825"/>
              <a:ext cx="2400300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7"/>
          <p:cNvCxnSpPr/>
          <p:nvPr/>
        </p:nvCxnSpPr>
        <p:spPr>
          <a:xfrm>
            <a:off x="1828800" y="5562600"/>
            <a:ext cx="5105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04D3-898B-4F20-97B0-ECB988F6B98F}" type="datetime1">
              <a:rPr lang="en-US" smtClean="0"/>
              <a:t>7/28/2020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86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5905500" y="6301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1066800" y="304800"/>
            <a:ext cx="2819400" cy="990600"/>
          </a:xfrm>
          <a:prstGeom prst="wedgeRectCallout">
            <a:avLst>
              <a:gd name="adj1" fmla="val -734"/>
              <a:gd name="adj2" fmla="val 135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6900" y="2743200"/>
            <a:ext cx="6438900" cy="31242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বিয়োজন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বিয়োজ্য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বির্ণয়ের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83" descr="D:\image\Other image\k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21" y="452404"/>
            <a:ext cx="2895600" cy="20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412-85F7-4B63-BE04-E2A25473E9F6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88348" y="584537"/>
            <a:ext cx="23742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09600"/>
            <a:ext cx="2057401" cy="2497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4" y="762000"/>
            <a:ext cx="1771292" cy="22058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49" y="4114800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লিটল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বাডস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কিন্ডারগার্টেন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লখপুর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3310" y="4038600"/>
            <a:ext cx="3505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: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২8/০৭/২০২০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98271" y="2973849"/>
            <a:ext cx="76200" cy="350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16705" y="2743200"/>
            <a:ext cx="218345" cy="2306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52122" y="6461018"/>
            <a:ext cx="274749" cy="286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04653" y="3501297"/>
            <a:ext cx="79420" cy="2440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24965" y="3409535"/>
            <a:ext cx="218345" cy="2306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6473" y="5941552"/>
            <a:ext cx="274749" cy="286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53644" y="3524860"/>
            <a:ext cx="79420" cy="2440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35738" y="3283042"/>
            <a:ext cx="218345" cy="2306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99982" y="5973084"/>
            <a:ext cx="274749" cy="286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533400"/>
            <a:ext cx="2438557" cy="232188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0876" y="5791200"/>
            <a:ext cx="3637000" cy="670496"/>
          </a:xfrm>
        </p:spPr>
        <p:txBody>
          <a:bodyPr/>
          <a:lstStyle/>
          <a:p>
            <a:r>
              <a:rPr lang="en-US" sz="2000" smtClean="0">
                <a:hlinkClick r:id="rId5"/>
              </a:rPr>
              <a:t>apurbodas2010@gmail.com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0876" y="3200400"/>
            <a:ext cx="365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AE6A-A979-4123-A058-FB44DB237F8C}" type="datetime1">
              <a:rPr lang="en-US" smtClean="0"/>
              <a:t>7/28/2020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02" y="3188034"/>
            <a:ext cx="2472498" cy="77436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5257800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95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362200"/>
            <a:ext cx="4724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অনুশীলনী- ২</a:t>
            </a:r>
            <a:r>
              <a:rPr lang="bn-IN" sz="6600" smtClean="0">
                <a:latin typeface="NikoshBAN" pitchFamily="2" charset="0"/>
                <a:cs typeface="NikoshBAN" pitchFamily="2" charset="0"/>
              </a:rPr>
              <a:t>.6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221540"/>
            <a:ext cx="6324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সমস্যাঃ একটি ট্রেনে ২৪৫০ জন যাত্রী ছিল। এক  স্টেশনে ৮৪২  জন  যাত্রী নেমে গেল এবং ৭৯৮ জন যাত্রী উঠল । গাড়িতে যাত্রীর সংখ্যা কত হলো?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457200"/>
            <a:ext cx="3124200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  কি দেখতে পাচ্ছ?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1066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ট্রেন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715000"/>
            <a:ext cx="5029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যাত্রী ছিল ২৪৫০ জন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2487" y="1219200"/>
            <a:ext cx="72443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97196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213" y="1524000"/>
            <a:ext cx="5788587" cy="3505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3657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 কি দেখতে পাচ্ছ?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341203"/>
            <a:ext cx="39624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নেমে গেল ৮৬২ জন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5367572" cy="35718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609600"/>
            <a:ext cx="4419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 কি দেখতে পাচ্ছ?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715000"/>
            <a:ext cx="2895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উঠল ৭৯৮ 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700" y="843585"/>
            <a:ext cx="2057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91135"/>
            <a:ext cx="6934200" cy="5232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২) নেমে যাবার পর ট্রেনে কতজন যাত্রী সংখ্যা রইল ? 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810780"/>
            <a:ext cx="701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যাত্রী উঠার পর ট্রেনে মোট কতজন যাত্রী  হলো?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752600"/>
            <a:ext cx="7411003" cy="954107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971550" lvl="1" indent="-514350">
              <a:buAutoNum type="arabicParenR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নেমে যাবার পর ট্রেনে কতজন যাত্রী সংখ্যা রইল  তা বের  </a:t>
            </a:r>
          </a:p>
          <a:p>
            <a:pPr marL="514350" indent="-51435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করতে কোন প্রক্রিয়ায় সমাধান করতে হবে?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657600"/>
            <a:ext cx="6934200" cy="954107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৪) যাত্রী উঠার  পর ট্রেনে কতজন যাত্রী সংখ্যা রইল  তা বের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করতে কোন প্রক্রিয়ায় সমাধান করতে হবে?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21203"/>
              </p:ext>
            </p:extLst>
          </p:nvPr>
        </p:nvGraphicFramePr>
        <p:xfrm>
          <a:off x="838200" y="2489004"/>
          <a:ext cx="6961497" cy="391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17"/>
                <a:gridCol w="3541867"/>
                <a:gridCol w="1221913"/>
              </a:tblGrid>
              <a:tr h="962855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1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 </a:t>
                      </a:r>
                      <a:endParaRPr lang="en-US" sz="41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1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bn-BD" sz="41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1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</a:tr>
              <a:tr h="962855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 </a:t>
                      </a:r>
                      <a:endParaRPr lang="en-US" sz="3600" b="1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bn-BD" sz="27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রাজিবের</a:t>
                      </a:r>
                      <a:r>
                        <a:rPr lang="bn-BD" sz="27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মায়ের কাছে ৫৫৮০ টাকা ছিল।বাজারে যাওয়ার পূর্বে তিনি রাজিবের বাবার কাছ থেকে আরও ৩৪২০ টাকা  নিলেন।কেনাকাটায় তিনি ৭৮৩০ টাকা ব্যয় করলেন।তার কাছে কত টাকা অবশিষ্ট আছে?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bn-BD" sz="33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মিনিট 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</a:tr>
              <a:tr h="962855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 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323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r>
                        <a:rPr lang="bn-BD" sz="3600" b="1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676400" y="304800"/>
            <a:ext cx="5322627" cy="236219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86" y="4267200"/>
            <a:ext cx="8142514" cy="14465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২ (গ)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সমস্যাগুলোর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(JPEG Image, 232 × 160 pixels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128566"/>
            <a:ext cx="4370825" cy="37129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399871"/>
            <a:ext cx="34387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95C9-316C-4871-AF52-1115042DC3C6}" type="datetime1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2438400"/>
            <a:ext cx="7886700" cy="1752600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114800" cy="2590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DD62-36B0-4CE7-85C6-F1EC8898B1BC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8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52700" y="228600"/>
            <a:ext cx="3962400" cy="990600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1371600"/>
            <a:ext cx="86115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0913" y="2259366"/>
            <a:ext cx="5229687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যোগ-বিয়োগের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5302-6245-46E9-A5B4-9AAC7BA58F96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28600"/>
            <a:ext cx="2819400" cy="1143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500" y="1905000"/>
            <a:ext cx="8371114" cy="4093428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অংক বিশিষ্ট্য একটি সংখ্যা থেকে অনুর্ধ্ব চার অংক বিশিষ্ট্য ছোট সংখ্যা বিয়োগ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অনুর্ধ্ব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4D1-6600-4471-83F5-5D45ED26B139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apurbodas2010@gmail.com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4DF05F-CA97-47CF-B4B4-77815680B4C6}"/>
              </a:ext>
            </a:extLst>
          </p:cNvPr>
          <p:cNvSpPr txBox="1"/>
          <p:nvPr/>
        </p:nvSpPr>
        <p:spPr>
          <a:xfrm>
            <a:off x="1656687" y="1350343"/>
            <a:ext cx="2616590" cy="64633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ছবি দেখি ও বলি</a:t>
            </a:r>
            <a:endParaRPr lang="en-US" sz="36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9ED24A6-255D-4870-9057-E906A6E2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96" y="2536570"/>
            <a:ext cx="68930" cy="13020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9A4A2CF9-559B-4C25-8607-55893964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1" y="2555785"/>
            <a:ext cx="68930" cy="1302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1979C1-0939-41AC-8E4B-5FC312C98074}"/>
              </a:ext>
            </a:extLst>
          </p:cNvPr>
          <p:cNvGrpSpPr/>
          <p:nvPr/>
        </p:nvGrpSpPr>
        <p:grpSpPr>
          <a:xfrm>
            <a:off x="3502562" y="3024970"/>
            <a:ext cx="672100" cy="677856"/>
            <a:chOff x="8706583" y="2851441"/>
            <a:chExt cx="2341392" cy="217797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F4B4D60-4151-48E9-A3CA-A712AA9F117A}"/>
                </a:ext>
              </a:extLst>
            </p:cNvPr>
            <p:cNvSpPr/>
            <p:nvPr/>
          </p:nvSpPr>
          <p:spPr>
            <a:xfrm>
              <a:off x="9877279" y="390856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119A6FF-AC15-41DF-83B6-996ECDB25B72}"/>
                </a:ext>
              </a:extLst>
            </p:cNvPr>
            <p:cNvSpPr/>
            <p:nvPr/>
          </p:nvSpPr>
          <p:spPr>
            <a:xfrm>
              <a:off x="9096815" y="4072025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78E6897-398D-48A9-9FFD-D96D92E54B91}"/>
                </a:ext>
              </a:extLst>
            </p:cNvPr>
            <p:cNvSpPr/>
            <p:nvPr/>
          </p:nvSpPr>
          <p:spPr>
            <a:xfrm>
              <a:off x="8706583" y="3504027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278F0B1-D80D-4C3B-BE5E-4DD199D7ACAD}"/>
                </a:ext>
              </a:extLst>
            </p:cNvPr>
            <p:cNvSpPr/>
            <p:nvPr/>
          </p:nvSpPr>
          <p:spPr>
            <a:xfrm>
              <a:off x="9200271" y="285144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F7B4188-3236-4621-B21B-8451F1928465}"/>
                </a:ext>
              </a:extLst>
            </p:cNvPr>
            <p:cNvSpPr/>
            <p:nvPr/>
          </p:nvSpPr>
          <p:spPr>
            <a:xfrm>
              <a:off x="9950695" y="322760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8D2B445-C112-48CD-956D-1C3576FA0FBE}"/>
                </a:ext>
              </a:extLst>
            </p:cNvPr>
            <p:cNvSpPr/>
            <p:nvPr/>
          </p:nvSpPr>
          <p:spPr>
            <a:xfrm>
              <a:off x="9402055" y="3461733"/>
              <a:ext cx="1097280" cy="9573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6BEB150-0C05-4AAA-BAFF-67C96F5F48FA}"/>
              </a:ext>
            </a:extLst>
          </p:cNvPr>
          <p:cNvGrpSpPr/>
          <p:nvPr/>
        </p:nvGrpSpPr>
        <p:grpSpPr>
          <a:xfrm>
            <a:off x="2601867" y="3045218"/>
            <a:ext cx="748729" cy="593512"/>
            <a:chOff x="8706583" y="2851441"/>
            <a:chExt cx="2341392" cy="217797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EAAEF98-B707-4806-9459-5AB078C5C95B}"/>
                </a:ext>
              </a:extLst>
            </p:cNvPr>
            <p:cNvSpPr/>
            <p:nvPr/>
          </p:nvSpPr>
          <p:spPr>
            <a:xfrm>
              <a:off x="9877279" y="390856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6AD90A4-EDA2-42A9-AB50-385A4986947E}"/>
                </a:ext>
              </a:extLst>
            </p:cNvPr>
            <p:cNvSpPr/>
            <p:nvPr/>
          </p:nvSpPr>
          <p:spPr>
            <a:xfrm>
              <a:off x="9096815" y="4072025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32828A6-9468-494E-8ACA-6EF71BDD44B7}"/>
                </a:ext>
              </a:extLst>
            </p:cNvPr>
            <p:cNvSpPr/>
            <p:nvPr/>
          </p:nvSpPr>
          <p:spPr>
            <a:xfrm>
              <a:off x="8706583" y="3504027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9BE4F72-15D7-437A-A376-1946BE5AF44D}"/>
                </a:ext>
              </a:extLst>
            </p:cNvPr>
            <p:cNvSpPr/>
            <p:nvPr/>
          </p:nvSpPr>
          <p:spPr>
            <a:xfrm>
              <a:off x="9200271" y="285144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67211C3-56F8-4541-9E87-EC2A32A9F3D7}"/>
                </a:ext>
              </a:extLst>
            </p:cNvPr>
            <p:cNvSpPr/>
            <p:nvPr/>
          </p:nvSpPr>
          <p:spPr>
            <a:xfrm>
              <a:off x="9950695" y="322760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04D27719-35AA-48B9-8C89-3932AB6F3BB6}"/>
                </a:ext>
              </a:extLst>
            </p:cNvPr>
            <p:cNvSpPr/>
            <p:nvPr/>
          </p:nvSpPr>
          <p:spPr>
            <a:xfrm>
              <a:off x="9402055" y="3461733"/>
              <a:ext cx="1097280" cy="9573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9018B7-9AE1-41A7-843A-7A459CFD771F}"/>
              </a:ext>
            </a:extLst>
          </p:cNvPr>
          <p:cNvGrpSpPr/>
          <p:nvPr/>
        </p:nvGrpSpPr>
        <p:grpSpPr>
          <a:xfrm>
            <a:off x="1772185" y="3097567"/>
            <a:ext cx="668315" cy="644263"/>
            <a:chOff x="8706583" y="2851441"/>
            <a:chExt cx="2341392" cy="217797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1AAD72B-891C-4AAE-8111-184172B78E92}"/>
                </a:ext>
              </a:extLst>
            </p:cNvPr>
            <p:cNvSpPr/>
            <p:nvPr/>
          </p:nvSpPr>
          <p:spPr>
            <a:xfrm>
              <a:off x="9877279" y="390856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6489895-FD72-47E0-9200-E40ADC9584E5}"/>
                </a:ext>
              </a:extLst>
            </p:cNvPr>
            <p:cNvSpPr/>
            <p:nvPr/>
          </p:nvSpPr>
          <p:spPr>
            <a:xfrm>
              <a:off x="9096815" y="4072025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1EB2A9B7-1D24-4F38-BFAE-A7C3625A071C}"/>
                </a:ext>
              </a:extLst>
            </p:cNvPr>
            <p:cNvSpPr/>
            <p:nvPr/>
          </p:nvSpPr>
          <p:spPr>
            <a:xfrm>
              <a:off x="8706583" y="3504027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4AF2032B-934A-42DB-9686-DE11688E36C7}"/>
                </a:ext>
              </a:extLst>
            </p:cNvPr>
            <p:cNvSpPr/>
            <p:nvPr/>
          </p:nvSpPr>
          <p:spPr>
            <a:xfrm>
              <a:off x="9200271" y="285144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33B25AE-718A-4F6F-93B7-D7413F8E858C}"/>
                </a:ext>
              </a:extLst>
            </p:cNvPr>
            <p:cNvSpPr/>
            <p:nvPr/>
          </p:nvSpPr>
          <p:spPr>
            <a:xfrm>
              <a:off x="9950695" y="322760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75955D96-F7F2-4578-B0ED-4073BD1CE4A1}"/>
                </a:ext>
              </a:extLst>
            </p:cNvPr>
            <p:cNvSpPr/>
            <p:nvPr/>
          </p:nvSpPr>
          <p:spPr>
            <a:xfrm>
              <a:off x="9402055" y="3461733"/>
              <a:ext cx="1097280" cy="9573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84DBD43-CF69-4928-889C-3DC27E461B8A}"/>
              </a:ext>
            </a:extLst>
          </p:cNvPr>
          <p:cNvGrpSpPr/>
          <p:nvPr/>
        </p:nvGrpSpPr>
        <p:grpSpPr>
          <a:xfrm>
            <a:off x="3486217" y="3719826"/>
            <a:ext cx="645125" cy="712807"/>
            <a:chOff x="8706583" y="2851441"/>
            <a:chExt cx="2341392" cy="217797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BFC1A03-D564-448C-838F-0D7C65A02840}"/>
                </a:ext>
              </a:extLst>
            </p:cNvPr>
            <p:cNvSpPr/>
            <p:nvPr/>
          </p:nvSpPr>
          <p:spPr>
            <a:xfrm>
              <a:off x="9877279" y="390856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99375B8-60D6-423E-A0E2-EE65E1742C0B}"/>
                </a:ext>
              </a:extLst>
            </p:cNvPr>
            <p:cNvSpPr/>
            <p:nvPr/>
          </p:nvSpPr>
          <p:spPr>
            <a:xfrm>
              <a:off x="9096815" y="4072025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3507E50-4BAD-4505-BC11-003F872DB73B}"/>
                </a:ext>
              </a:extLst>
            </p:cNvPr>
            <p:cNvSpPr/>
            <p:nvPr/>
          </p:nvSpPr>
          <p:spPr>
            <a:xfrm>
              <a:off x="8706583" y="3504027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D4627EFB-6858-4E3D-B3F3-65577DD575C2}"/>
                </a:ext>
              </a:extLst>
            </p:cNvPr>
            <p:cNvSpPr/>
            <p:nvPr/>
          </p:nvSpPr>
          <p:spPr>
            <a:xfrm>
              <a:off x="9200271" y="285144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32906480-EF4F-478A-ACE0-BE952D64FDF7}"/>
                </a:ext>
              </a:extLst>
            </p:cNvPr>
            <p:cNvSpPr/>
            <p:nvPr/>
          </p:nvSpPr>
          <p:spPr>
            <a:xfrm>
              <a:off x="9950695" y="322760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BDE2DF9-6161-4BAA-9797-F8123C1C1224}"/>
                </a:ext>
              </a:extLst>
            </p:cNvPr>
            <p:cNvSpPr/>
            <p:nvPr/>
          </p:nvSpPr>
          <p:spPr>
            <a:xfrm>
              <a:off x="9402055" y="3461733"/>
              <a:ext cx="1097280" cy="9573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CB8C97-651E-48AF-8E39-600607754C3E}"/>
              </a:ext>
            </a:extLst>
          </p:cNvPr>
          <p:cNvGrpSpPr/>
          <p:nvPr/>
        </p:nvGrpSpPr>
        <p:grpSpPr>
          <a:xfrm>
            <a:off x="2640990" y="3832352"/>
            <a:ext cx="727789" cy="600281"/>
            <a:chOff x="8706583" y="2851441"/>
            <a:chExt cx="2341392" cy="217797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4F453BD4-D771-47D6-A7CC-E13CA60AB963}"/>
                </a:ext>
              </a:extLst>
            </p:cNvPr>
            <p:cNvSpPr/>
            <p:nvPr/>
          </p:nvSpPr>
          <p:spPr>
            <a:xfrm>
              <a:off x="9877279" y="390856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B59F4E3-0056-4D77-A7E1-BAF80138FACA}"/>
                </a:ext>
              </a:extLst>
            </p:cNvPr>
            <p:cNvSpPr/>
            <p:nvPr/>
          </p:nvSpPr>
          <p:spPr>
            <a:xfrm>
              <a:off x="9096815" y="4072025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630E153-91D8-4CC1-9B5D-5D5F3734CC43}"/>
                </a:ext>
              </a:extLst>
            </p:cNvPr>
            <p:cNvSpPr/>
            <p:nvPr/>
          </p:nvSpPr>
          <p:spPr>
            <a:xfrm>
              <a:off x="8706583" y="3504027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E0A6613-8792-4AFE-9363-E0BADE02D2E9}"/>
                </a:ext>
              </a:extLst>
            </p:cNvPr>
            <p:cNvSpPr/>
            <p:nvPr/>
          </p:nvSpPr>
          <p:spPr>
            <a:xfrm>
              <a:off x="9200271" y="285144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DAA1F83-5008-4C2F-A32C-84A519687A9C}"/>
                </a:ext>
              </a:extLst>
            </p:cNvPr>
            <p:cNvSpPr/>
            <p:nvPr/>
          </p:nvSpPr>
          <p:spPr>
            <a:xfrm>
              <a:off x="9950695" y="322760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AD2593AD-38D0-42A8-A379-A2093B11817A}"/>
                </a:ext>
              </a:extLst>
            </p:cNvPr>
            <p:cNvSpPr/>
            <p:nvPr/>
          </p:nvSpPr>
          <p:spPr>
            <a:xfrm>
              <a:off x="9402055" y="3461733"/>
              <a:ext cx="1097280" cy="9573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5FE3E8F-F210-405A-A8ED-BAADC35BCC3A}"/>
              </a:ext>
            </a:extLst>
          </p:cNvPr>
          <p:cNvGrpSpPr/>
          <p:nvPr/>
        </p:nvGrpSpPr>
        <p:grpSpPr>
          <a:xfrm>
            <a:off x="1818204" y="3794394"/>
            <a:ext cx="678888" cy="612884"/>
            <a:chOff x="8706583" y="2851441"/>
            <a:chExt cx="2341392" cy="217797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87BFFEF2-930E-4E89-8B04-7F24FADDFF7F}"/>
                </a:ext>
              </a:extLst>
            </p:cNvPr>
            <p:cNvSpPr/>
            <p:nvPr/>
          </p:nvSpPr>
          <p:spPr>
            <a:xfrm>
              <a:off x="9877279" y="390856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82A9A119-375F-425A-85DE-179933416BF4}"/>
                </a:ext>
              </a:extLst>
            </p:cNvPr>
            <p:cNvSpPr/>
            <p:nvPr/>
          </p:nvSpPr>
          <p:spPr>
            <a:xfrm>
              <a:off x="9096815" y="4072025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6F29AB6B-A0F5-4046-BF6A-84D699DD9A46}"/>
                </a:ext>
              </a:extLst>
            </p:cNvPr>
            <p:cNvSpPr/>
            <p:nvPr/>
          </p:nvSpPr>
          <p:spPr>
            <a:xfrm>
              <a:off x="8706583" y="3504027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1706976E-BA57-4808-AC1A-D5435E2204B1}"/>
                </a:ext>
              </a:extLst>
            </p:cNvPr>
            <p:cNvSpPr/>
            <p:nvPr/>
          </p:nvSpPr>
          <p:spPr>
            <a:xfrm>
              <a:off x="9200271" y="285144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1CB8DA4F-B69B-4730-8664-8BACFBB21EC7}"/>
                </a:ext>
              </a:extLst>
            </p:cNvPr>
            <p:cNvSpPr/>
            <p:nvPr/>
          </p:nvSpPr>
          <p:spPr>
            <a:xfrm>
              <a:off x="9950695" y="3227601"/>
              <a:ext cx="1097280" cy="9573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A4D986FC-4D99-4E0B-ABC9-12039391AEE9}"/>
                </a:ext>
              </a:extLst>
            </p:cNvPr>
            <p:cNvSpPr/>
            <p:nvPr/>
          </p:nvSpPr>
          <p:spPr>
            <a:xfrm>
              <a:off x="9402055" y="3461733"/>
              <a:ext cx="1097280" cy="9573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B1BB18A-6AB3-4371-8957-07DC5483051E}"/>
              </a:ext>
            </a:extLst>
          </p:cNvPr>
          <p:cNvSpPr txBox="1"/>
          <p:nvPr/>
        </p:nvSpPr>
        <p:spPr>
          <a:xfrm>
            <a:off x="3805238" y="2780808"/>
            <a:ext cx="31497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৩</a:t>
            </a:r>
            <a:endParaRPr lang="en-US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5B44274-E286-48BF-A8E8-9B2109C6C036}"/>
              </a:ext>
            </a:extLst>
          </p:cNvPr>
          <p:cNvSpPr txBox="1"/>
          <p:nvPr/>
        </p:nvSpPr>
        <p:spPr>
          <a:xfrm>
            <a:off x="2769346" y="2754475"/>
            <a:ext cx="39127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২</a:t>
            </a:r>
            <a:endParaRPr lang="en-US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9E1CAFE-CF96-4DDF-902D-D5E573BB1C1B}"/>
              </a:ext>
            </a:extLst>
          </p:cNvPr>
          <p:cNvSpPr txBox="1"/>
          <p:nvPr/>
        </p:nvSpPr>
        <p:spPr>
          <a:xfrm>
            <a:off x="1535707" y="2870725"/>
            <a:ext cx="39127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১</a:t>
            </a:r>
            <a:endParaRPr lang="en-US" sz="135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4773D8C-578B-4A4C-B57E-C4DDFF7FA002}"/>
              </a:ext>
            </a:extLst>
          </p:cNvPr>
          <p:cNvSpPr txBox="1"/>
          <p:nvPr/>
        </p:nvSpPr>
        <p:spPr>
          <a:xfrm>
            <a:off x="1402289" y="4199897"/>
            <a:ext cx="39127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৪</a:t>
            </a:r>
            <a:endParaRPr lang="en-US" sz="135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41DBA9A-E635-4EB0-A972-4CE4A88588DC}"/>
              </a:ext>
            </a:extLst>
          </p:cNvPr>
          <p:cNvSpPr txBox="1"/>
          <p:nvPr/>
        </p:nvSpPr>
        <p:spPr>
          <a:xfrm>
            <a:off x="2425990" y="4312182"/>
            <a:ext cx="39127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৫</a:t>
            </a:r>
            <a:endParaRPr lang="en-US" sz="135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36F3F81-2B60-42E3-A35A-4900E624B02C}"/>
              </a:ext>
            </a:extLst>
          </p:cNvPr>
          <p:cNvSpPr txBox="1"/>
          <p:nvPr/>
        </p:nvSpPr>
        <p:spPr>
          <a:xfrm>
            <a:off x="3403099" y="4379134"/>
            <a:ext cx="39127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৬</a:t>
            </a:r>
            <a:endParaRPr lang="en-US" sz="135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BB61767-35E6-44A5-AC4A-006195CA4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43" y="1860954"/>
            <a:ext cx="660259" cy="63998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1BDC7882-D51C-4474-BFF9-9DFD14D90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3206052"/>
            <a:ext cx="660259" cy="63998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2E11FEFC-959B-4B46-9789-5FB522CFF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5" y="3999362"/>
            <a:ext cx="660259" cy="63998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C2BE2AF0-E4D4-4E77-9A76-176403DB7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19" y="4717640"/>
            <a:ext cx="660259" cy="63998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8022D79A-AD05-4B30-9341-437EBD20E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02" y="3198872"/>
            <a:ext cx="660259" cy="63998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65D76B12-068B-4003-BE3E-19EA4FDAA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42" y="4763683"/>
            <a:ext cx="660259" cy="63998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24F663F0-86B9-4F23-970B-4492CEFFF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76" y="2502056"/>
            <a:ext cx="660259" cy="63998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F4B4A902-3B85-4A40-81F0-16771899B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8" y="3935651"/>
            <a:ext cx="660259" cy="63998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04E5F3C6-DFA0-468E-BF5F-3E79E2418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4" y="3197952"/>
            <a:ext cx="660259" cy="63998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1825455-EA1A-459C-970B-506BE97E4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1" y="1856476"/>
            <a:ext cx="660259" cy="63998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FEDF48CC-ADDF-4086-83D8-89A836F69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54" y="3877713"/>
            <a:ext cx="660259" cy="63998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D1F4872C-86F1-4E62-A3A0-2D6DE5395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51" y="2553244"/>
            <a:ext cx="660259" cy="63998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4EF68EC4-C6D5-458D-A725-25162B3FB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88" y="2470251"/>
            <a:ext cx="660259" cy="63998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86D58A78-BD63-4FCF-AB58-0649BD1FC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45" y="1830756"/>
            <a:ext cx="660259" cy="63998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34B49B25-962C-4B41-B353-4F9FBC145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28" y="3988514"/>
            <a:ext cx="660259" cy="63998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A1C5FB11-23FA-419A-8E16-AB2AF3DA5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19" y="3308753"/>
            <a:ext cx="660259" cy="63998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E51BAB5E-8A9A-43E6-9528-99B7058F6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47" y="2559159"/>
            <a:ext cx="660259" cy="63998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24D2CEA7-DEA7-4A6E-AA88-16BD5539DF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90" y="1867416"/>
            <a:ext cx="660259" cy="639987"/>
          </a:xfrm>
          <a:prstGeom prst="rect">
            <a:avLst/>
          </a:prstGeom>
        </p:spPr>
      </p:pic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AB6111B3-0CD3-4691-8E6E-D9641AFE87F7}"/>
              </a:ext>
            </a:extLst>
          </p:cNvPr>
          <p:cNvSpPr/>
          <p:nvPr/>
        </p:nvSpPr>
        <p:spPr>
          <a:xfrm>
            <a:off x="4928860" y="3811431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১3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87501788-C852-49BC-8408-B8429AF17B4B}"/>
              </a:ext>
            </a:extLst>
          </p:cNvPr>
          <p:cNvSpPr/>
          <p:nvPr/>
        </p:nvSpPr>
        <p:spPr>
          <a:xfrm>
            <a:off x="5852558" y="3227618"/>
            <a:ext cx="41485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১০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EFBB0664-17B3-428C-9927-CC47CCD78BAA}"/>
              </a:ext>
            </a:extLst>
          </p:cNvPr>
          <p:cNvSpPr/>
          <p:nvPr/>
        </p:nvSpPr>
        <p:spPr>
          <a:xfrm>
            <a:off x="4875673" y="3301336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৯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63353C05-155A-4DFC-914D-667795EBA5D5}"/>
              </a:ext>
            </a:extLst>
          </p:cNvPr>
          <p:cNvSpPr/>
          <p:nvPr/>
        </p:nvSpPr>
        <p:spPr>
          <a:xfrm>
            <a:off x="7659352" y="2535712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৮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CC1B0C84-E4B3-4CFE-B25A-4BBF1A6E5FC7}"/>
              </a:ext>
            </a:extLst>
          </p:cNvPr>
          <p:cNvSpPr/>
          <p:nvPr/>
        </p:nvSpPr>
        <p:spPr>
          <a:xfrm>
            <a:off x="6812571" y="2559159"/>
            <a:ext cx="330131" cy="398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৭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CB614B3E-EB1C-4235-A8A6-A5C57A17D0AD}"/>
              </a:ext>
            </a:extLst>
          </p:cNvPr>
          <p:cNvSpPr/>
          <p:nvPr/>
        </p:nvSpPr>
        <p:spPr>
          <a:xfrm>
            <a:off x="5862545" y="2643669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৬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2F4C6C8B-6C05-4441-A604-83743E2E319F}"/>
              </a:ext>
            </a:extLst>
          </p:cNvPr>
          <p:cNvSpPr/>
          <p:nvPr/>
        </p:nvSpPr>
        <p:spPr>
          <a:xfrm>
            <a:off x="4895847" y="2643670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৫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7D3FB703-860B-4B50-9C2D-3533E258D8B0}"/>
              </a:ext>
            </a:extLst>
          </p:cNvPr>
          <p:cNvSpPr/>
          <p:nvPr/>
        </p:nvSpPr>
        <p:spPr>
          <a:xfrm>
            <a:off x="7653028" y="1846689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৪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FDF50E1E-248E-40BE-9E85-D9208B692B7A}"/>
              </a:ext>
            </a:extLst>
          </p:cNvPr>
          <p:cNvSpPr/>
          <p:nvPr/>
        </p:nvSpPr>
        <p:spPr>
          <a:xfrm>
            <a:off x="6810547" y="1804220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50" dirty="0">
                <a:solidFill>
                  <a:schemeClr val="tx1"/>
                </a:solidFill>
              </a:rPr>
              <a:t>৩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xmlns="" id="{3A1DB68B-980F-409F-BF0B-AE2763FD2A78}"/>
              </a:ext>
            </a:extLst>
          </p:cNvPr>
          <p:cNvSpPr/>
          <p:nvPr/>
        </p:nvSpPr>
        <p:spPr>
          <a:xfrm>
            <a:off x="5865620" y="1857822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50" dirty="0">
                <a:solidFill>
                  <a:schemeClr val="tx1"/>
                </a:solidFill>
              </a:rPr>
              <a:t>২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xmlns="" id="{1EE2FD90-5ADF-44BC-9B3F-93EC72F6872D}"/>
              </a:ext>
            </a:extLst>
          </p:cNvPr>
          <p:cNvSpPr/>
          <p:nvPr/>
        </p:nvSpPr>
        <p:spPr>
          <a:xfrm>
            <a:off x="4896715" y="1938753"/>
            <a:ext cx="330131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50" dirty="0">
                <a:solidFill>
                  <a:schemeClr val="tx1"/>
                </a:solidFill>
              </a:rPr>
              <a:t>১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B8948E1A-F264-4512-913A-9F5E8702D97A}"/>
              </a:ext>
            </a:extLst>
          </p:cNvPr>
          <p:cNvSpPr/>
          <p:nvPr/>
        </p:nvSpPr>
        <p:spPr>
          <a:xfrm>
            <a:off x="5878706" y="3748134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১4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21FEF501-CBDF-4BC2-B0F5-CD1C16F0A22B}"/>
              </a:ext>
            </a:extLst>
          </p:cNvPr>
          <p:cNvSpPr/>
          <p:nvPr/>
        </p:nvSpPr>
        <p:spPr>
          <a:xfrm>
            <a:off x="7603346" y="3086665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১2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A8D1634A-D5F5-4D71-A37F-96E5C709E65D}"/>
              </a:ext>
            </a:extLst>
          </p:cNvPr>
          <p:cNvSpPr/>
          <p:nvPr/>
        </p:nvSpPr>
        <p:spPr>
          <a:xfrm>
            <a:off x="6810110" y="3190487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১১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C8CF8A61-8CAE-427D-8700-0F131433ADFD}"/>
              </a:ext>
            </a:extLst>
          </p:cNvPr>
          <p:cNvSpPr/>
          <p:nvPr/>
        </p:nvSpPr>
        <p:spPr>
          <a:xfrm>
            <a:off x="7747793" y="3840756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১6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xmlns="" id="{E84FC287-AA54-465B-8FB6-F9171F41F465}"/>
              </a:ext>
            </a:extLst>
          </p:cNvPr>
          <p:cNvSpPr/>
          <p:nvPr/>
        </p:nvSpPr>
        <p:spPr>
          <a:xfrm>
            <a:off x="5437155" y="4703358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১7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54C5C5D5-1C7F-4C9D-B074-6CE260C73CD0}"/>
              </a:ext>
            </a:extLst>
          </p:cNvPr>
          <p:cNvSpPr/>
          <p:nvPr/>
        </p:nvSpPr>
        <p:spPr>
          <a:xfrm>
            <a:off x="6743039" y="4584108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১8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325CF6A7-DA5D-454D-825B-F906F5E90096}"/>
              </a:ext>
            </a:extLst>
          </p:cNvPr>
          <p:cNvSpPr/>
          <p:nvPr/>
        </p:nvSpPr>
        <p:spPr>
          <a:xfrm>
            <a:off x="6850430" y="3720597"/>
            <a:ext cx="442143" cy="392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১5</a:t>
            </a:r>
          </a:p>
        </p:txBody>
      </p:sp>
    </p:spTree>
    <p:extLst>
      <p:ext uri="{BB962C8B-B14F-4D97-AF65-F5344CB8AC3E}">
        <p14:creationId xmlns:p14="http://schemas.microsoft.com/office/powerpoint/2010/main" val="14358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0" grpId="0" animBg="1"/>
      <p:bldP spid="71" grpId="0" animBg="1"/>
      <p:bldP spid="72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5" grpId="0" animBg="1"/>
      <p:bldP spid="175" grpId="1" animBg="1"/>
      <p:bldP spid="176" grpId="0" animBg="1"/>
      <p:bldP spid="177" grpId="0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7A414A-378F-48D1-9A7E-1429C06B8E07}"/>
              </a:ext>
            </a:extLst>
          </p:cNvPr>
          <p:cNvSpPr/>
          <p:nvPr/>
        </p:nvSpPr>
        <p:spPr>
          <a:xfrm>
            <a:off x="4477887" y="1694272"/>
            <a:ext cx="569145" cy="670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4BB3E7-C781-411E-A5C2-982CB104E659}"/>
              </a:ext>
            </a:extLst>
          </p:cNvPr>
          <p:cNvSpPr/>
          <p:nvPr/>
        </p:nvSpPr>
        <p:spPr>
          <a:xfrm>
            <a:off x="6644225" y="1673859"/>
            <a:ext cx="569145" cy="670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8FB4BE-F12C-4B22-9CEF-4CF71E4F410D}"/>
              </a:ext>
            </a:extLst>
          </p:cNvPr>
          <p:cNvSpPr/>
          <p:nvPr/>
        </p:nvSpPr>
        <p:spPr>
          <a:xfrm>
            <a:off x="2590800" y="1724642"/>
            <a:ext cx="569145" cy="670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1265F4-3C2C-465C-BEA5-448A05726F29}"/>
              </a:ext>
            </a:extLst>
          </p:cNvPr>
          <p:cNvSpPr txBox="1"/>
          <p:nvPr/>
        </p:nvSpPr>
        <p:spPr>
          <a:xfrm>
            <a:off x="2882236" y="3429001"/>
            <a:ext cx="3379528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তাহলে এটা কি হলো?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59E042-D8BC-4C0F-8991-8A3E2185DE09}"/>
              </a:ext>
            </a:extLst>
          </p:cNvPr>
          <p:cNvSpPr txBox="1"/>
          <p:nvPr/>
        </p:nvSpPr>
        <p:spPr>
          <a:xfrm>
            <a:off x="990600" y="4519669"/>
            <a:ext cx="723900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12D058-EED1-4975-863F-F5833C4E1AED}"/>
              </a:ext>
            </a:extLst>
          </p:cNvPr>
          <p:cNvSpPr txBox="1"/>
          <p:nvPr/>
        </p:nvSpPr>
        <p:spPr>
          <a:xfrm>
            <a:off x="581178" y="1646619"/>
            <a:ext cx="1765092" cy="71558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A5D14C-33A2-4420-9022-D8A0297CE545}"/>
              </a:ext>
            </a:extLst>
          </p:cNvPr>
          <p:cNvSpPr txBox="1"/>
          <p:nvPr/>
        </p:nvSpPr>
        <p:spPr>
          <a:xfrm>
            <a:off x="5197714" y="1813291"/>
            <a:ext cx="1446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চলে গেলে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787C39-251D-4FC8-B9A8-9C55CE3F309B}"/>
              </a:ext>
            </a:extLst>
          </p:cNvPr>
          <p:cNvSpPr txBox="1"/>
          <p:nvPr/>
        </p:nvSpPr>
        <p:spPr>
          <a:xfrm>
            <a:off x="3404475" y="1790209"/>
            <a:ext cx="903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5D6FF6E-388E-4F42-9BFB-04F277DFF716}"/>
              </a:ext>
            </a:extLst>
          </p:cNvPr>
          <p:cNvSpPr txBox="1"/>
          <p:nvPr/>
        </p:nvSpPr>
        <p:spPr>
          <a:xfrm>
            <a:off x="7178649" y="1801750"/>
            <a:ext cx="974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B9E385-DB8B-4DAA-B67D-004325C9A655}"/>
              </a:ext>
            </a:extLst>
          </p:cNvPr>
          <p:cNvSpPr txBox="1"/>
          <p:nvPr/>
        </p:nvSpPr>
        <p:spPr>
          <a:xfrm>
            <a:off x="274090" y="1252332"/>
            <a:ext cx="7170660" cy="7848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2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 ধারণা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27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2E04769-B169-4416-8823-5D62707F768C}"/>
              </a:ext>
            </a:extLst>
          </p:cNvPr>
          <p:cNvSpPr/>
          <p:nvPr/>
        </p:nvSpPr>
        <p:spPr>
          <a:xfrm>
            <a:off x="3563911" y="1208737"/>
            <a:ext cx="1439056" cy="848937"/>
          </a:xfrm>
          <a:prstGeom prst="ellipse">
            <a:avLst/>
          </a:prstGeom>
          <a:noFill/>
          <a:ln>
            <a:solidFill>
              <a:srgbClr val="E6E6E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0D1E2-A2EA-49B0-A0C5-4D3464B0C258}"/>
              </a:ext>
            </a:extLst>
          </p:cNvPr>
          <p:cNvSpPr txBox="1"/>
          <p:nvPr/>
        </p:nvSpPr>
        <p:spPr>
          <a:xfrm>
            <a:off x="300062" y="2505902"/>
            <a:ext cx="6527697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Ø"/>
            </a:pPr>
            <a:r>
              <a:rPr lang="en-US" sz="27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চার অঙ্ক বিশিষ্ট বিয়োগের ধারণা জানব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C61C9E-ED51-4A63-AA54-04FE4953D539}"/>
              </a:ext>
            </a:extLst>
          </p:cNvPr>
          <p:cNvSpPr txBox="1"/>
          <p:nvPr/>
        </p:nvSpPr>
        <p:spPr>
          <a:xfrm>
            <a:off x="5593982" y="3382602"/>
            <a:ext cx="1758693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LightBAN" panose="02000000000000000000" pitchFamily="2" charset="0"/>
                <a:cs typeface="NikoshLightBAN" panose="02000000000000000000" pitchFamily="2" charset="0"/>
              </a:rPr>
              <a:t>চিহ্ন</a:t>
            </a:r>
            <a:endParaRPr lang="en-US" sz="6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15764"/>
            <a:ext cx="2800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B763F5-CA39-49DD-8F9B-7F7B2AA80292}"/>
              </a:ext>
            </a:extLst>
          </p:cNvPr>
          <p:cNvSpPr txBox="1"/>
          <p:nvPr/>
        </p:nvSpPr>
        <p:spPr>
          <a:xfrm>
            <a:off x="3196883" y="1289831"/>
            <a:ext cx="251811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কাজ-১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E71AAD-4CF4-4328-85E4-9185ADA22FC8}"/>
              </a:ext>
            </a:extLst>
          </p:cNvPr>
          <p:cNvSpPr txBox="1"/>
          <p:nvPr/>
        </p:nvSpPr>
        <p:spPr>
          <a:xfrm>
            <a:off x="1066800" y="3496270"/>
            <a:ext cx="7315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শ্রেণির বিয়োগ অংক মনে কর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118707" cy="3962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C0-1BD3-4779-8DC6-EED3C71D9BCC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apurbodas2010@gmail.com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১০। </a:t>
            </a:r>
            <a:r>
              <a:rPr lang="en-US" sz="2400" b="1" dirty="0" err="1" smtClean="0"/>
              <a:t>করিমের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কাছে</a:t>
            </a:r>
            <a:r>
              <a:rPr lang="en-US" sz="2400" b="1" dirty="0" smtClean="0"/>
              <a:t> ৫০০ </a:t>
            </a:r>
            <a:r>
              <a:rPr lang="en-US" sz="2400" b="1" dirty="0" err="1" smtClean="0"/>
              <a:t>টাকার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নোট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আছে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করিম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চিত্রের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জিনিস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কিনলে</a:t>
            </a:r>
            <a:r>
              <a:rPr lang="en-US" sz="2400" b="1" dirty="0" smtClean="0"/>
              <a:t> ৫০০ </a:t>
            </a:r>
            <a:r>
              <a:rPr lang="en-US" sz="2400" b="1" dirty="0" err="1" smtClean="0"/>
              <a:t>টাকায়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সবচেয়ে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বেশি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সংখ্যক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জিনিস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কিনতে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0" y="1752599"/>
            <a:ext cx="1980460" cy="1295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0481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১৭০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129540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70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১৫০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2698201" cy="13978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১৩০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7672"/>
            <a:ext cx="1340573" cy="1648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২০০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200"/>
            <a:ext cx="1828800" cy="152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মূল্য</a:t>
            </a:r>
            <a:r>
              <a:rPr lang="en-US" b="1" dirty="0" smtClean="0"/>
              <a:t> ২০০ </a:t>
            </a:r>
            <a:r>
              <a:rPr lang="en-US" b="1" dirty="0" err="1" smtClean="0"/>
              <a:t>টাকা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24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932</Words>
  <Application>Microsoft Office PowerPoint</Application>
  <PresentationFormat>On-screen Show (4:3)</PresentationFormat>
  <Paragraphs>215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ANUP</cp:lastModifiedBy>
  <cp:revision>484</cp:revision>
  <dcterms:created xsi:type="dcterms:W3CDTF">2006-08-16T00:00:00Z</dcterms:created>
  <dcterms:modified xsi:type="dcterms:W3CDTF">2020-07-28T13:50:27Z</dcterms:modified>
</cp:coreProperties>
</file>